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3.xml" ContentType="application/vnd.openxmlformats-officedocument.presentationml.notesSlide+xml"/>
  <Override PartName="/ppt/ink/ink8.xml" ContentType="application/inkml+xml"/>
  <Override PartName="/ppt/notesSlides/notesSlide3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42.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43.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notesSlides/notesSlide44.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45.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872" r:id="rId2"/>
    <p:sldId id="924" r:id="rId3"/>
    <p:sldId id="256" r:id="rId4"/>
    <p:sldId id="871" r:id="rId5"/>
    <p:sldId id="258" r:id="rId6"/>
    <p:sldId id="858" r:id="rId7"/>
    <p:sldId id="259" r:id="rId8"/>
    <p:sldId id="260" r:id="rId9"/>
    <p:sldId id="874" r:id="rId10"/>
    <p:sldId id="873" r:id="rId11"/>
    <p:sldId id="859" r:id="rId12"/>
    <p:sldId id="882" r:id="rId13"/>
    <p:sldId id="887" r:id="rId14"/>
    <p:sldId id="861" r:id="rId15"/>
    <p:sldId id="926" r:id="rId16"/>
    <p:sldId id="886" r:id="rId17"/>
    <p:sldId id="862" r:id="rId18"/>
    <p:sldId id="884" r:id="rId19"/>
    <p:sldId id="860" r:id="rId20"/>
    <p:sldId id="885" r:id="rId21"/>
    <p:sldId id="883" r:id="rId22"/>
    <p:sldId id="888" r:id="rId23"/>
    <p:sldId id="889" r:id="rId24"/>
    <p:sldId id="923" r:id="rId25"/>
    <p:sldId id="925" r:id="rId26"/>
    <p:sldId id="917" r:id="rId27"/>
    <p:sldId id="918" r:id="rId28"/>
    <p:sldId id="890" r:id="rId29"/>
    <p:sldId id="896" r:id="rId30"/>
    <p:sldId id="878" r:id="rId31"/>
    <p:sldId id="881" r:id="rId32"/>
    <p:sldId id="876" r:id="rId33"/>
    <p:sldId id="880" r:id="rId34"/>
    <p:sldId id="894" r:id="rId35"/>
    <p:sldId id="915" r:id="rId36"/>
    <p:sldId id="908" r:id="rId37"/>
    <p:sldId id="264" r:id="rId38"/>
    <p:sldId id="910" r:id="rId39"/>
    <p:sldId id="909" r:id="rId40"/>
    <p:sldId id="911" r:id="rId41"/>
    <p:sldId id="912" r:id="rId42"/>
    <p:sldId id="913" r:id="rId43"/>
    <p:sldId id="914" r:id="rId44"/>
    <p:sldId id="265" r:id="rId45"/>
    <p:sldId id="902" r:id="rId46"/>
    <p:sldId id="903" r:id="rId47"/>
    <p:sldId id="904" r:id="rId48"/>
    <p:sldId id="916" r:id="rId49"/>
    <p:sldId id="898" r:id="rId50"/>
    <p:sldId id="919" r:id="rId51"/>
    <p:sldId id="920" r:id="rId52"/>
    <p:sldId id="921" r:id="rId53"/>
    <p:sldId id="266" r:id="rId54"/>
    <p:sldId id="897" r:id="rId55"/>
    <p:sldId id="900" r:id="rId56"/>
    <p:sldId id="899" r:id="rId57"/>
    <p:sldId id="922" r:id="rId58"/>
    <p:sldId id="901" r:id="rId59"/>
    <p:sldId id="906" r:id="rId60"/>
    <p:sldId id="907" r:id="rId61"/>
    <p:sldId id="268" r:id="rId62"/>
    <p:sldId id="857" r:id="rId63"/>
    <p:sldId id="276" r:id="rId64"/>
    <p:sldId id="277" r:id="rId65"/>
    <p:sldId id="278" r:id="rId66"/>
    <p:sldId id="263" r:id="rId67"/>
    <p:sldId id="279" r:id="rId68"/>
    <p:sldId id="905" r:id="rId69"/>
    <p:sldId id="87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180BD3-8CAE-46BB-9B7E-0352AC755A03}">
          <p14:sldIdLst>
            <p14:sldId id="872"/>
            <p14:sldId id="924"/>
            <p14:sldId id="256"/>
          </p14:sldIdLst>
        </p14:section>
        <p14:section name="The TUPI problem" id="{AC8EF315-1A9E-4308-B167-4A936C0173EE}">
          <p14:sldIdLst>
            <p14:sldId id="871"/>
            <p14:sldId id="258"/>
            <p14:sldId id="858"/>
            <p14:sldId id="259"/>
            <p14:sldId id="260"/>
            <p14:sldId id="874"/>
          </p14:sldIdLst>
        </p14:section>
        <p14:section name="TUPI motivation" id="{09D3A3A3-18D1-42E5-B9E8-3E53F4AD664D}">
          <p14:sldIdLst>
            <p14:sldId id="873"/>
            <p14:sldId id="859"/>
            <p14:sldId id="882"/>
            <p14:sldId id="887"/>
            <p14:sldId id="861"/>
            <p14:sldId id="926"/>
          </p14:sldIdLst>
        </p14:section>
        <p14:section name="TUPI solutions" id="{49196CD9-591F-4189-978C-7B40EFF1EC9D}">
          <p14:sldIdLst>
            <p14:sldId id="886"/>
            <p14:sldId id="862"/>
            <p14:sldId id="884"/>
            <p14:sldId id="860"/>
            <p14:sldId id="885"/>
            <p14:sldId id="883"/>
            <p14:sldId id="888"/>
            <p14:sldId id="889"/>
            <p14:sldId id="923"/>
            <p14:sldId id="925"/>
            <p14:sldId id="917"/>
            <p14:sldId id="918"/>
            <p14:sldId id="890"/>
            <p14:sldId id="896"/>
          </p14:sldIdLst>
        </p14:section>
        <p14:section name="Explanation with discrete samples" id="{F3F74E23-00A5-47E8-B393-FA4F1F42B130}">
          <p14:sldIdLst>
            <p14:sldId id="878"/>
            <p14:sldId id="881"/>
            <p14:sldId id="876"/>
            <p14:sldId id="880"/>
            <p14:sldId id="894"/>
          </p14:sldIdLst>
        </p14:section>
        <p14:section name="TUPI Algorithm" id="{3FC2810D-1B44-4977-B393-749C346CCA0E}">
          <p14:sldIdLst>
            <p14:sldId id="915"/>
            <p14:sldId id="908"/>
            <p14:sldId id="264"/>
            <p14:sldId id="910"/>
            <p14:sldId id="909"/>
            <p14:sldId id="911"/>
            <p14:sldId id="912"/>
            <p14:sldId id="913"/>
            <p14:sldId id="914"/>
            <p14:sldId id="265"/>
          </p14:sldIdLst>
        </p14:section>
        <p14:section name="Experimental results" id="{769D33DF-6557-4F6C-B7B9-F8DB194A04FA}">
          <p14:sldIdLst>
            <p14:sldId id="902"/>
            <p14:sldId id="903"/>
            <p14:sldId id="904"/>
            <p14:sldId id="916"/>
            <p14:sldId id="898"/>
            <p14:sldId id="919"/>
            <p14:sldId id="920"/>
            <p14:sldId id="921"/>
            <p14:sldId id="266"/>
            <p14:sldId id="897"/>
            <p14:sldId id="900"/>
            <p14:sldId id="899"/>
            <p14:sldId id="922"/>
            <p14:sldId id="901"/>
            <p14:sldId id="906"/>
            <p14:sldId id="907"/>
          </p14:sldIdLst>
        </p14:section>
        <p14:section name="Additional slides" id="{89A9DA6F-8E7C-41A5-B4BB-BFE2B15A542A}">
          <p14:sldIdLst>
            <p14:sldId id="268"/>
            <p14:sldId id="857"/>
          </p14:sldIdLst>
        </p14:section>
        <p14:section name="Continuous Manifold Explanation" id="{0EF9B156-5168-4603-AC98-5E139A69A870}">
          <p14:sldIdLst>
            <p14:sldId id="276"/>
            <p14:sldId id="277"/>
            <p14:sldId id="278"/>
            <p14:sldId id="263"/>
            <p14:sldId id="279"/>
            <p14:sldId id="905"/>
          </p14:sldIdLst>
        </p14:section>
        <p14:section name="PDF Slide" id="{0019FC71-F38B-4097-8B1A-FC7F75410434}">
          <p14:sldIdLst>
            <p14:sldId id="8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ompkin" initials="JT" lastIdx="23" clrIdx="0">
    <p:extLst>
      <p:ext uri="{19B8F6BF-5375-455C-9EA6-DF929625EA0E}">
        <p15:presenceInfo xmlns:p15="http://schemas.microsoft.com/office/powerpoint/2012/main" userId="e10e204fb9e6f665" providerId="Windows Live"/>
      </p:ext>
    </p:extLst>
  </p:cmAuthor>
  <p:cmAuthor id="2" name="Kim Kwang In" initials="KKI" lastIdx="1" clrIdx="1">
    <p:extLst>
      <p:ext uri="{19B8F6BF-5375-455C-9EA6-DF929625EA0E}">
        <p15:presenceInfo xmlns:p15="http://schemas.microsoft.com/office/powerpoint/2012/main" userId="11fc54af6ec8fa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6"/>
    <a:srgbClr val="25BEFF"/>
    <a:srgbClr val="4BB23B"/>
    <a:srgbClr val="6E3779"/>
    <a:srgbClr val="71436F"/>
    <a:srgbClr val="B32F7E"/>
    <a:srgbClr val="977B13"/>
    <a:srgbClr val="EBB113"/>
    <a:srgbClr val="3A85FF"/>
    <a:srgbClr val="397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F003E-E9A4-4580-B7A1-A4E5F82CCDD7}" v="3" dt="2021-10-05T00:47:53.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33" autoAdjust="0"/>
  </p:normalViewPr>
  <p:slideViewPr>
    <p:cSldViewPr snapToGrid="0">
      <p:cViewPr varScale="1">
        <p:scale>
          <a:sx n="92" d="100"/>
          <a:sy n="92" d="100"/>
        </p:scale>
        <p:origin x="83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Kwang In" userId="11fc54af6ec8fa27" providerId="Windows Live" clId="Web-{83409B07-0104-4040-98CA-5FC24451823D}"/>
    <pc:docChg chg="modSld">
      <pc:chgData name="Kim Kwang In" userId="11fc54af6ec8fa27" providerId="Windows Live" clId="Web-{83409B07-0104-4040-98CA-5FC24451823D}" dt="2021-09-27T12:22:05" v="1"/>
      <pc:docMkLst>
        <pc:docMk/>
      </pc:docMkLst>
      <pc:sldChg chg="addSp delSp">
        <pc:chgData name="Kim Kwang In" userId="11fc54af6ec8fa27" providerId="Windows Live" clId="Web-{83409B07-0104-4040-98CA-5FC24451823D}" dt="2021-09-27T12:22:05" v="1"/>
        <pc:sldMkLst>
          <pc:docMk/>
          <pc:sldMk cId="4083884531" sldId="862"/>
        </pc:sldMkLst>
        <pc:spChg chg="add del">
          <ac:chgData name="Kim Kwang In" userId="11fc54af6ec8fa27" providerId="Windows Live" clId="Web-{83409B07-0104-4040-98CA-5FC24451823D}" dt="2021-09-27T12:22:05" v="1"/>
          <ac:spMkLst>
            <pc:docMk/>
            <pc:sldMk cId="4083884531" sldId="862"/>
            <ac:spMk id="4" creationId="{759A4937-3572-4215-967A-B80BF7ED2783}"/>
          </ac:spMkLst>
        </pc:spChg>
      </pc:sldChg>
    </pc:docChg>
  </pc:docChgLst>
  <pc:docChgLst>
    <pc:chgData name="Kim Kwang In" userId="11fc54af6ec8fa27" providerId="Windows Live" clId="Web-{63E823AF-B545-4227-90CE-3C42838D6524}"/>
    <pc:docChg chg="modSld">
      <pc:chgData name="Kim Kwang In" userId="11fc54af6ec8fa27" providerId="Windows Live" clId="Web-{63E823AF-B545-4227-90CE-3C42838D6524}" dt="2021-09-27T12:25:43.673" v="95" actId="14100"/>
      <pc:docMkLst>
        <pc:docMk/>
      </pc:docMkLst>
      <pc:sldChg chg="addSp modSp">
        <pc:chgData name="Kim Kwang In" userId="11fc54af6ec8fa27" providerId="Windows Live" clId="Web-{63E823AF-B545-4227-90CE-3C42838D6524}" dt="2021-09-27T12:25:43.673" v="95" actId="14100"/>
        <pc:sldMkLst>
          <pc:docMk/>
          <pc:sldMk cId="4083884531" sldId="862"/>
        </pc:sldMkLst>
        <pc:spChg chg="add mod">
          <ac:chgData name="Kim Kwang In" userId="11fc54af6ec8fa27" providerId="Windows Live" clId="Web-{63E823AF-B545-4227-90CE-3C42838D6524}" dt="2021-09-27T12:24:46.752" v="61" actId="1076"/>
          <ac:spMkLst>
            <pc:docMk/>
            <pc:sldMk cId="4083884531" sldId="862"/>
            <ac:spMk id="5" creationId="{97E2A52F-16BD-42F2-9CFC-CC08AC8706A4}"/>
          </ac:spMkLst>
        </pc:spChg>
        <pc:spChg chg="add mod">
          <ac:chgData name="Kim Kwang In" userId="11fc54af6ec8fa27" providerId="Windows Live" clId="Web-{63E823AF-B545-4227-90CE-3C42838D6524}" dt="2021-09-27T12:24:46.767" v="62" actId="1076"/>
          <ac:spMkLst>
            <pc:docMk/>
            <pc:sldMk cId="4083884531" sldId="862"/>
            <ac:spMk id="7" creationId="{0F5182F9-D7AB-4B05-AA12-1E8BC3C34BA4}"/>
          </ac:spMkLst>
        </pc:spChg>
        <pc:spChg chg="add mod">
          <ac:chgData name="Kim Kwang In" userId="11fc54af6ec8fa27" providerId="Windows Live" clId="Web-{63E823AF-B545-4227-90CE-3C42838D6524}" dt="2021-09-27T12:24:46.767" v="63" actId="1076"/>
          <ac:spMkLst>
            <pc:docMk/>
            <pc:sldMk cId="4083884531" sldId="862"/>
            <ac:spMk id="8" creationId="{BC4B148E-70C2-4724-9B0A-1C661B08AFDB}"/>
          </ac:spMkLst>
        </pc:spChg>
        <pc:spChg chg="add mod">
          <ac:chgData name="Kim Kwang In" userId="11fc54af6ec8fa27" providerId="Windows Live" clId="Web-{63E823AF-B545-4227-90CE-3C42838D6524}" dt="2021-09-27T12:24:46.783" v="64" actId="1076"/>
          <ac:spMkLst>
            <pc:docMk/>
            <pc:sldMk cId="4083884531" sldId="862"/>
            <ac:spMk id="9" creationId="{2EEED8B3-4472-473A-AF83-39AFEEF6C031}"/>
          </ac:spMkLst>
        </pc:spChg>
        <pc:spChg chg="add mod">
          <ac:chgData name="Kim Kwang In" userId="11fc54af6ec8fa27" providerId="Windows Live" clId="Web-{63E823AF-B545-4227-90CE-3C42838D6524}" dt="2021-09-27T12:24:46.799" v="65" actId="1076"/>
          <ac:spMkLst>
            <pc:docMk/>
            <pc:sldMk cId="4083884531" sldId="862"/>
            <ac:spMk id="10" creationId="{EE7B08C4-D54E-4991-B2A3-D11C113466FF}"/>
          </ac:spMkLst>
        </pc:spChg>
        <pc:spChg chg="add mod">
          <ac:chgData name="Kim Kwang In" userId="11fc54af6ec8fa27" providerId="Windows Live" clId="Web-{63E823AF-B545-4227-90CE-3C42838D6524}" dt="2021-09-27T12:24:46.799" v="66" actId="1076"/>
          <ac:spMkLst>
            <pc:docMk/>
            <pc:sldMk cId="4083884531" sldId="862"/>
            <ac:spMk id="11" creationId="{2483B3AA-8090-4AD0-874D-D1C5AAB5513B}"/>
          </ac:spMkLst>
        </pc:spChg>
        <pc:spChg chg="add mod">
          <ac:chgData name="Kim Kwang In" userId="11fc54af6ec8fa27" providerId="Windows Live" clId="Web-{63E823AF-B545-4227-90CE-3C42838D6524}" dt="2021-09-27T12:24:46.814" v="67" actId="1076"/>
          <ac:spMkLst>
            <pc:docMk/>
            <pc:sldMk cId="4083884531" sldId="862"/>
            <ac:spMk id="12" creationId="{C384D9C3-AD44-40D7-A3BD-779C42E787E2}"/>
          </ac:spMkLst>
        </pc:spChg>
        <pc:spChg chg="add mod">
          <ac:chgData name="Kim Kwang In" userId="11fc54af6ec8fa27" providerId="Windows Live" clId="Web-{63E823AF-B545-4227-90CE-3C42838D6524}" dt="2021-09-27T12:24:46.830" v="68" actId="1076"/>
          <ac:spMkLst>
            <pc:docMk/>
            <pc:sldMk cId="4083884531" sldId="862"/>
            <ac:spMk id="13" creationId="{337CE60E-7411-4476-A31F-414E4E5B97A0}"/>
          </ac:spMkLst>
        </pc:spChg>
        <pc:spChg chg="add mod">
          <ac:chgData name="Kim Kwang In" userId="11fc54af6ec8fa27" providerId="Windows Live" clId="Web-{63E823AF-B545-4227-90CE-3C42838D6524}" dt="2021-09-27T12:24:46.830" v="69" actId="1076"/>
          <ac:spMkLst>
            <pc:docMk/>
            <pc:sldMk cId="4083884531" sldId="862"/>
            <ac:spMk id="14" creationId="{0792329B-7D01-4488-AC39-844AA39EE37B}"/>
          </ac:spMkLst>
        </pc:spChg>
        <pc:spChg chg="add mod">
          <ac:chgData name="Kim Kwang In" userId="11fc54af6ec8fa27" providerId="Windows Live" clId="Web-{63E823AF-B545-4227-90CE-3C42838D6524}" dt="2021-09-27T12:24:46.845" v="70" actId="1076"/>
          <ac:spMkLst>
            <pc:docMk/>
            <pc:sldMk cId="4083884531" sldId="862"/>
            <ac:spMk id="15" creationId="{AA3C8959-F619-41BC-A28E-DB5C52447401}"/>
          </ac:spMkLst>
        </pc:spChg>
        <pc:spChg chg="add mod">
          <ac:chgData name="Kim Kwang In" userId="11fc54af6ec8fa27" providerId="Windows Live" clId="Web-{63E823AF-B545-4227-90CE-3C42838D6524}" dt="2021-09-27T12:24:46.861" v="71" actId="1076"/>
          <ac:spMkLst>
            <pc:docMk/>
            <pc:sldMk cId="4083884531" sldId="862"/>
            <ac:spMk id="16" creationId="{1F030A19-254C-490C-AC47-8536116AD3F8}"/>
          </ac:spMkLst>
        </pc:spChg>
        <pc:spChg chg="add mod">
          <ac:chgData name="Kim Kwang In" userId="11fc54af6ec8fa27" providerId="Windows Live" clId="Web-{63E823AF-B545-4227-90CE-3C42838D6524}" dt="2021-09-27T12:24:46.861" v="72" actId="1076"/>
          <ac:spMkLst>
            <pc:docMk/>
            <pc:sldMk cId="4083884531" sldId="862"/>
            <ac:spMk id="17" creationId="{1068436E-1B10-4B14-B304-C63898145D1F}"/>
          </ac:spMkLst>
        </pc:spChg>
        <pc:spChg chg="add mod">
          <ac:chgData name="Kim Kwang In" userId="11fc54af6ec8fa27" providerId="Windows Live" clId="Web-{63E823AF-B545-4227-90CE-3C42838D6524}" dt="2021-09-27T12:24:46.877" v="73" actId="1076"/>
          <ac:spMkLst>
            <pc:docMk/>
            <pc:sldMk cId="4083884531" sldId="862"/>
            <ac:spMk id="18" creationId="{0ED32098-639D-4C7E-9080-DA28C1842FDE}"/>
          </ac:spMkLst>
        </pc:spChg>
        <pc:spChg chg="add mod">
          <ac:chgData name="Kim Kwang In" userId="11fc54af6ec8fa27" providerId="Windows Live" clId="Web-{63E823AF-B545-4227-90CE-3C42838D6524}" dt="2021-09-27T12:24:46.892" v="74" actId="1076"/>
          <ac:spMkLst>
            <pc:docMk/>
            <pc:sldMk cId="4083884531" sldId="862"/>
            <ac:spMk id="19" creationId="{5A6A2368-9FE4-4670-B963-D5423E73A175}"/>
          </ac:spMkLst>
        </pc:spChg>
        <pc:spChg chg="add mod">
          <ac:chgData name="Kim Kwang In" userId="11fc54af6ec8fa27" providerId="Windows Live" clId="Web-{63E823AF-B545-4227-90CE-3C42838D6524}" dt="2021-09-27T12:24:46.908" v="75" actId="1076"/>
          <ac:spMkLst>
            <pc:docMk/>
            <pc:sldMk cId="4083884531" sldId="862"/>
            <ac:spMk id="20" creationId="{F34B5308-BA3E-4F9A-9762-115E58EB563A}"/>
          </ac:spMkLst>
        </pc:spChg>
        <pc:spChg chg="add mod">
          <ac:chgData name="Kim Kwang In" userId="11fc54af6ec8fa27" providerId="Windows Live" clId="Web-{63E823AF-B545-4227-90CE-3C42838D6524}" dt="2021-09-27T12:24:46.908" v="76" actId="1076"/>
          <ac:spMkLst>
            <pc:docMk/>
            <pc:sldMk cId="4083884531" sldId="862"/>
            <ac:spMk id="21" creationId="{8E5BBA2F-FF60-45AA-ACC8-C5325B7A0199}"/>
          </ac:spMkLst>
        </pc:spChg>
        <pc:spChg chg="add mod">
          <ac:chgData name="Kim Kwang In" userId="11fc54af6ec8fa27" providerId="Windows Live" clId="Web-{63E823AF-B545-4227-90CE-3C42838D6524}" dt="2021-09-27T12:25:23.314" v="77" actId="1076"/>
          <ac:spMkLst>
            <pc:docMk/>
            <pc:sldMk cId="4083884531" sldId="862"/>
            <ac:spMk id="22" creationId="{A2EE594B-ACD8-46FA-A5B4-453225384CFF}"/>
          </ac:spMkLst>
        </pc:spChg>
        <pc:spChg chg="add mod">
          <ac:chgData name="Kim Kwang In" userId="11fc54af6ec8fa27" providerId="Windows Live" clId="Web-{63E823AF-B545-4227-90CE-3C42838D6524}" dt="2021-09-27T12:25:23.330" v="78" actId="1076"/>
          <ac:spMkLst>
            <pc:docMk/>
            <pc:sldMk cId="4083884531" sldId="862"/>
            <ac:spMk id="23" creationId="{DBA71640-7EA7-4217-A4BB-31AD2B75FA0F}"/>
          </ac:spMkLst>
        </pc:spChg>
        <pc:spChg chg="add mod">
          <ac:chgData name="Kim Kwang In" userId="11fc54af6ec8fa27" providerId="Windows Live" clId="Web-{63E823AF-B545-4227-90CE-3C42838D6524}" dt="2021-09-27T12:25:23.345" v="79" actId="1076"/>
          <ac:spMkLst>
            <pc:docMk/>
            <pc:sldMk cId="4083884531" sldId="862"/>
            <ac:spMk id="24" creationId="{B58743A8-E6AB-47E7-A1C4-C362DAD047AF}"/>
          </ac:spMkLst>
        </pc:spChg>
        <pc:spChg chg="add mod">
          <ac:chgData name="Kim Kwang In" userId="11fc54af6ec8fa27" providerId="Windows Live" clId="Web-{63E823AF-B545-4227-90CE-3C42838D6524}" dt="2021-09-27T12:25:23.361" v="80" actId="1076"/>
          <ac:spMkLst>
            <pc:docMk/>
            <pc:sldMk cId="4083884531" sldId="862"/>
            <ac:spMk id="25" creationId="{7CDB6D8E-EAA5-4D72-810B-33606E1D0EC0}"/>
          </ac:spMkLst>
        </pc:spChg>
        <pc:spChg chg="add mod">
          <ac:chgData name="Kim Kwang In" userId="11fc54af6ec8fa27" providerId="Windows Live" clId="Web-{63E823AF-B545-4227-90CE-3C42838D6524}" dt="2021-09-27T12:25:23.361" v="81" actId="1076"/>
          <ac:spMkLst>
            <pc:docMk/>
            <pc:sldMk cId="4083884531" sldId="862"/>
            <ac:spMk id="26" creationId="{C90FDF57-35F6-4E74-AB62-5DE71345BDBE}"/>
          </ac:spMkLst>
        </pc:spChg>
        <pc:spChg chg="add mod">
          <ac:chgData name="Kim Kwang In" userId="11fc54af6ec8fa27" providerId="Windows Live" clId="Web-{63E823AF-B545-4227-90CE-3C42838D6524}" dt="2021-09-27T12:25:23.376" v="82" actId="1076"/>
          <ac:spMkLst>
            <pc:docMk/>
            <pc:sldMk cId="4083884531" sldId="862"/>
            <ac:spMk id="27" creationId="{0A130EFB-FD7D-4D13-9474-EB4B961A8F6F}"/>
          </ac:spMkLst>
        </pc:spChg>
        <pc:spChg chg="add mod">
          <ac:chgData name="Kim Kwang In" userId="11fc54af6ec8fa27" providerId="Windows Live" clId="Web-{63E823AF-B545-4227-90CE-3C42838D6524}" dt="2021-09-27T12:25:23.376" v="83" actId="1076"/>
          <ac:spMkLst>
            <pc:docMk/>
            <pc:sldMk cId="4083884531" sldId="862"/>
            <ac:spMk id="28" creationId="{5DA6CDD0-9931-470E-80AC-9C08F5EAFA74}"/>
          </ac:spMkLst>
        </pc:spChg>
        <pc:spChg chg="add mod">
          <ac:chgData name="Kim Kwang In" userId="11fc54af6ec8fa27" providerId="Windows Live" clId="Web-{63E823AF-B545-4227-90CE-3C42838D6524}" dt="2021-09-27T12:25:23.392" v="84" actId="1076"/>
          <ac:spMkLst>
            <pc:docMk/>
            <pc:sldMk cId="4083884531" sldId="862"/>
            <ac:spMk id="29" creationId="{5F3ED5F1-3B7B-460A-952D-031092F0B9E4}"/>
          </ac:spMkLst>
        </pc:spChg>
        <pc:spChg chg="add mod">
          <ac:chgData name="Kim Kwang In" userId="11fc54af6ec8fa27" providerId="Windows Live" clId="Web-{63E823AF-B545-4227-90CE-3C42838D6524}" dt="2021-09-27T12:25:23.408" v="85" actId="1076"/>
          <ac:spMkLst>
            <pc:docMk/>
            <pc:sldMk cId="4083884531" sldId="862"/>
            <ac:spMk id="30" creationId="{F6B80CE6-F2CB-444A-83B6-53A4CA296939}"/>
          </ac:spMkLst>
        </pc:spChg>
        <pc:spChg chg="add mod">
          <ac:chgData name="Kim Kwang In" userId="11fc54af6ec8fa27" providerId="Windows Live" clId="Web-{63E823AF-B545-4227-90CE-3C42838D6524}" dt="2021-09-27T12:25:23.408" v="86" actId="1076"/>
          <ac:spMkLst>
            <pc:docMk/>
            <pc:sldMk cId="4083884531" sldId="862"/>
            <ac:spMk id="31" creationId="{4981F7F2-53DE-46C2-AF35-C3ACC73BAFA4}"/>
          </ac:spMkLst>
        </pc:spChg>
        <pc:spChg chg="add mod">
          <ac:chgData name="Kim Kwang In" userId="11fc54af6ec8fa27" providerId="Windows Live" clId="Web-{63E823AF-B545-4227-90CE-3C42838D6524}" dt="2021-09-27T12:25:23.423" v="87" actId="1076"/>
          <ac:spMkLst>
            <pc:docMk/>
            <pc:sldMk cId="4083884531" sldId="862"/>
            <ac:spMk id="32" creationId="{C0054D73-76BA-4ACC-8C14-55294D2D22E0}"/>
          </ac:spMkLst>
        </pc:spChg>
        <pc:spChg chg="add mod">
          <ac:chgData name="Kim Kwang In" userId="11fc54af6ec8fa27" providerId="Windows Live" clId="Web-{63E823AF-B545-4227-90CE-3C42838D6524}" dt="2021-09-27T12:25:23.439" v="88" actId="1076"/>
          <ac:spMkLst>
            <pc:docMk/>
            <pc:sldMk cId="4083884531" sldId="862"/>
            <ac:spMk id="33" creationId="{4C24C4A4-BC29-4D3C-BBCB-6F444D1A0AA5}"/>
          </ac:spMkLst>
        </pc:spChg>
        <pc:spChg chg="add mod">
          <ac:chgData name="Kim Kwang In" userId="11fc54af6ec8fa27" providerId="Windows Live" clId="Web-{63E823AF-B545-4227-90CE-3C42838D6524}" dt="2021-09-27T12:25:23.439" v="89" actId="1076"/>
          <ac:spMkLst>
            <pc:docMk/>
            <pc:sldMk cId="4083884531" sldId="862"/>
            <ac:spMk id="34" creationId="{8F450DF4-DA1A-4D96-8F09-2A3D5BC4C47F}"/>
          </ac:spMkLst>
        </pc:spChg>
        <pc:spChg chg="add mod">
          <ac:chgData name="Kim Kwang In" userId="11fc54af6ec8fa27" providerId="Windows Live" clId="Web-{63E823AF-B545-4227-90CE-3C42838D6524}" dt="2021-09-27T12:25:23.455" v="90" actId="1076"/>
          <ac:spMkLst>
            <pc:docMk/>
            <pc:sldMk cId="4083884531" sldId="862"/>
            <ac:spMk id="35" creationId="{ECABC5CA-80EC-4218-99C7-20E5CB51EC54}"/>
          </ac:spMkLst>
        </pc:spChg>
        <pc:spChg chg="add mod">
          <ac:chgData name="Kim Kwang In" userId="11fc54af6ec8fa27" providerId="Windows Live" clId="Web-{63E823AF-B545-4227-90CE-3C42838D6524}" dt="2021-09-27T12:25:23.470" v="91" actId="1076"/>
          <ac:spMkLst>
            <pc:docMk/>
            <pc:sldMk cId="4083884531" sldId="862"/>
            <ac:spMk id="36" creationId="{E1705D9C-157C-4F04-A206-EF4D9E7AF023}"/>
          </ac:spMkLst>
        </pc:spChg>
        <pc:spChg chg="add mod">
          <ac:chgData name="Kim Kwang In" userId="11fc54af6ec8fa27" providerId="Windows Live" clId="Web-{63E823AF-B545-4227-90CE-3C42838D6524}" dt="2021-09-27T12:25:23.486" v="92" actId="1076"/>
          <ac:spMkLst>
            <pc:docMk/>
            <pc:sldMk cId="4083884531" sldId="862"/>
            <ac:spMk id="37" creationId="{BFD9878D-6F64-4834-8968-79B9D1B58348}"/>
          </ac:spMkLst>
        </pc:spChg>
        <pc:cxnChg chg="add mod">
          <ac:chgData name="Kim Kwang In" userId="11fc54af6ec8fa27" providerId="Windows Live" clId="Web-{63E823AF-B545-4227-90CE-3C42838D6524}" dt="2021-09-27T12:25:43.673" v="95" actId="14100"/>
          <ac:cxnSpMkLst>
            <pc:docMk/>
            <pc:sldMk cId="4083884531" sldId="862"/>
            <ac:cxnSpMk id="38" creationId="{48420078-1413-4EB4-A106-77D7E9C58F84}"/>
          </ac:cxnSpMkLst>
        </pc:cxnChg>
      </pc:sldChg>
    </pc:docChg>
  </pc:docChgLst>
  <pc:docChgLst>
    <pc:chgData name="게스트 사용자" providerId="Windows Live" clId="Web-{2D3F8FF5-EC17-488E-AA9C-9F6F10324ECB}"/>
    <pc:docChg chg="modSld">
      <pc:chgData name="게스트 사용자" userId="" providerId="Windows Live" clId="Web-{2D3F8FF5-EC17-488E-AA9C-9F6F10324ECB}" dt="2021-09-30T09:04:31.511" v="171"/>
      <pc:docMkLst>
        <pc:docMk/>
      </pc:docMkLst>
      <pc:sldChg chg="modNotes">
        <pc:chgData name="게스트 사용자" userId="" providerId="Windows Live" clId="Web-{2D3F8FF5-EC17-488E-AA9C-9F6F10324ECB}" dt="2021-09-30T09:04:31.511" v="171"/>
        <pc:sldMkLst>
          <pc:docMk/>
          <pc:sldMk cId="412314194" sldId="881"/>
        </pc:sldMkLst>
      </pc:sldChg>
      <pc:sldChg chg="modNotes">
        <pc:chgData name="게스트 사용자" userId="" providerId="Windows Live" clId="Web-{2D3F8FF5-EC17-488E-AA9C-9F6F10324ECB}" dt="2021-09-30T09:02:37.071" v="162"/>
        <pc:sldMkLst>
          <pc:docMk/>
          <pc:sldMk cId="1598700098" sldId="894"/>
        </pc:sldMkLst>
      </pc:sldChg>
      <pc:sldChg chg="modNotes">
        <pc:chgData name="게스트 사용자" userId="" providerId="Windows Live" clId="Web-{2D3F8FF5-EC17-488E-AA9C-9F6F10324ECB}" dt="2021-09-30T08:59:15.754" v="155"/>
        <pc:sldMkLst>
          <pc:docMk/>
          <pc:sldMk cId="2830898999" sldId="896"/>
        </pc:sldMkLst>
      </pc:sldChg>
    </pc:docChg>
  </pc:docChgLst>
  <pc:docChgLst>
    <pc:chgData name="James Tompkin" userId="e10e204fb9e6f665" providerId="LiveId" clId="{4FD6809A-EA76-463F-B221-3E72F54CC062}"/>
    <pc:docChg chg="undo redo custSel addSld delSld modSld sldOrd addSection delSection modSection">
      <pc:chgData name="James Tompkin" userId="e10e204fb9e6f665" providerId="LiveId" clId="{4FD6809A-EA76-463F-B221-3E72F54CC062}" dt="2021-10-05T00:38:05.127" v="32082" actId="1592"/>
      <pc:docMkLst>
        <pc:docMk/>
      </pc:docMkLst>
      <pc:sldChg chg="addSp delSp modSp mod modTransition modNotesTx">
        <pc:chgData name="James Tompkin" userId="e10e204fb9e6f665" providerId="LiveId" clId="{4FD6809A-EA76-463F-B221-3E72F54CC062}" dt="2021-09-30T22:06:18.692" v="23514" actId="6549"/>
        <pc:sldMkLst>
          <pc:docMk/>
          <pc:sldMk cId="109857222" sldId="256"/>
        </pc:sldMkLst>
        <pc:spChg chg="mod">
          <ac:chgData name="James Tompkin" userId="e10e204fb9e6f665" providerId="LiveId" clId="{4FD6809A-EA76-463F-B221-3E72F54CC062}" dt="2021-09-27T22:35:22.763" v="13506" actId="27636"/>
          <ac:spMkLst>
            <pc:docMk/>
            <pc:sldMk cId="109857222" sldId="256"/>
            <ac:spMk id="2" creationId="{00000000-0000-0000-0000-000000000000}"/>
          </ac:spMkLst>
        </pc:spChg>
        <pc:spChg chg="mod">
          <ac:chgData name="James Tompkin" userId="e10e204fb9e6f665" providerId="LiveId" clId="{4FD6809A-EA76-463F-B221-3E72F54CC062}" dt="2021-09-22T16:57:50.815" v="8475" actId="1076"/>
          <ac:spMkLst>
            <pc:docMk/>
            <pc:sldMk cId="109857222" sldId="256"/>
            <ac:spMk id="3" creationId="{00000000-0000-0000-0000-000000000000}"/>
          </ac:spMkLst>
        </pc:spChg>
        <pc:spChg chg="del mod">
          <ac:chgData name="James Tompkin" userId="e10e204fb9e6f665" providerId="LiveId" clId="{4FD6809A-EA76-463F-B221-3E72F54CC062}" dt="2021-09-21T23:13:31.595" v="27" actId="478"/>
          <ac:spMkLst>
            <pc:docMk/>
            <pc:sldMk cId="109857222" sldId="256"/>
            <ac:spMk id="5" creationId="{9B5E9F3A-5120-44B5-A8C4-142522DAA635}"/>
          </ac:spMkLst>
        </pc:spChg>
        <pc:spChg chg="add mod">
          <ac:chgData name="James Tompkin" userId="e10e204fb9e6f665" providerId="LiveId" clId="{4FD6809A-EA76-463F-B221-3E72F54CC062}" dt="2021-09-21T23:14:52.745" v="61" actId="1076"/>
          <ac:spMkLst>
            <pc:docMk/>
            <pc:sldMk cId="109857222" sldId="256"/>
            <ac:spMk id="10" creationId="{2732AB8F-41AF-47A3-A597-29AE3DE89BF6}"/>
          </ac:spMkLst>
        </pc:spChg>
        <pc:spChg chg="add mod">
          <ac:chgData name="James Tompkin" userId="e10e204fb9e6f665" providerId="LiveId" clId="{4FD6809A-EA76-463F-B221-3E72F54CC062}" dt="2021-09-22T17:51:24.920" v="9919" actId="1076"/>
          <ac:spMkLst>
            <pc:docMk/>
            <pc:sldMk cId="109857222" sldId="256"/>
            <ac:spMk id="12" creationId="{9DEC7CDC-D10A-451F-9425-F8743CE3AE99}"/>
          </ac:spMkLst>
        </pc:spChg>
        <pc:spChg chg="add mod">
          <ac:chgData name="James Tompkin" userId="e10e204fb9e6f665" providerId="LiveId" clId="{4FD6809A-EA76-463F-B221-3E72F54CC062}" dt="2021-09-22T01:02:32.699" v="5651" actId="1038"/>
          <ac:spMkLst>
            <pc:docMk/>
            <pc:sldMk cId="109857222" sldId="256"/>
            <ac:spMk id="14" creationId="{6FA45EA3-592D-4F8C-B56D-F9421FC126DA}"/>
          </ac:spMkLst>
        </pc:spChg>
        <pc:spChg chg="add mod">
          <ac:chgData name="James Tompkin" userId="e10e204fb9e6f665" providerId="LiveId" clId="{4FD6809A-EA76-463F-B221-3E72F54CC062}" dt="2021-09-21T23:19:57.683" v="84" actId="1036"/>
          <ac:spMkLst>
            <pc:docMk/>
            <pc:sldMk cId="109857222" sldId="256"/>
            <ac:spMk id="15" creationId="{9993A10B-32F0-4522-A30F-C5FEED317CCD}"/>
          </ac:spMkLst>
        </pc:spChg>
        <pc:spChg chg="add del mod">
          <ac:chgData name="James Tompkin" userId="e10e204fb9e6f665" providerId="LiveId" clId="{4FD6809A-EA76-463F-B221-3E72F54CC062}" dt="2021-09-22T16:39:01.990" v="8402" actId="478"/>
          <ac:spMkLst>
            <pc:docMk/>
            <pc:sldMk cId="109857222" sldId="256"/>
            <ac:spMk id="16" creationId="{44B48835-C72D-4727-A412-0791ADB7AD97}"/>
          </ac:spMkLst>
        </pc:spChg>
        <pc:picChg chg="add mod">
          <ac:chgData name="James Tompkin" userId="e10e204fb9e6f665" providerId="LiveId" clId="{4FD6809A-EA76-463F-B221-3E72F54CC062}" dt="2021-09-22T01:02:32.699" v="5651" actId="1038"/>
          <ac:picMkLst>
            <pc:docMk/>
            <pc:sldMk cId="109857222" sldId="256"/>
            <ac:picMk id="6" creationId="{40467125-3585-4DE9-801D-A171A8BE262D}"/>
          </ac:picMkLst>
        </pc:picChg>
        <pc:picChg chg="add mod">
          <ac:chgData name="James Tompkin" userId="e10e204fb9e6f665" providerId="LiveId" clId="{4FD6809A-EA76-463F-B221-3E72F54CC062}" dt="2021-09-21T23:14:15.536" v="40" actId="1076"/>
          <ac:picMkLst>
            <pc:docMk/>
            <pc:sldMk cId="109857222" sldId="256"/>
            <ac:picMk id="8" creationId="{A33B2B10-EDE3-49FD-A9FD-2B4B893F6F65}"/>
          </ac:picMkLst>
        </pc:picChg>
        <pc:picChg chg="add mod">
          <ac:chgData name="James Tompkin" userId="e10e204fb9e6f665" providerId="LiveId" clId="{4FD6809A-EA76-463F-B221-3E72F54CC062}" dt="2021-09-30T20:01:51.716" v="23386"/>
          <ac:picMkLst>
            <pc:docMk/>
            <pc:sldMk cId="109857222" sldId="256"/>
            <ac:picMk id="13" creationId="{FB6FC7E6-9897-4089-8C8C-51C12B923826}"/>
          </ac:picMkLst>
        </pc:picChg>
        <pc:picChg chg="add mod">
          <ac:chgData name="James Tompkin" userId="e10e204fb9e6f665" providerId="LiveId" clId="{4FD6809A-EA76-463F-B221-3E72F54CC062}" dt="2021-09-22T01:02:32.699" v="5651" actId="1038"/>
          <ac:picMkLst>
            <pc:docMk/>
            <pc:sldMk cId="109857222" sldId="256"/>
            <ac:picMk id="1026" creationId="{6E4F0617-0313-4225-B4CC-23FADA16F242}"/>
          </ac:picMkLst>
        </pc:picChg>
        <pc:picChg chg="add mod">
          <ac:chgData name="James Tompkin" userId="e10e204fb9e6f665" providerId="LiveId" clId="{4FD6809A-EA76-463F-B221-3E72F54CC062}" dt="2021-09-21T23:18:20.088" v="73"/>
          <ac:picMkLst>
            <pc:docMk/>
            <pc:sldMk cId="109857222" sldId="256"/>
            <ac:picMk id="1028" creationId="{D016F60A-843A-477C-899C-D2D592419172}"/>
          </ac:picMkLst>
        </pc:picChg>
      </pc:sldChg>
      <pc:sldChg chg="del">
        <pc:chgData name="James Tompkin" userId="e10e204fb9e6f665" providerId="LiveId" clId="{4FD6809A-EA76-463F-B221-3E72F54CC062}" dt="2021-09-21T23:18:34.272" v="75" actId="47"/>
        <pc:sldMkLst>
          <pc:docMk/>
          <pc:sldMk cId="3146814541" sldId="257"/>
        </pc:sldMkLst>
      </pc:sldChg>
      <pc:sldChg chg="addSp delSp modSp mod modTransition addCm delCm modCm modNotesTx">
        <pc:chgData name="James Tompkin" userId="e10e204fb9e6f665" providerId="LiveId" clId="{4FD6809A-EA76-463F-B221-3E72F54CC062}" dt="2021-09-30T22:06:34.390" v="23516" actId="20577"/>
        <pc:sldMkLst>
          <pc:docMk/>
          <pc:sldMk cId="1679373363" sldId="258"/>
        </pc:sldMkLst>
        <pc:spChg chg="del mod">
          <ac:chgData name="James Tompkin" userId="e10e204fb9e6f665" providerId="LiveId" clId="{4FD6809A-EA76-463F-B221-3E72F54CC062}" dt="2021-09-21T23:22:01.079" v="151" actId="478"/>
          <ac:spMkLst>
            <pc:docMk/>
            <pc:sldMk cId="1679373363" sldId="258"/>
            <ac:spMk id="2" creationId="{9FEE43E0-70D7-4C80-98C0-796F25C08E86}"/>
          </ac:spMkLst>
        </pc:spChg>
        <pc:spChg chg="add del mod">
          <ac:chgData name="James Tompkin" userId="e10e204fb9e6f665" providerId="LiveId" clId="{4FD6809A-EA76-463F-B221-3E72F54CC062}" dt="2021-09-21T23:22:03.080" v="152" actId="478"/>
          <ac:spMkLst>
            <pc:docMk/>
            <pc:sldMk cId="1679373363" sldId="258"/>
            <ac:spMk id="4" creationId="{68705156-8506-48C5-8D63-78A8C8AC1951}"/>
          </ac:spMkLst>
        </pc:spChg>
        <pc:spChg chg="mod">
          <ac:chgData name="James Tompkin" userId="e10e204fb9e6f665" providerId="LiveId" clId="{4FD6809A-EA76-463F-B221-3E72F54CC062}" dt="2021-09-22T16:49:17.849" v="8441" actId="1076"/>
          <ac:spMkLst>
            <pc:docMk/>
            <pc:sldMk cId="1679373363" sldId="258"/>
            <ac:spMk id="18" creationId="{57A2E5FF-116F-4A7D-AD2A-C6C513DCE7A8}"/>
          </ac:spMkLst>
        </pc:spChg>
        <pc:spChg chg="mod">
          <ac:chgData name="James Tompkin" userId="e10e204fb9e6f665" providerId="LiveId" clId="{4FD6809A-EA76-463F-B221-3E72F54CC062}" dt="2021-09-22T16:49:17.849" v="8441" actId="1076"/>
          <ac:spMkLst>
            <pc:docMk/>
            <pc:sldMk cId="1679373363" sldId="258"/>
            <ac:spMk id="19" creationId="{C54821B1-73C1-49F0-BC91-BC011063D31B}"/>
          </ac:spMkLst>
        </pc:spChg>
        <pc:spChg chg="mod">
          <ac:chgData name="James Tompkin" userId="e10e204fb9e6f665" providerId="LiveId" clId="{4FD6809A-EA76-463F-B221-3E72F54CC062}" dt="2021-09-22T16:49:17.849" v="8441" actId="1076"/>
          <ac:spMkLst>
            <pc:docMk/>
            <pc:sldMk cId="1679373363" sldId="258"/>
            <ac:spMk id="22" creationId="{709291E7-14CD-4923-AFD7-E292B4720FDC}"/>
          </ac:spMkLst>
        </pc:spChg>
        <pc:picChg chg="mod">
          <ac:chgData name="James Tompkin" userId="e10e204fb9e6f665" providerId="LiveId" clId="{4FD6809A-EA76-463F-B221-3E72F54CC062}" dt="2021-09-22T16:49:17.849" v="8441" actId="1076"/>
          <ac:picMkLst>
            <pc:docMk/>
            <pc:sldMk cId="1679373363" sldId="258"/>
            <ac:picMk id="16" creationId="{8717BA26-610E-4556-AE1E-2A880E1DDE26}"/>
          </ac:picMkLst>
        </pc:picChg>
        <pc:cxnChg chg="mod">
          <ac:chgData name="James Tompkin" userId="e10e204fb9e6f665" providerId="LiveId" clId="{4FD6809A-EA76-463F-B221-3E72F54CC062}" dt="2021-09-22T16:49:17.849" v="8441" actId="1076"/>
          <ac:cxnSpMkLst>
            <pc:docMk/>
            <pc:sldMk cId="1679373363" sldId="258"/>
            <ac:cxnSpMk id="17" creationId="{6F89E771-1D61-4CB1-AFF8-07112AE0B3AF}"/>
          </ac:cxnSpMkLst>
        </pc:cxnChg>
        <pc:cxnChg chg="mod">
          <ac:chgData name="James Tompkin" userId="e10e204fb9e6f665" providerId="LiveId" clId="{4FD6809A-EA76-463F-B221-3E72F54CC062}" dt="2021-09-22T16:49:17.849" v="8441" actId="1076"/>
          <ac:cxnSpMkLst>
            <pc:docMk/>
            <pc:sldMk cId="1679373363" sldId="258"/>
            <ac:cxnSpMk id="20" creationId="{08692EE1-84AE-47BA-9081-F428098A51E2}"/>
          </ac:cxnSpMkLst>
        </pc:cxnChg>
        <pc:cxnChg chg="mod">
          <ac:chgData name="James Tompkin" userId="e10e204fb9e6f665" providerId="LiveId" clId="{4FD6809A-EA76-463F-B221-3E72F54CC062}" dt="2021-09-22T16:49:17.849" v="8441" actId="1076"/>
          <ac:cxnSpMkLst>
            <pc:docMk/>
            <pc:sldMk cId="1679373363" sldId="258"/>
            <ac:cxnSpMk id="21" creationId="{51185A12-5991-4367-B94B-6100D5F83550}"/>
          </ac:cxnSpMkLst>
        </pc:cxnChg>
      </pc:sldChg>
      <pc:sldChg chg="addSp delSp modSp mod modTransition modAnim modNotesTx">
        <pc:chgData name="James Tompkin" userId="e10e204fb9e6f665" providerId="LiveId" clId="{4FD6809A-EA76-463F-B221-3E72F54CC062}" dt="2021-10-01T03:08:38.042" v="31997" actId="20577"/>
        <pc:sldMkLst>
          <pc:docMk/>
          <pc:sldMk cId="2720533106" sldId="259"/>
        </pc:sldMkLst>
        <pc:spChg chg="mod">
          <ac:chgData name="James Tompkin" userId="e10e204fb9e6f665" providerId="LiveId" clId="{4FD6809A-EA76-463F-B221-3E72F54CC062}" dt="2021-09-22T17:04:26.041" v="8793" actId="27636"/>
          <ac:spMkLst>
            <pc:docMk/>
            <pc:sldMk cId="2720533106" sldId="259"/>
            <ac:spMk id="2" creationId="{9FEE43E0-70D7-4C80-98C0-796F25C08E86}"/>
          </ac:spMkLst>
        </pc:spChg>
        <pc:spChg chg="del mod">
          <ac:chgData name="James Tompkin" userId="e10e204fb9e6f665" providerId="LiveId" clId="{4FD6809A-EA76-463F-B221-3E72F54CC062}" dt="2021-09-22T17:01:27.984" v="8678" actId="478"/>
          <ac:spMkLst>
            <pc:docMk/>
            <pc:sldMk cId="2720533106" sldId="259"/>
            <ac:spMk id="7" creationId="{59EB0EA4-F9B2-4C61-BE9F-758258FD3253}"/>
          </ac:spMkLst>
        </pc:spChg>
        <pc:spChg chg="del mod">
          <ac:chgData name="James Tompkin" userId="e10e204fb9e6f665" providerId="LiveId" clId="{4FD6809A-EA76-463F-B221-3E72F54CC062}" dt="2021-09-22T17:01:27.984" v="8678" actId="478"/>
          <ac:spMkLst>
            <pc:docMk/>
            <pc:sldMk cId="2720533106" sldId="259"/>
            <ac:spMk id="10" creationId="{5BCEABED-7313-4268-A13D-22174A25518E}"/>
          </ac:spMkLst>
        </pc:spChg>
        <pc:spChg chg="del mod">
          <ac:chgData name="James Tompkin" userId="e10e204fb9e6f665" providerId="LiveId" clId="{4FD6809A-EA76-463F-B221-3E72F54CC062}" dt="2021-09-22T17:01:27.984" v="8678" actId="478"/>
          <ac:spMkLst>
            <pc:docMk/>
            <pc:sldMk cId="2720533106" sldId="259"/>
            <ac:spMk id="12" creationId="{F1FC414F-83FB-425E-AB4B-C8AB69DEDCC8}"/>
          </ac:spMkLst>
        </pc:spChg>
        <pc:spChg chg="del mod">
          <ac:chgData name="James Tompkin" userId="e10e204fb9e6f665" providerId="LiveId" clId="{4FD6809A-EA76-463F-B221-3E72F54CC062}" dt="2021-09-22T17:01:27.984" v="8678" actId="478"/>
          <ac:spMkLst>
            <pc:docMk/>
            <pc:sldMk cId="2720533106" sldId="259"/>
            <ac:spMk id="15" creationId="{7C6A84FE-FA98-45D7-8CA7-99D4729BA140}"/>
          </ac:spMkLst>
        </pc:spChg>
        <pc:spChg chg="del mod">
          <ac:chgData name="James Tompkin" userId="e10e204fb9e6f665" providerId="LiveId" clId="{4FD6809A-EA76-463F-B221-3E72F54CC062}" dt="2021-09-22T17:01:27.984" v="8678" actId="478"/>
          <ac:spMkLst>
            <pc:docMk/>
            <pc:sldMk cId="2720533106" sldId="259"/>
            <ac:spMk id="16" creationId="{2081E705-D38D-4551-8879-A899E1EB5641}"/>
          </ac:spMkLst>
        </pc:spChg>
        <pc:spChg chg="del mod">
          <ac:chgData name="James Tompkin" userId="e10e204fb9e6f665" providerId="LiveId" clId="{4FD6809A-EA76-463F-B221-3E72F54CC062}" dt="2021-09-22T17:01:27.984" v="8678" actId="478"/>
          <ac:spMkLst>
            <pc:docMk/>
            <pc:sldMk cId="2720533106" sldId="259"/>
            <ac:spMk id="17" creationId="{F3BA5185-D894-41CC-907E-E706D3BF41A9}"/>
          </ac:spMkLst>
        </pc:spChg>
        <pc:spChg chg="del mod">
          <ac:chgData name="James Tompkin" userId="e10e204fb9e6f665" providerId="LiveId" clId="{4FD6809A-EA76-463F-B221-3E72F54CC062}" dt="2021-09-22T17:01:27.984" v="8678" actId="478"/>
          <ac:spMkLst>
            <pc:docMk/>
            <pc:sldMk cId="2720533106" sldId="259"/>
            <ac:spMk id="20" creationId="{A5D57AFE-3176-4462-8C9D-11AF19783335}"/>
          </ac:spMkLst>
        </pc:spChg>
        <pc:spChg chg="del mod">
          <ac:chgData name="James Tompkin" userId="e10e204fb9e6f665" providerId="LiveId" clId="{4FD6809A-EA76-463F-B221-3E72F54CC062}" dt="2021-09-22T17:01:27.984" v="8678" actId="478"/>
          <ac:spMkLst>
            <pc:docMk/>
            <pc:sldMk cId="2720533106" sldId="259"/>
            <ac:spMk id="21" creationId="{501C8A18-F5CA-43C4-B866-75564FD63F6B}"/>
          </ac:spMkLst>
        </pc:spChg>
        <pc:spChg chg="del mod">
          <ac:chgData name="James Tompkin" userId="e10e204fb9e6f665" providerId="LiveId" clId="{4FD6809A-EA76-463F-B221-3E72F54CC062}" dt="2021-09-22T17:01:27.984" v="8678" actId="478"/>
          <ac:spMkLst>
            <pc:docMk/>
            <pc:sldMk cId="2720533106" sldId="259"/>
            <ac:spMk id="24" creationId="{78046311-85FF-4AFA-B576-C73900DC1BE0}"/>
          </ac:spMkLst>
        </pc:spChg>
        <pc:spChg chg="add del">
          <ac:chgData name="James Tompkin" userId="e10e204fb9e6f665" providerId="LiveId" clId="{4FD6809A-EA76-463F-B221-3E72F54CC062}" dt="2021-09-21T23:35:59.217" v="1036" actId="478"/>
          <ac:spMkLst>
            <pc:docMk/>
            <pc:sldMk cId="2720533106" sldId="259"/>
            <ac:spMk id="25" creationId="{8BF05813-26E3-46A5-AC39-5FED20CE4650}"/>
          </ac:spMkLst>
        </pc:spChg>
        <pc:spChg chg="add mod">
          <ac:chgData name="James Tompkin" userId="e10e204fb9e6f665" providerId="LiveId" clId="{4FD6809A-EA76-463F-B221-3E72F54CC062}" dt="2021-09-22T17:52:00.435" v="9922"/>
          <ac:spMkLst>
            <pc:docMk/>
            <pc:sldMk cId="2720533106" sldId="259"/>
            <ac:spMk id="27" creationId="{BEFD4C2C-1702-4B51-9885-715EB069E002}"/>
          </ac:spMkLst>
        </pc:spChg>
        <pc:spChg chg="add del mod">
          <ac:chgData name="James Tompkin" userId="e10e204fb9e6f665" providerId="LiveId" clId="{4FD6809A-EA76-463F-B221-3E72F54CC062}" dt="2021-09-22T17:51:59.976" v="9921" actId="478"/>
          <ac:spMkLst>
            <pc:docMk/>
            <pc:sldMk cId="2720533106" sldId="259"/>
            <ac:spMk id="28" creationId="{05756C26-9CC4-4BF5-B0F7-ACEFB76A7AF9}"/>
          </ac:spMkLst>
        </pc:spChg>
        <pc:spChg chg="add mod">
          <ac:chgData name="James Tompkin" userId="e10e204fb9e6f665" providerId="LiveId" clId="{4FD6809A-EA76-463F-B221-3E72F54CC062}" dt="2021-09-22T17:01:28.619" v="8679"/>
          <ac:spMkLst>
            <pc:docMk/>
            <pc:sldMk cId="2720533106" sldId="259"/>
            <ac:spMk id="29" creationId="{CF3B86A8-38CF-4E61-9A28-A65DCA8AAC2F}"/>
          </ac:spMkLst>
        </pc:spChg>
        <pc:spChg chg="add mod">
          <ac:chgData name="James Tompkin" userId="e10e204fb9e6f665" providerId="LiveId" clId="{4FD6809A-EA76-463F-B221-3E72F54CC062}" dt="2021-09-22T17:01:28.619" v="8679"/>
          <ac:spMkLst>
            <pc:docMk/>
            <pc:sldMk cId="2720533106" sldId="259"/>
            <ac:spMk id="32" creationId="{B0977CCA-7445-4660-97B9-C7A6AC2FD93E}"/>
          </ac:spMkLst>
        </pc:spChg>
        <pc:spChg chg="add mod">
          <ac:chgData name="James Tompkin" userId="e10e204fb9e6f665" providerId="LiveId" clId="{4FD6809A-EA76-463F-B221-3E72F54CC062}" dt="2021-09-22T17:01:28.619" v="8679"/>
          <ac:spMkLst>
            <pc:docMk/>
            <pc:sldMk cId="2720533106" sldId="259"/>
            <ac:spMk id="33" creationId="{CF860CE1-214F-4224-BB20-548E2CCB1C98}"/>
          </ac:spMkLst>
        </pc:spChg>
        <pc:spChg chg="add mod">
          <ac:chgData name="James Tompkin" userId="e10e204fb9e6f665" providerId="LiveId" clId="{4FD6809A-EA76-463F-B221-3E72F54CC062}" dt="2021-09-22T17:01:28.619" v="8679"/>
          <ac:spMkLst>
            <pc:docMk/>
            <pc:sldMk cId="2720533106" sldId="259"/>
            <ac:spMk id="36" creationId="{6DD4BD08-BCA6-4E9F-BE0F-CE05A559C773}"/>
          </ac:spMkLst>
        </pc:spChg>
        <pc:spChg chg="add mod ord">
          <ac:chgData name="James Tompkin" userId="e10e204fb9e6f665" providerId="LiveId" clId="{4FD6809A-EA76-463F-B221-3E72F54CC062}" dt="2021-09-22T17:03:16.452" v="8779" actId="170"/>
          <ac:spMkLst>
            <pc:docMk/>
            <pc:sldMk cId="2720533106" sldId="259"/>
            <ac:spMk id="38" creationId="{9290B53E-34A4-47B7-8906-8CB895B11ED4}"/>
          </ac:spMkLst>
        </pc:spChg>
        <pc:spChg chg="add mod">
          <ac:chgData name="James Tompkin" userId="e10e204fb9e6f665" providerId="LiveId" clId="{4FD6809A-EA76-463F-B221-3E72F54CC062}" dt="2021-09-22T17:01:28.619" v="8679"/>
          <ac:spMkLst>
            <pc:docMk/>
            <pc:sldMk cId="2720533106" sldId="259"/>
            <ac:spMk id="40" creationId="{15061C11-4363-4E3C-BCAF-60B94B2114E4}"/>
          </ac:spMkLst>
        </pc:spChg>
        <pc:spChg chg="add mod">
          <ac:chgData name="James Tompkin" userId="e10e204fb9e6f665" providerId="LiveId" clId="{4FD6809A-EA76-463F-B221-3E72F54CC062}" dt="2021-09-22T17:01:28.619" v="8679"/>
          <ac:spMkLst>
            <pc:docMk/>
            <pc:sldMk cId="2720533106" sldId="259"/>
            <ac:spMk id="41" creationId="{32941888-464C-4BFE-9D52-F0129AC44A80}"/>
          </ac:spMkLst>
        </pc:spChg>
        <pc:spChg chg="add mod">
          <ac:chgData name="James Tompkin" userId="e10e204fb9e6f665" providerId="LiveId" clId="{4FD6809A-EA76-463F-B221-3E72F54CC062}" dt="2021-09-22T17:01:28.619" v="8679"/>
          <ac:spMkLst>
            <pc:docMk/>
            <pc:sldMk cId="2720533106" sldId="259"/>
            <ac:spMk id="44" creationId="{E84ED577-7C25-43E9-876C-D34CC83D7B34}"/>
          </ac:spMkLst>
        </pc:spChg>
        <pc:spChg chg="add mod">
          <ac:chgData name="James Tompkin" userId="e10e204fb9e6f665" providerId="LiveId" clId="{4FD6809A-EA76-463F-B221-3E72F54CC062}" dt="2021-09-22T17:12:58.370" v="8867" actId="164"/>
          <ac:spMkLst>
            <pc:docMk/>
            <pc:sldMk cId="2720533106" sldId="259"/>
            <ac:spMk id="45" creationId="{3B59C3CE-E781-4689-A8C3-6EBC110DC49D}"/>
          </ac:spMkLst>
        </pc:spChg>
        <pc:spChg chg="add mod">
          <ac:chgData name="James Tompkin" userId="e10e204fb9e6f665" providerId="LiveId" clId="{4FD6809A-EA76-463F-B221-3E72F54CC062}" dt="2021-09-22T17:52:04.817" v="9924" actId="14100"/>
          <ac:spMkLst>
            <pc:docMk/>
            <pc:sldMk cId="2720533106" sldId="259"/>
            <ac:spMk id="51" creationId="{FBF0021D-8F42-4F7F-8418-749DD23494E8}"/>
          </ac:spMkLst>
        </pc:spChg>
        <pc:spChg chg="add mod">
          <ac:chgData name="James Tompkin" userId="e10e204fb9e6f665" providerId="LiveId" clId="{4FD6809A-EA76-463F-B221-3E72F54CC062}" dt="2021-09-22T17:15:28.271" v="8956"/>
          <ac:spMkLst>
            <pc:docMk/>
            <pc:sldMk cId="2720533106" sldId="259"/>
            <ac:spMk id="53" creationId="{0AD4A1AE-BD72-4C27-90A5-363B301C4592}"/>
          </ac:spMkLst>
        </pc:spChg>
        <pc:grpChg chg="add mod">
          <ac:chgData name="James Tompkin" userId="e10e204fb9e6f665" providerId="LiveId" clId="{4FD6809A-EA76-463F-B221-3E72F54CC062}" dt="2021-09-22T17:12:58.370" v="8867" actId="164"/>
          <ac:grpSpMkLst>
            <pc:docMk/>
            <pc:sldMk cId="2720533106" sldId="259"/>
            <ac:grpSpMk id="52" creationId="{DBDAB5BB-F665-43B3-AA8A-53BC25C3D9DB}"/>
          </ac:grpSpMkLst>
        </pc:grpChg>
        <pc:picChg chg="del mod">
          <ac:chgData name="James Tompkin" userId="e10e204fb9e6f665" providerId="LiveId" clId="{4FD6809A-EA76-463F-B221-3E72F54CC062}" dt="2021-09-22T17:01:27.984" v="8678" actId="478"/>
          <ac:picMkLst>
            <pc:docMk/>
            <pc:sldMk cId="2720533106" sldId="259"/>
            <ac:picMk id="4" creationId="{5DA0A1D4-EBCD-4C4E-A9DE-A6FDAE68D512}"/>
          </ac:picMkLst>
        </pc:picChg>
        <pc:picChg chg="del mod">
          <ac:chgData name="James Tompkin" userId="e10e204fb9e6f665" providerId="LiveId" clId="{4FD6809A-EA76-463F-B221-3E72F54CC062}" dt="2021-09-22T17:01:27.984" v="8678" actId="478"/>
          <ac:picMkLst>
            <pc:docMk/>
            <pc:sldMk cId="2720533106" sldId="259"/>
            <ac:picMk id="18" creationId="{FB60CAC3-D80D-4E8B-99F6-72039B2AA65F}"/>
          </ac:picMkLst>
        </pc:picChg>
        <pc:picChg chg="add mod">
          <ac:chgData name="James Tompkin" userId="e10e204fb9e6f665" providerId="LiveId" clId="{4FD6809A-EA76-463F-B221-3E72F54CC062}" dt="2021-09-22T17:01:28.619" v="8679"/>
          <ac:picMkLst>
            <pc:docMk/>
            <pc:sldMk cId="2720533106" sldId="259"/>
            <ac:picMk id="30" creationId="{DBC94A8F-C4C4-49FC-A38E-EE9309352980}"/>
          </ac:picMkLst>
        </pc:picChg>
        <pc:picChg chg="add mod">
          <ac:chgData name="James Tompkin" userId="e10e204fb9e6f665" providerId="LiveId" clId="{4FD6809A-EA76-463F-B221-3E72F54CC062}" dt="2021-09-22T17:01:28.619" v="8679"/>
          <ac:picMkLst>
            <pc:docMk/>
            <pc:sldMk cId="2720533106" sldId="259"/>
            <ac:picMk id="37" creationId="{B2B49E77-B099-4B49-94AC-EC6AFB68AF77}"/>
          </ac:picMkLst>
        </pc:picChg>
        <pc:cxnChg chg="del mod">
          <ac:chgData name="James Tompkin" userId="e10e204fb9e6f665" providerId="LiveId" clId="{4FD6809A-EA76-463F-B221-3E72F54CC062}" dt="2021-09-22T17:01:27.984" v="8678" actId="478"/>
          <ac:cxnSpMkLst>
            <pc:docMk/>
            <pc:sldMk cId="2720533106" sldId="259"/>
            <ac:cxnSpMk id="5" creationId="{BFCA2B83-7DF7-4410-99F8-8A7B886912A6}"/>
          </ac:cxnSpMkLst>
        </pc:cxnChg>
        <pc:cxnChg chg="del mod">
          <ac:chgData name="James Tompkin" userId="e10e204fb9e6f665" providerId="LiveId" clId="{4FD6809A-EA76-463F-B221-3E72F54CC062}" dt="2021-09-22T17:01:27.984" v="8678" actId="478"/>
          <ac:cxnSpMkLst>
            <pc:docMk/>
            <pc:sldMk cId="2720533106" sldId="259"/>
            <ac:cxnSpMk id="9" creationId="{98F1C0E0-DB4C-42BA-BFF7-56F964B1E412}"/>
          </ac:cxnSpMkLst>
        </pc:cxnChg>
        <pc:cxnChg chg="del mod">
          <ac:chgData name="James Tompkin" userId="e10e204fb9e6f665" providerId="LiveId" clId="{4FD6809A-EA76-463F-B221-3E72F54CC062}" dt="2021-09-22T17:01:27.984" v="8678" actId="478"/>
          <ac:cxnSpMkLst>
            <pc:docMk/>
            <pc:sldMk cId="2720533106" sldId="259"/>
            <ac:cxnSpMk id="11" creationId="{2F8C5833-6468-492E-B701-7369518F0690}"/>
          </ac:cxnSpMkLst>
        </pc:cxnChg>
        <pc:cxnChg chg="del mod">
          <ac:chgData name="James Tompkin" userId="e10e204fb9e6f665" providerId="LiveId" clId="{4FD6809A-EA76-463F-B221-3E72F54CC062}" dt="2021-09-22T17:01:27.984" v="8678" actId="478"/>
          <ac:cxnSpMkLst>
            <pc:docMk/>
            <pc:sldMk cId="2720533106" sldId="259"/>
            <ac:cxnSpMk id="14" creationId="{038523F6-11E1-46B2-84C2-9EB9B033713C}"/>
          </ac:cxnSpMkLst>
        </pc:cxnChg>
        <pc:cxnChg chg="del mod">
          <ac:chgData name="James Tompkin" userId="e10e204fb9e6f665" providerId="LiveId" clId="{4FD6809A-EA76-463F-B221-3E72F54CC062}" dt="2021-09-22T17:01:27.984" v="8678" actId="478"/>
          <ac:cxnSpMkLst>
            <pc:docMk/>
            <pc:sldMk cId="2720533106" sldId="259"/>
            <ac:cxnSpMk id="19" creationId="{4A32BC5B-D166-47E9-A2C3-540FB7CF5917}"/>
          </ac:cxnSpMkLst>
        </pc:cxnChg>
        <pc:cxnChg chg="del mod">
          <ac:chgData name="James Tompkin" userId="e10e204fb9e6f665" providerId="LiveId" clId="{4FD6809A-EA76-463F-B221-3E72F54CC062}" dt="2021-09-22T17:01:27.984" v="8678" actId="478"/>
          <ac:cxnSpMkLst>
            <pc:docMk/>
            <pc:sldMk cId="2720533106" sldId="259"/>
            <ac:cxnSpMk id="22" creationId="{DBDE794F-7E2D-422D-B08D-08D5BAB78FF1}"/>
          </ac:cxnSpMkLst>
        </pc:cxnChg>
        <pc:cxnChg chg="del mod">
          <ac:chgData name="James Tompkin" userId="e10e204fb9e6f665" providerId="LiveId" clId="{4FD6809A-EA76-463F-B221-3E72F54CC062}" dt="2021-09-22T17:01:27.984" v="8678" actId="478"/>
          <ac:cxnSpMkLst>
            <pc:docMk/>
            <pc:sldMk cId="2720533106" sldId="259"/>
            <ac:cxnSpMk id="23" creationId="{00723E1D-2CA4-476C-8D30-185B9E5140F4}"/>
          </ac:cxnSpMkLst>
        </pc:cxnChg>
        <pc:cxnChg chg="add mod">
          <ac:chgData name="James Tompkin" userId="e10e204fb9e6f665" providerId="LiveId" clId="{4FD6809A-EA76-463F-B221-3E72F54CC062}" dt="2021-09-22T17:01:51.713" v="8738" actId="1038"/>
          <ac:cxnSpMkLst>
            <pc:docMk/>
            <pc:sldMk cId="2720533106" sldId="259"/>
            <ac:cxnSpMk id="25" creationId="{9E4E7563-0AE0-45C6-A33B-5A04858E7360}"/>
          </ac:cxnSpMkLst>
        </pc:cxnChg>
        <pc:cxnChg chg="del mod">
          <ac:chgData name="James Tompkin" userId="e10e204fb9e6f665" providerId="LiveId" clId="{4FD6809A-EA76-463F-B221-3E72F54CC062}" dt="2021-09-22T17:01:27.984" v="8678" actId="478"/>
          <ac:cxnSpMkLst>
            <pc:docMk/>
            <pc:sldMk cId="2720533106" sldId="259"/>
            <ac:cxnSpMk id="26" creationId="{712434B2-B03A-45DE-847E-78CE1011C1E8}"/>
          </ac:cxnSpMkLst>
        </pc:cxnChg>
        <pc:cxnChg chg="del mod">
          <ac:chgData name="James Tompkin" userId="e10e204fb9e6f665" providerId="LiveId" clId="{4FD6809A-EA76-463F-B221-3E72F54CC062}" dt="2021-09-22T17:01:27.984" v="8678" actId="478"/>
          <ac:cxnSpMkLst>
            <pc:docMk/>
            <pc:sldMk cId="2720533106" sldId="259"/>
            <ac:cxnSpMk id="27" creationId="{B732625E-61D5-4631-BCF0-A8281DE2E46E}"/>
          </ac:cxnSpMkLst>
        </pc:cxnChg>
        <pc:cxnChg chg="add mod">
          <ac:chgData name="James Tompkin" userId="e10e204fb9e6f665" providerId="LiveId" clId="{4FD6809A-EA76-463F-B221-3E72F54CC062}" dt="2021-09-22T17:01:28.619" v="8679"/>
          <ac:cxnSpMkLst>
            <pc:docMk/>
            <pc:sldMk cId="2720533106" sldId="259"/>
            <ac:cxnSpMk id="31" creationId="{97F496C2-12B3-492E-BDAD-4475CB502E8A}"/>
          </ac:cxnSpMkLst>
        </pc:cxnChg>
        <pc:cxnChg chg="add mod">
          <ac:chgData name="James Tompkin" userId="e10e204fb9e6f665" providerId="LiveId" clId="{4FD6809A-EA76-463F-B221-3E72F54CC062}" dt="2021-09-22T17:01:28.619" v="8679"/>
          <ac:cxnSpMkLst>
            <pc:docMk/>
            <pc:sldMk cId="2720533106" sldId="259"/>
            <ac:cxnSpMk id="34" creationId="{F623F015-E549-4A3A-B56C-181C714D259C}"/>
          </ac:cxnSpMkLst>
        </pc:cxnChg>
        <pc:cxnChg chg="add mod">
          <ac:chgData name="James Tompkin" userId="e10e204fb9e6f665" providerId="LiveId" clId="{4FD6809A-EA76-463F-B221-3E72F54CC062}" dt="2021-09-22T17:01:28.619" v="8679"/>
          <ac:cxnSpMkLst>
            <pc:docMk/>
            <pc:sldMk cId="2720533106" sldId="259"/>
            <ac:cxnSpMk id="35" creationId="{FA1B144D-BDAB-4B8C-B7E3-47CF84AF51AE}"/>
          </ac:cxnSpMkLst>
        </pc:cxnChg>
        <pc:cxnChg chg="add mod">
          <ac:chgData name="James Tompkin" userId="e10e204fb9e6f665" providerId="LiveId" clId="{4FD6809A-EA76-463F-B221-3E72F54CC062}" dt="2021-09-22T17:01:28.619" v="8679"/>
          <ac:cxnSpMkLst>
            <pc:docMk/>
            <pc:sldMk cId="2720533106" sldId="259"/>
            <ac:cxnSpMk id="39" creationId="{ECAA12A9-7C10-4C28-9EB6-C6DD85F6BAAB}"/>
          </ac:cxnSpMkLst>
        </pc:cxnChg>
        <pc:cxnChg chg="add mod">
          <ac:chgData name="James Tompkin" userId="e10e204fb9e6f665" providerId="LiveId" clId="{4FD6809A-EA76-463F-B221-3E72F54CC062}" dt="2021-09-22T17:01:28.619" v="8679"/>
          <ac:cxnSpMkLst>
            <pc:docMk/>
            <pc:sldMk cId="2720533106" sldId="259"/>
            <ac:cxnSpMk id="42" creationId="{7C949162-CD85-4DE6-9757-308AF9EA0399}"/>
          </ac:cxnSpMkLst>
        </pc:cxnChg>
        <pc:cxnChg chg="add mod">
          <ac:chgData name="James Tompkin" userId="e10e204fb9e6f665" providerId="LiveId" clId="{4FD6809A-EA76-463F-B221-3E72F54CC062}" dt="2021-09-22T17:01:28.619" v="8679"/>
          <ac:cxnSpMkLst>
            <pc:docMk/>
            <pc:sldMk cId="2720533106" sldId="259"/>
            <ac:cxnSpMk id="43" creationId="{50266A41-994B-4132-852F-C7AA639FD9D4}"/>
          </ac:cxnSpMkLst>
        </pc:cxnChg>
        <pc:cxnChg chg="add mod">
          <ac:chgData name="James Tompkin" userId="e10e204fb9e6f665" providerId="LiveId" clId="{4FD6809A-EA76-463F-B221-3E72F54CC062}" dt="2021-09-22T17:12:58.370" v="8867" actId="164"/>
          <ac:cxnSpMkLst>
            <pc:docMk/>
            <pc:sldMk cId="2720533106" sldId="259"/>
            <ac:cxnSpMk id="46" creationId="{2EC576C2-3F93-49AD-BA1F-0AD46CA3F570}"/>
          </ac:cxnSpMkLst>
        </pc:cxnChg>
        <pc:cxnChg chg="add mod">
          <ac:chgData name="James Tompkin" userId="e10e204fb9e6f665" providerId="LiveId" clId="{4FD6809A-EA76-463F-B221-3E72F54CC062}" dt="2021-09-22T17:12:58.370" v="8867" actId="164"/>
          <ac:cxnSpMkLst>
            <pc:docMk/>
            <pc:sldMk cId="2720533106" sldId="259"/>
            <ac:cxnSpMk id="47" creationId="{C66A1B71-7E83-4586-A25B-6D2EB431FBE7}"/>
          </ac:cxnSpMkLst>
        </pc:cxnChg>
      </pc:sldChg>
      <pc:sldChg chg="addSp delSp modSp mod modTransition modAnim modNotesTx">
        <pc:chgData name="James Tompkin" userId="e10e204fb9e6f665" providerId="LiveId" clId="{4FD6809A-EA76-463F-B221-3E72F54CC062}" dt="2021-10-01T03:14:38.742" v="32070" actId="5793"/>
        <pc:sldMkLst>
          <pc:docMk/>
          <pc:sldMk cId="2677231466" sldId="260"/>
        </pc:sldMkLst>
        <pc:spChg chg="del mod">
          <ac:chgData name="James Tompkin" userId="e10e204fb9e6f665" providerId="LiveId" clId="{4FD6809A-EA76-463F-B221-3E72F54CC062}" dt="2021-09-22T17:16:38.342" v="8966" actId="478"/>
          <ac:spMkLst>
            <pc:docMk/>
            <pc:sldMk cId="2677231466" sldId="260"/>
            <ac:spMk id="2" creationId="{9FEE43E0-70D7-4C80-98C0-796F25C08E86}"/>
          </ac:spMkLst>
        </pc:spChg>
        <pc:spChg chg="add mod">
          <ac:chgData name="James Tompkin" userId="e10e204fb9e6f665" providerId="LiveId" clId="{4FD6809A-EA76-463F-B221-3E72F54CC062}" dt="2021-09-22T17:16:08.527" v="8963" actId="1076"/>
          <ac:spMkLst>
            <pc:docMk/>
            <pc:sldMk cId="2677231466" sldId="260"/>
            <ac:spMk id="3" creationId="{8B1A686C-E38C-430C-90E6-B760C3CCEDBB}"/>
          </ac:spMkLst>
        </pc:spChg>
        <pc:spChg chg="del mod">
          <ac:chgData name="James Tompkin" userId="e10e204fb9e6f665" providerId="LiveId" clId="{4FD6809A-EA76-463F-B221-3E72F54CC062}" dt="2021-09-22T17:14:31.497" v="8874" actId="478"/>
          <ac:spMkLst>
            <pc:docMk/>
            <pc:sldMk cId="2677231466" sldId="260"/>
            <ac:spMk id="7" creationId="{59EB0EA4-F9B2-4C61-BE9F-758258FD3253}"/>
          </ac:spMkLst>
        </pc:spChg>
        <pc:spChg chg="add del mod">
          <ac:chgData name="James Tompkin" userId="e10e204fb9e6f665" providerId="LiveId" clId="{4FD6809A-EA76-463F-B221-3E72F54CC062}" dt="2021-09-22T17:16:41.116" v="8967" actId="478"/>
          <ac:spMkLst>
            <pc:docMk/>
            <pc:sldMk cId="2677231466" sldId="260"/>
            <ac:spMk id="8" creationId="{50A71A40-A6CC-43FD-A467-09ED8A76B89D}"/>
          </ac:spMkLst>
        </pc:spChg>
        <pc:spChg chg="del mod">
          <ac:chgData name="James Tompkin" userId="e10e204fb9e6f665" providerId="LiveId" clId="{4FD6809A-EA76-463F-B221-3E72F54CC062}" dt="2021-09-22T17:14:31.497" v="8874" actId="478"/>
          <ac:spMkLst>
            <pc:docMk/>
            <pc:sldMk cId="2677231466" sldId="260"/>
            <ac:spMk id="10" creationId="{5BCEABED-7313-4268-A13D-22174A25518E}"/>
          </ac:spMkLst>
        </pc:spChg>
        <pc:spChg chg="del mod">
          <ac:chgData name="James Tompkin" userId="e10e204fb9e6f665" providerId="LiveId" clId="{4FD6809A-EA76-463F-B221-3E72F54CC062}" dt="2021-09-22T17:14:31.497" v="8874" actId="478"/>
          <ac:spMkLst>
            <pc:docMk/>
            <pc:sldMk cId="2677231466" sldId="260"/>
            <ac:spMk id="12" creationId="{F1FC414F-83FB-425E-AB4B-C8AB69DEDCC8}"/>
          </ac:spMkLst>
        </pc:spChg>
        <pc:spChg chg="del mod">
          <ac:chgData name="James Tompkin" userId="e10e204fb9e6f665" providerId="LiveId" clId="{4FD6809A-EA76-463F-B221-3E72F54CC062}" dt="2021-09-22T17:14:31.497" v="8874" actId="478"/>
          <ac:spMkLst>
            <pc:docMk/>
            <pc:sldMk cId="2677231466" sldId="260"/>
            <ac:spMk id="15" creationId="{7C6A84FE-FA98-45D7-8CA7-99D4729BA140}"/>
          </ac:spMkLst>
        </pc:spChg>
        <pc:spChg chg="del mod">
          <ac:chgData name="James Tompkin" userId="e10e204fb9e6f665" providerId="LiveId" clId="{4FD6809A-EA76-463F-B221-3E72F54CC062}" dt="2021-09-22T17:14:31.497" v="8874" actId="478"/>
          <ac:spMkLst>
            <pc:docMk/>
            <pc:sldMk cId="2677231466" sldId="260"/>
            <ac:spMk id="16" creationId="{2081E705-D38D-4551-8879-A899E1EB5641}"/>
          </ac:spMkLst>
        </pc:spChg>
        <pc:spChg chg="del mod">
          <ac:chgData name="James Tompkin" userId="e10e204fb9e6f665" providerId="LiveId" clId="{4FD6809A-EA76-463F-B221-3E72F54CC062}" dt="2021-09-22T17:14:31.497" v="8874" actId="478"/>
          <ac:spMkLst>
            <pc:docMk/>
            <pc:sldMk cId="2677231466" sldId="260"/>
            <ac:spMk id="17" creationId="{F3BA5185-D894-41CC-907E-E706D3BF41A9}"/>
          </ac:spMkLst>
        </pc:spChg>
        <pc:spChg chg="del mod">
          <ac:chgData name="James Tompkin" userId="e10e204fb9e6f665" providerId="LiveId" clId="{4FD6809A-EA76-463F-B221-3E72F54CC062}" dt="2021-09-22T17:14:31.497" v="8874" actId="478"/>
          <ac:spMkLst>
            <pc:docMk/>
            <pc:sldMk cId="2677231466" sldId="260"/>
            <ac:spMk id="20" creationId="{A5D57AFE-3176-4462-8C9D-11AF19783335}"/>
          </ac:spMkLst>
        </pc:spChg>
        <pc:spChg chg="del mod">
          <ac:chgData name="James Tompkin" userId="e10e204fb9e6f665" providerId="LiveId" clId="{4FD6809A-EA76-463F-B221-3E72F54CC062}" dt="2021-09-22T17:14:31.497" v="8874" actId="478"/>
          <ac:spMkLst>
            <pc:docMk/>
            <pc:sldMk cId="2677231466" sldId="260"/>
            <ac:spMk id="21" creationId="{501C8A18-F5CA-43C4-B866-75564FD63F6B}"/>
          </ac:spMkLst>
        </pc:spChg>
        <pc:spChg chg="del mod">
          <ac:chgData name="James Tompkin" userId="e10e204fb9e6f665" providerId="LiveId" clId="{4FD6809A-EA76-463F-B221-3E72F54CC062}" dt="2021-09-22T17:14:31.497" v="8874" actId="478"/>
          <ac:spMkLst>
            <pc:docMk/>
            <pc:sldMk cId="2677231466" sldId="260"/>
            <ac:spMk id="24" creationId="{78046311-85FF-4AFA-B576-C73900DC1BE0}"/>
          </ac:spMkLst>
        </pc:spChg>
        <pc:spChg chg="add mod">
          <ac:chgData name="James Tompkin" userId="e10e204fb9e6f665" providerId="LiveId" clId="{4FD6809A-EA76-463F-B221-3E72F54CC062}" dt="2021-09-22T17:52:14.932" v="9926"/>
          <ac:spMkLst>
            <pc:docMk/>
            <pc:sldMk cId="2677231466" sldId="260"/>
            <ac:spMk id="27" creationId="{ED59D995-99D8-4FEA-8B9A-328759265FE1}"/>
          </ac:spMkLst>
        </pc:spChg>
        <pc:spChg chg="add del mod">
          <ac:chgData name="James Tompkin" userId="e10e204fb9e6f665" providerId="LiveId" clId="{4FD6809A-EA76-463F-B221-3E72F54CC062}" dt="2021-09-27T23:07:16.854" v="14901"/>
          <ac:spMkLst>
            <pc:docMk/>
            <pc:sldMk cId="2677231466" sldId="260"/>
            <ac:spMk id="28" creationId="{A93F3C6F-B64F-4B38-A860-9FC06CD02BC4}"/>
          </ac:spMkLst>
        </pc:spChg>
        <pc:spChg chg="add del mod">
          <ac:chgData name="James Tompkin" userId="e10e204fb9e6f665" providerId="LiveId" clId="{4FD6809A-EA76-463F-B221-3E72F54CC062}" dt="2021-09-22T17:52:14.469" v="9925" actId="478"/>
          <ac:spMkLst>
            <pc:docMk/>
            <pc:sldMk cId="2677231466" sldId="260"/>
            <ac:spMk id="28" creationId="{B1C9FAED-F6E6-4E62-804C-4C1077058385}"/>
          </ac:spMkLst>
        </pc:spChg>
        <pc:spChg chg="add mod">
          <ac:chgData name="James Tompkin" userId="e10e204fb9e6f665" providerId="LiveId" clId="{4FD6809A-EA76-463F-B221-3E72F54CC062}" dt="2021-09-22T17:14:45.517" v="8951" actId="1037"/>
          <ac:spMkLst>
            <pc:docMk/>
            <pc:sldMk cId="2677231466" sldId="260"/>
            <ac:spMk id="29" creationId="{90D72A92-2CE9-47C4-AFCA-237524C03B98}"/>
          </ac:spMkLst>
        </pc:spChg>
        <pc:spChg chg="add mod">
          <ac:chgData name="James Tompkin" userId="e10e204fb9e6f665" providerId="LiveId" clId="{4FD6809A-EA76-463F-B221-3E72F54CC062}" dt="2021-09-22T17:14:32.215" v="8875"/>
          <ac:spMkLst>
            <pc:docMk/>
            <pc:sldMk cId="2677231466" sldId="260"/>
            <ac:spMk id="32" creationId="{57DFA8CE-3579-428F-9DFA-C3C78B60EE87}"/>
          </ac:spMkLst>
        </pc:spChg>
        <pc:spChg chg="add mod">
          <ac:chgData name="James Tompkin" userId="e10e204fb9e6f665" providerId="LiveId" clId="{4FD6809A-EA76-463F-B221-3E72F54CC062}" dt="2021-09-22T17:14:32.215" v="8875"/>
          <ac:spMkLst>
            <pc:docMk/>
            <pc:sldMk cId="2677231466" sldId="260"/>
            <ac:spMk id="33" creationId="{AF0F1442-AD5E-4490-9117-673C1DFF86B2}"/>
          </ac:spMkLst>
        </pc:spChg>
        <pc:spChg chg="add mod">
          <ac:chgData name="James Tompkin" userId="e10e204fb9e6f665" providerId="LiveId" clId="{4FD6809A-EA76-463F-B221-3E72F54CC062}" dt="2021-09-22T17:14:32.215" v="8875"/>
          <ac:spMkLst>
            <pc:docMk/>
            <pc:sldMk cId="2677231466" sldId="260"/>
            <ac:spMk id="36" creationId="{284E0103-EB2E-461B-88E6-92AEB2161552}"/>
          </ac:spMkLst>
        </pc:spChg>
        <pc:spChg chg="add mod">
          <ac:chgData name="James Tompkin" userId="e10e204fb9e6f665" providerId="LiveId" clId="{4FD6809A-EA76-463F-B221-3E72F54CC062}" dt="2021-09-22T17:14:45.517" v="8951" actId="1037"/>
          <ac:spMkLst>
            <pc:docMk/>
            <pc:sldMk cId="2677231466" sldId="260"/>
            <ac:spMk id="39" creationId="{A8FB05E4-C9E9-46CA-9206-DB69AD6B3660}"/>
          </ac:spMkLst>
        </pc:spChg>
        <pc:spChg chg="add mod">
          <ac:chgData name="James Tompkin" userId="e10e204fb9e6f665" providerId="LiveId" clId="{4FD6809A-EA76-463F-B221-3E72F54CC062}" dt="2021-09-22T17:14:45.517" v="8951" actId="1037"/>
          <ac:spMkLst>
            <pc:docMk/>
            <pc:sldMk cId="2677231466" sldId="260"/>
            <ac:spMk id="40" creationId="{297B0112-49CC-4453-806C-FFB9C571277B}"/>
          </ac:spMkLst>
        </pc:spChg>
        <pc:spChg chg="add mod">
          <ac:chgData name="James Tompkin" userId="e10e204fb9e6f665" providerId="LiveId" clId="{4FD6809A-EA76-463F-B221-3E72F54CC062}" dt="2021-09-22T17:14:45.517" v="8951" actId="1037"/>
          <ac:spMkLst>
            <pc:docMk/>
            <pc:sldMk cId="2677231466" sldId="260"/>
            <ac:spMk id="43" creationId="{40AB8F61-4C15-4C10-9E5B-A7BAD73B0CB2}"/>
          </ac:spMkLst>
        </pc:spChg>
        <pc:spChg chg="add mod">
          <ac:chgData name="James Tompkin" userId="e10e204fb9e6f665" providerId="LiveId" clId="{4FD6809A-EA76-463F-B221-3E72F54CC062}" dt="2021-09-22T17:14:32.215" v="8875"/>
          <ac:spMkLst>
            <pc:docMk/>
            <pc:sldMk cId="2677231466" sldId="260"/>
            <ac:spMk id="44" creationId="{8DEDE17B-E9BD-4060-A785-37B5940654B9}"/>
          </ac:spMkLst>
        </pc:spChg>
        <pc:spChg chg="mod">
          <ac:chgData name="James Tompkin" userId="e10e204fb9e6f665" providerId="LiveId" clId="{4FD6809A-EA76-463F-B221-3E72F54CC062}" dt="2021-09-22T17:14:54.691" v="8952"/>
          <ac:spMkLst>
            <pc:docMk/>
            <pc:sldMk cId="2677231466" sldId="260"/>
            <ac:spMk id="46" creationId="{9E3DDBCD-EBAB-4059-A7F2-691FFD0FA09E}"/>
          </ac:spMkLst>
        </pc:spChg>
        <pc:spChg chg="add mod">
          <ac:chgData name="James Tompkin" userId="e10e204fb9e6f665" providerId="LiveId" clId="{4FD6809A-EA76-463F-B221-3E72F54CC062}" dt="2021-09-22T17:15:30.643" v="8957"/>
          <ac:spMkLst>
            <pc:docMk/>
            <pc:sldMk cId="2677231466" sldId="260"/>
            <ac:spMk id="49" creationId="{85B5D706-34CB-489C-BE6D-A8435305BCF6}"/>
          </ac:spMkLst>
        </pc:spChg>
        <pc:spChg chg="add mod">
          <ac:chgData name="James Tompkin" userId="e10e204fb9e6f665" providerId="LiveId" clId="{4FD6809A-EA76-463F-B221-3E72F54CC062}" dt="2021-09-22T17:16:47.368" v="8977" actId="20577"/>
          <ac:spMkLst>
            <pc:docMk/>
            <pc:sldMk cId="2677231466" sldId="260"/>
            <ac:spMk id="50" creationId="{F25B3B95-994F-41AD-9820-7A7034270760}"/>
          </ac:spMkLst>
        </pc:spChg>
        <pc:spChg chg="add del mod">
          <ac:chgData name="James Tompkin" userId="e10e204fb9e6f665" providerId="LiveId" clId="{4FD6809A-EA76-463F-B221-3E72F54CC062}" dt="2021-09-27T23:07:16.854" v="14901"/>
          <ac:spMkLst>
            <pc:docMk/>
            <pc:sldMk cId="2677231466" sldId="260"/>
            <ac:spMk id="51" creationId="{A25D4B4A-9E1B-46BC-88E9-CDFD0D1AA568}"/>
          </ac:spMkLst>
        </pc:spChg>
        <pc:grpChg chg="add mod">
          <ac:chgData name="James Tompkin" userId="e10e204fb9e6f665" providerId="LiveId" clId="{4FD6809A-EA76-463F-B221-3E72F54CC062}" dt="2021-09-22T17:15:02.882" v="8953" actId="1076"/>
          <ac:grpSpMkLst>
            <pc:docMk/>
            <pc:sldMk cId="2677231466" sldId="260"/>
            <ac:grpSpMk id="45" creationId="{F23774B4-EEF5-4E39-B4B8-83803ACA5AA4}"/>
          </ac:grpSpMkLst>
        </pc:grpChg>
        <pc:picChg chg="del mod">
          <ac:chgData name="James Tompkin" userId="e10e204fb9e6f665" providerId="LiveId" clId="{4FD6809A-EA76-463F-B221-3E72F54CC062}" dt="2021-09-22T17:14:31.497" v="8874" actId="478"/>
          <ac:picMkLst>
            <pc:docMk/>
            <pc:sldMk cId="2677231466" sldId="260"/>
            <ac:picMk id="4" creationId="{5DA0A1D4-EBCD-4C4E-A9DE-A6FDAE68D512}"/>
          </ac:picMkLst>
        </pc:picChg>
        <pc:picChg chg="del mod">
          <ac:chgData name="James Tompkin" userId="e10e204fb9e6f665" providerId="LiveId" clId="{4FD6809A-EA76-463F-B221-3E72F54CC062}" dt="2021-09-22T17:14:31.497" v="8874" actId="478"/>
          <ac:picMkLst>
            <pc:docMk/>
            <pc:sldMk cId="2677231466" sldId="260"/>
            <ac:picMk id="18" creationId="{FB60CAC3-D80D-4E8B-99F6-72039B2AA65F}"/>
          </ac:picMkLst>
        </pc:picChg>
        <pc:picChg chg="add mod">
          <ac:chgData name="James Tompkin" userId="e10e204fb9e6f665" providerId="LiveId" clId="{4FD6809A-EA76-463F-B221-3E72F54CC062}" dt="2021-09-22T17:14:32.215" v="8875"/>
          <ac:picMkLst>
            <pc:docMk/>
            <pc:sldMk cId="2677231466" sldId="260"/>
            <ac:picMk id="30" creationId="{1AB92F06-9B3D-4383-B218-77337C386D02}"/>
          </ac:picMkLst>
        </pc:picChg>
        <pc:picChg chg="add mod">
          <ac:chgData name="James Tompkin" userId="e10e204fb9e6f665" providerId="LiveId" clId="{4FD6809A-EA76-463F-B221-3E72F54CC062}" dt="2021-09-22T17:14:45.517" v="8951" actId="1037"/>
          <ac:picMkLst>
            <pc:docMk/>
            <pc:sldMk cId="2677231466" sldId="260"/>
            <ac:picMk id="37" creationId="{93FD1AB1-97F7-4AA5-9C07-7305F6AFE598}"/>
          </ac:picMkLst>
        </pc:picChg>
        <pc:cxnChg chg="del mod">
          <ac:chgData name="James Tompkin" userId="e10e204fb9e6f665" providerId="LiveId" clId="{4FD6809A-EA76-463F-B221-3E72F54CC062}" dt="2021-09-22T17:14:31.497" v="8874" actId="478"/>
          <ac:cxnSpMkLst>
            <pc:docMk/>
            <pc:sldMk cId="2677231466" sldId="260"/>
            <ac:cxnSpMk id="5" creationId="{BFCA2B83-7DF7-4410-99F8-8A7B886912A6}"/>
          </ac:cxnSpMkLst>
        </pc:cxnChg>
        <pc:cxnChg chg="del mod">
          <ac:chgData name="James Tompkin" userId="e10e204fb9e6f665" providerId="LiveId" clId="{4FD6809A-EA76-463F-B221-3E72F54CC062}" dt="2021-09-22T17:14:31.497" v="8874" actId="478"/>
          <ac:cxnSpMkLst>
            <pc:docMk/>
            <pc:sldMk cId="2677231466" sldId="260"/>
            <ac:cxnSpMk id="9" creationId="{98F1C0E0-DB4C-42BA-BFF7-56F964B1E412}"/>
          </ac:cxnSpMkLst>
        </pc:cxnChg>
        <pc:cxnChg chg="del mod">
          <ac:chgData name="James Tompkin" userId="e10e204fb9e6f665" providerId="LiveId" clId="{4FD6809A-EA76-463F-B221-3E72F54CC062}" dt="2021-09-22T17:14:31.497" v="8874" actId="478"/>
          <ac:cxnSpMkLst>
            <pc:docMk/>
            <pc:sldMk cId="2677231466" sldId="260"/>
            <ac:cxnSpMk id="11" creationId="{2F8C5833-6468-492E-B701-7369518F0690}"/>
          </ac:cxnSpMkLst>
        </pc:cxnChg>
        <pc:cxnChg chg="del mod">
          <ac:chgData name="James Tompkin" userId="e10e204fb9e6f665" providerId="LiveId" clId="{4FD6809A-EA76-463F-B221-3E72F54CC062}" dt="2021-09-22T17:14:31.497" v="8874" actId="478"/>
          <ac:cxnSpMkLst>
            <pc:docMk/>
            <pc:sldMk cId="2677231466" sldId="260"/>
            <ac:cxnSpMk id="14" creationId="{038523F6-11E1-46B2-84C2-9EB9B033713C}"/>
          </ac:cxnSpMkLst>
        </pc:cxnChg>
        <pc:cxnChg chg="del mod">
          <ac:chgData name="James Tompkin" userId="e10e204fb9e6f665" providerId="LiveId" clId="{4FD6809A-EA76-463F-B221-3E72F54CC062}" dt="2021-09-22T17:14:31.497" v="8874" actId="478"/>
          <ac:cxnSpMkLst>
            <pc:docMk/>
            <pc:sldMk cId="2677231466" sldId="260"/>
            <ac:cxnSpMk id="19" creationId="{4A32BC5B-D166-47E9-A2C3-540FB7CF5917}"/>
          </ac:cxnSpMkLst>
        </pc:cxnChg>
        <pc:cxnChg chg="del mod">
          <ac:chgData name="James Tompkin" userId="e10e204fb9e6f665" providerId="LiveId" clId="{4FD6809A-EA76-463F-B221-3E72F54CC062}" dt="2021-09-22T17:14:31.497" v="8874" actId="478"/>
          <ac:cxnSpMkLst>
            <pc:docMk/>
            <pc:sldMk cId="2677231466" sldId="260"/>
            <ac:cxnSpMk id="22" creationId="{DBDE794F-7E2D-422D-B08D-08D5BAB78FF1}"/>
          </ac:cxnSpMkLst>
        </pc:cxnChg>
        <pc:cxnChg chg="del mod">
          <ac:chgData name="James Tompkin" userId="e10e204fb9e6f665" providerId="LiveId" clId="{4FD6809A-EA76-463F-B221-3E72F54CC062}" dt="2021-09-22T17:14:31.497" v="8874" actId="478"/>
          <ac:cxnSpMkLst>
            <pc:docMk/>
            <pc:sldMk cId="2677231466" sldId="260"/>
            <ac:cxnSpMk id="23" creationId="{00723E1D-2CA4-476C-8D30-185B9E5140F4}"/>
          </ac:cxnSpMkLst>
        </pc:cxnChg>
        <pc:cxnChg chg="add mod">
          <ac:chgData name="James Tompkin" userId="e10e204fb9e6f665" providerId="LiveId" clId="{4FD6809A-EA76-463F-B221-3E72F54CC062}" dt="2021-09-22T17:14:45.517" v="8951" actId="1037"/>
          <ac:cxnSpMkLst>
            <pc:docMk/>
            <pc:sldMk cId="2677231466" sldId="260"/>
            <ac:cxnSpMk id="25" creationId="{BEA44E1A-40C3-46F1-A477-9F7BCF38659B}"/>
          </ac:cxnSpMkLst>
        </pc:cxnChg>
        <pc:cxnChg chg="del mod">
          <ac:chgData name="James Tompkin" userId="e10e204fb9e6f665" providerId="LiveId" clId="{4FD6809A-EA76-463F-B221-3E72F54CC062}" dt="2021-09-22T17:14:31.497" v="8874" actId="478"/>
          <ac:cxnSpMkLst>
            <pc:docMk/>
            <pc:sldMk cId="2677231466" sldId="260"/>
            <ac:cxnSpMk id="26" creationId="{712434B2-B03A-45DE-847E-78CE1011C1E8}"/>
          </ac:cxnSpMkLst>
        </pc:cxnChg>
        <pc:cxnChg chg="del mod">
          <ac:chgData name="James Tompkin" userId="e10e204fb9e6f665" providerId="LiveId" clId="{4FD6809A-EA76-463F-B221-3E72F54CC062}" dt="2021-09-22T17:14:31.497" v="8874" actId="478"/>
          <ac:cxnSpMkLst>
            <pc:docMk/>
            <pc:sldMk cId="2677231466" sldId="260"/>
            <ac:cxnSpMk id="27" creationId="{B732625E-61D5-4631-BCF0-A8281DE2E46E}"/>
          </ac:cxnSpMkLst>
        </pc:cxnChg>
        <pc:cxnChg chg="add mod">
          <ac:chgData name="James Tompkin" userId="e10e204fb9e6f665" providerId="LiveId" clId="{4FD6809A-EA76-463F-B221-3E72F54CC062}" dt="2021-09-22T17:14:32.215" v="8875"/>
          <ac:cxnSpMkLst>
            <pc:docMk/>
            <pc:sldMk cId="2677231466" sldId="260"/>
            <ac:cxnSpMk id="31" creationId="{12CCA586-74CC-4D3F-B5FC-C7540E3088D2}"/>
          </ac:cxnSpMkLst>
        </pc:cxnChg>
        <pc:cxnChg chg="add mod">
          <ac:chgData name="James Tompkin" userId="e10e204fb9e6f665" providerId="LiveId" clId="{4FD6809A-EA76-463F-B221-3E72F54CC062}" dt="2021-09-22T17:14:32.215" v="8875"/>
          <ac:cxnSpMkLst>
            <pc:docMk/>
            <pc:sldMk cId="2677231466" sldId="260"/>
            <ac:cxnSpMk id="34" creationId="{B7161BE7-C38D-4EF7-98AC-DDB9676F9FBC}"/>
          </ac:cxnSpMkLst>
        </pc:cxnChg>
        <pc:cxnChg chg="add mod">
          <ac:chgData name="James Tompkin" userId="e10e204fb9e6f665" providerId="LiveId" clId="{4FD6809A-EA76-463F-B221-3E72F54CC062}" dt="2021-09-22T17:14:32.215" v="8875"/>
          <ac:cxnSpMkLst>
            <pc:docMk/>
            <pc:sldMk cId="2677231466" sldId="260"/>
            <ac:cxnSpMk id="35" creationId="{3F12D256-BC37-4362-BD1C-AD25AEA21C88}"/>
          </ac:cxnSpMkLst>
        </pc:cxnChg>
        <pc:cxnChg chg="add mod">
          <ac:chgData name="James Tompkin" userId="e10e204fb9e6f665" providerId="LiveId" clId="{4FD6809A-EA76-463F-B221-3E72F54CC062}" dt="2021-09-22T17:14:45.517" v="8951" actId="1037"/>
          <ac:cxnSpMkLst>
            <pc:docMk/>
            <pc:sldMk cId="2677231466" sldId="260"/>
            <ac:cxnSpMk id="38" creationId="{428AC628-9F14-4D91-8DB3-C8B953FBCE0F}"/>
          </ac:cxnSpMkLst>
        </pc:cxnChg>
        <pc:cxnChg chg="add mod">
          <ac:chgData name="James Tompkin" userId="e10e204fb9e6f665" providerId="LiveId" clId="{4FD6809A-EA76-463F-B221-3E72F54CC062}" dt="2021-09-22T17:14:45.517" v="8951" actId="1037"/>
          <ac:cxnSpMkLst>
            <pc:docMk/>
            <pc:sldMk cId="2677231466" sldId="260"/>
            <ac:cxnSpMk id="41" creationId="{C5F5F0F7-1BCD-4CEF-9B39-C88FEF674B48}"/>
          </ac:cxnSpMkLst>
        </pc:cxnChg>
        <pc:cxnChg chg="add mod">
          <ac:chgData name="James Tompkin" userId="e10e204fb9e6f665" providerId="LiveId" clId="{4FD6809A-EA76-463F-B221-3E72F54CC062}" dt="2021-09-22T17:14:45.517" v="8951" actId="1037"/>
          <ac:cxnSpMkLst>
            <pc:docMk/>
            <pc:sldMk cId="2677231466" sldId="260"/>
            <ac:cxnSpMk id="42" creationId="{AC9C0B95-5D5B-44F1-8DE7-A6C929219132}"/>
          </ac:cxnSpMkLst>
        </pc:cxnChg>
        <pc:cxnChg chg="mod">
          <ac:chgData name="James Tompkin" userId="e10e204fb9e6f665" providerId="LiveId" clId="{4FD6809A-EA76-463F-B221-3E72F54CC062}" dt="2021-09-22T17:14:54.691" v="8952"/>
          <ac:cxnSpMkLst>
            <pc:docMk/>
            <pc:sldMk cId="2677231466" sldId="260"/>
            <ac:cxnSpMk id="47" creationId="{587E1156-74C8-40F5-B6A8-CA6862931078}"/>
          </ac:cxnSpMkLst>
        </pc:cxnChg>
        <pc:cxnChg chg="mod">
          <ac:chgData name="James Tompkin" userId="e10e204fb9e6f665" providerId="LiveId" clId="{4FD6809A-EA76-463F-B221-3E72F54CC062}" dt="2021-09-22T17:14:54.691" v="8952"/>
          <ac:cxnSpMkLst>
            <pc:docMk/>
            <pc:sldMk cId="2677231466" sldId="260"/>
            <ac:cxnSpMk id="48" creationId="{583F4E7B-A3C8-40F5-B65E-567F0E79CCA1}"/>
          </ac:cxnSpMkLst>
        </pc:cxnChg>
      </pc:sldChg>
      <pc:sldChg chg="modSp del mod ord addCm modCm">
        <pc:chgData name="James Tompkin" userId="e10e204fb9e6f665" providerId="LiveId" clId="{4FD6809A-EA76-463F-B221-3E72F54CC062}" dt="2021-09-23T14:10:48.106" v="10408" actId="47"/>
        <pc:sldMkLst>
          <pc:docMk/>
          <pc:sldMk cId="3521513586" sldId="261"/>
        </pc:sldMkLst>
        <pc:spChg chg="mod">
          <ac:chgData name="James Tompkin" userId="e10e204fb9e6f665" providerId="LiveId" clId="{4FD6809A-EA76-463F-B221-3E72F54CC062}" dt="2021-09-22T01:14:35.221" v="6055" actId="14100"/>
          <ac:spMkLst>
            <pc:docMk/>
            <pc:sldMk cId="3521513586" sldId="261"/>
            <ac:spMk id="28" creationId="{6D1AB867-D30B-4272-BFDA-FBFD7BC41CE1}"/>
          </ac:spMkLst>
        </pc:spChg>
        <pc:spChg chg="mod">
          <ac:chgData name="James Tompkin" userId="e10e204fb9e6f665" providerId="LiveId" clId="{4FD6809A-EA76-463F-B221-3E72F54CC062}" dt="2021-09-22T01:14:41.339" v="6056" actId="1076"/>
          <ac:spMkLst>
            <pc:docMk/>
            <pc:sldMk cId="3521513586" sldId="261"/>
            <ac:spMk id="46" creationId="{ACB1AE55-C366-4488-AAAD-48D780E340EE}"/>
          </ac:spMkLst>
        </pc:spChg>
        <pc:spChg chg="mod">
          <ac:chgData name="James Tompkin" userId="e10e204fb9e6f665" providerId="LiveId" clId="{4FD6809A-EA76-463F-B221-3E72F54CC062}" dt="2021-09-22T01:14:08.789" v="6050" actId="1076"/>
          <ac:spMkLst>
            <pc:docMk/>
            <pc:sldMk cId="3521513586" sldId="261"/>
            <ac:spMk id="48" creationId="{B02E858F-B9A8-434B-99F0-C638BEE7B9A9}"/>
          </ac:spMkLst>
        </pc:spChg>
        <pc:cxnChg chg="mod">
          <ac:chgData name="James Tompkin" userId="e10e204fb9e6f665" providerId="LiveId" clId="{4FD6809A-EA76-463F-B221-3E72F54CC062}" dt="2021-09-22T01:14:08.789" v="6050" actId="1076"/>
          <ac:cxnSpMkLst>
            <pc:docMk/>
            <pc:sldMk cId="3521513586" sldId="261"/>
            <ac:cxnSpMk id="17" creationId="{66E094C8-E6CF-4A93-8866-4925411DE4A0}"/>
          </ac:cxnSpMkLst>
        </pc:cxnChg>
        <pc:cxnChg chg="mod">
          <ac:chgData name="James Tompkin" userId="e10e204fb9e6f665" providerId="LiveId" clId="{4FD6809A-EA76-463F-B221-3E72F54CC062}" dt="2021-09-22T01:14:19.114" v="6052" actId="14100"/>
          <ac:cxnSpMkLst>
            <pc:docMk/>
            <pc:sldMk cId="3521513586" sldId="261"/>
            <ac:cxnSpMk id="23" creationId="{CD01CEDD-C79B-4285-8E57-7B4020100842}"/>
          </ac:cxnSpMkLst>
        </pc:cxnChg>
        <pc:cxnChg chg="mod">
          <ac:chgData name="James Tompkin" userId="e10e204fb9e6f665" providerId="LiveId" clId="{4FD6809A-EA76-463F-B221-3E72F54CC062}" dt="2021-09-22T01:14:24.866" v="6053" actId="14100"/>
          <ac:cxnSpMkLst>
            <pc:docMk/>
            <pc:sldMk cId="3521513586" sldId="261"/>
            <ac:cxnSpMk id="29" creationId="{82D4E344-184E-40A5-9994-51B2D3984480}"/>
          </ac:cxnSpMkLst>
        </pc:cxnChg>
        <pc:cxnChg chg="mod">
          <ac:chgData name="James Tompkin" userId="e10e204fb9e6f665" providerId="LiveId" clId="{4FD6809A-EA76-463F-B221-3E72F54CC062}" dt="2021-09-22T01:14:35.221" v="6055" actId="14100"/>
          <ac:cxnSpMkLst>
            <pc:docMk/>
            <pc:sldMk cId="3521513586" sldId="261"/>
            <ac:cxnSpMk id="50" creationId="{2B3BB42A-AD44-4EBD-A2E6-3DDF7643AAF2}"/>
          </ac:cxnSpMkLst>
        </pc:cxnChg>
      </pc:sldChg>
      <pc:sldChg chg="modSp del mod ord modNotesTx">
        <pc:chgData name="James Tompkin" userId="e10e204fb9e6f665" providerId="LiveId" clId="{4FD6809A-EA76-463F-B221-3E72F54CC062}" dt="2021-09-23T14:10:51.877" v="10409" actId="47"/>
        <pc:sldMkLst>
          <pc:docMk/>
          <pc:sldMk cId="907435343" sldId="262"/>
        </pc:sldMkLst>
        <pc:spChg chg="mod">
          <ac:chgData name="James Tompkin" userId="e10e204fb9e6f665" providerId="LiveId" clId="{4FD6809A-EA76-463F-B221-3E72F54CC062}" dt="2021-09-22T12:28:15.604" v="8034" actId="6549"/>
          <ac:spMkLst>
            <pc:docMk/>
            <pc:sldMk cId="907435343" sldId="262"/>
            <ac:spMk id="3" creationId="{AFB36495-408E-4910-AD63-7C5E080739A2}"/>
          </ac:spMkLst>
        </pc:spChg>
        <pc:spChg chg="mod">
          <ac:chgData name="James Tompkin" userId="e10e204fb9e6f665" providerId="LiveId" clId="{4FD6809A-EA76-463F-B221-3E72F54CC062}" dt="2021-09-22T01:10:18.632" v="5845"/>
          <ac:spMkLst>
            <pc:docMk/>
            <pc:sldMk cId="907435343" sldId="262"/>
            <ac:spMk id="4" creationId="{7F59437A-FB45-4DCF-93FB-02709EF82CA5}"/>
          </ac:spMkLst>
        </pc:spChg>
      </pc:sldChg>
      <pc:sldChg chg="addSp delSp modSp mod modTransition modAnim addCm delCm modCm modNotesTx">
        <pc:chgData name="James Tompkin" userId="e10e204fb9e6f665" providerId="LiveId" clId="{4FD6809A-EA76-463F-B221-3E72F54CC062}" dt="2021-10-01T02:46:18.919" v="31902" actId="20577"/>
        <pc:sldMkLst>
          <pc:docMk/>
          <pc:sldMk cId="2509434981" sldId="264"/>
        </pc:sldMkLst>
        <pc:spChg chg="mod">
          <ac:chgData name="James Tompkin" userId="e10e204fb9e6f665" providerId="LiveId" clId="{4FD6809A-EA76-463F-B221-3E72F54CC062}" dt="2021-09-30T22:48:35.514" v="24663" actId="1076"/>
          <ac:spMkLst>
            <pc:docMk/>
            <pc:sldMk cId="2509434981" sldId="264"/>
            <ac:spMk id="3" creationId="{AFB36495-408E-4910-AD63-7C5E080739A2}"/>
          </ac:spMkLst>
        </pc:spChg>
        <pc:spChg chg="mod">
          <ac:chgData name="James Tompkin" userId="e10e204fb9e6f665" providerId="LiveId" clId="{4FD6809A-EA76-463F-B221-3E72F54CC062}" dt="2021-09-30T03:58:05.418" v="22927" actId="20577"/>
          <ac:spMkLst>
            <pc:docMk/>
            <pc:sldMk cId="2509434981" sldId="264"/>
            <ac:spMk id="4" creationId="{7F59437A-FB45-4DCF-93FB-02709EF82CA5}"/>
          </ac:spMkLst>
        </pc:spChg>
        <pc:spChg chg="add del mod">
          <ac:chgData name="James Tompkin" userId="e10e204fb9e6f665" providerId="LiveId" clId="{4FD6809A-EA76-463F-B221-3E72F54CC062}" dt="2021-09-30T04:11:10.743" v="23080" actId="478"/>
          <ac:spMkLst>
            <pc:docMk/>
            <pc:sldMk cId="2509434981" sldId="264"/>
            <ac:spMk id="5" creationId="{80B9F1E9-5BD9-49DE-AEF8-E92B8D785806}"/>
          </ac:spMkLst>
        </pc:spChg>
        <pc:spChg chg="add del mod">
          <ac:chgData name="James Tompkin" userId="e10e204fb9e6f665" providerId="LiveId" clId="{4FD6809A-EA76-463F-B221-3E72F54CC062}" dt="2021-09-30T04:07:50.003" v="23023" actId="478"/>
          <ac:spMkLst>
            <pc:docMk/>
            <pc:sldMk cId="2509434981" sldId="264"/>
            <ac:spMk id="7" creationId="{95065EE5-AB1D-4D54-A4A6-82A2768C4F52}"/>
          </ac:spMkLst>
        </pc:spChg>
        <pc:spChg chg="add mod">
          <ac:chgData name="James Tompkin" userId="e10e204fb9e6f665" providerId="LiveId" clId="{4FD6809A-EA76-463F-B221-3E72F54CC062}" dt="2021-09-30T04:08:28.884" v="23028" actId="404"/>
          <ac:spMkLst>
            <pc:docMk/>
            <pc:sldMk cId="2509434981" sldId="264"/>
            <ac:spMk id="8" creationId="{81CACE58-3E79-4D85-B0C9-899F43CDB4FC}"/>
          </ac:spMkLst>
        </pc:spChg>
        <pc:spChg chg="add mod">
          <ac:chgData name="James Tompkin" userId="e10e204fb9e6f665" providerId="LiveId" clId="{4FD6809A-EA76-463F-B221-3E72F54CC062}" dt="2021-09-30T04:08:28.884" v="23028" actId="404"/>
          <ac:spMkLst>
            <pc:docMk/>
            <pc:sldMk cId="2509434981" sldId="264"/>
            <ac:spMk id="9" creationId="{A94F5B8B-85CA-4472-9730-36B37A461A32}"/>
          </ac:spMkLst>
        </pc:spChg>
        <pc:spChg chg="add mod">
          <ac:chgData name="James Tompkin" userId="e10e204fb9e6f665" providerId="LiveId" clId="{4FD6809A-EA76-463F-B221-3E72F54CC062}" dt="2021-09-30T04:08:28.884" v="23028" actId="404"/>
          <ac:spMkLst>
            <pc:docMk/>
            <pc:sldMk cId="2509434981" sldId="264"/>
            <ac:spMk id="10" creationId="{CE31804D-8A37-42F0-B76F-26F1F3444E6F}"/>
          </ac:spMkLst>
        </pc:spChg>
        <pc:spChg chg="add mod">
          <ac:chgData name="James Tompkin" userId="e10e204fb9e6f665" providerId="LiveId" clId="{4FD6809A-EA76-463F-B221-3E72F54CC062}" dt="2021-09-30T04:08:28.884" v="23028" actId="404"/>
          <ac:spMkLst>
            <pc:docMk/>
            <pc:sldMk cId="2509434981" sldId="264"/>
            <ac:spMk id="11" creationId="{0D1918E5-E134-44B5-AE76-2135E7425950}"/>
          </ac:spMkLst>
        </pc:spChg>
        <pc:spChg chg="add mod">
          <ac:chgData name="James Tompkin" userId="e10e204fb9e6f665" providerId="LiveId" clId="{4FD6809A-EA76-463F-B221-3E72F54CC062}" dt="2021-09-30T04:08:28.884" v="23028" actId="404"/>
          <ac:spMkLst>
            <pc:docMk/>
            <pc:sldMk cId="2509434981" sldId="264"/>
            <ac:spMk id="12" creationId="{E7508243-1B65-4A27-9B0F-E450C8919E5C}"/>
          </ac:spMkLst>
        </pc:spChg>
        <pc:spChg chg="add mod">
          <ac:chgData name="James Tompkin" userId="e10e204fb9e6f665" providerId="LiveId" clId="{4FD6809A-EA76-463F-B221-3E72F54CC062}" dt="2021-09-30T04:08:28.884" v="23028" actId="404"/>
          <ac:spMkLst>
            <pc:docMk/>
            <pc:sldMk cId="2509434981" sldId="264"/>
            <ac:spMk id="13" creationId="{766982E6-ED27-4F72-BB27-78B944A65EDD}"/>
          </ac:spMkLst>
        </pc:spChg>
        <pc:spChg chg="add mod">
          <ac:chgData name="James Tompkin" userId="e10e204fb9e6f665" providerId="LiveId" clId="{4FD6809A-EA76-463F-B221-3E72F54CC062}" dt="2021-09-30T04:08:28.884" v="23028" actId="404"/>
          <ac:spMkLst>
            <pc:docMk/>
            <pc:sldMk cId="2509434981" sldId="264"/>
            <ac:spMk id="14" creationId="{06E90081-2255-45AE-92EF-6363EADCE493}"/>
          </ac:spMkLst>
        </pc:spChg>
        <pc:spChg chg="add mod">
          <ac:chgData name="James Tompkin" userId="e10e204fb9e6f665" providerId="LiveId" clId="{4FD6809A-EA76-463F-B221-3E72F54CC062}" dt="2021-09-30T04:08:28.884" v="23028" actId="404"/>
          <ac:spMkLst>
            <pc:docMk/>
            <pc:sldMk cId="2509434981" sldId="264"/>
            <ac:spMk id="15" creationId="{75015838-847C-4BB8-B8B5-0052213DC20C}"/>
          </ac:spMkLst>
        </pc:spChg>
        <pc:spChg chg="add mod">
          <ac:chgData name="James Tompkin" userId="e10e204fb9e6f665" providerId="LiveId" clId="{4FD6809A-EA76-463F-B221-3E72F54CC062}" dt="2021-09-30T04:08:28.884" v="23028" actId="404"/>
          <ac:spMkLst>
            <pc:docMk/>
            <pc:sldMk cId="2509434981" sldId="264"/>
            <ac:spMk id="16" creationId="{A4423F9E-1523-4942-AA00-673073FD322C}"/>
          </ac:spMkLst>
        </pc:spChg>
        <pc:spChg chg="add mod">
          <ac:chgData name="James Tompkin" userId="e10e204fb9e6f665" providerId="LiveId" clId="{4FD6809A-EA76-463F-B221-3E72F54CC062}" dt="2021-09-30T04:08:28.884" v="23028" actId="404"/>
          <ac:spMkLst>
            <pc:docMk/>
            <pc:sldMk cId="2509434981" sldId="264"/>
            <ac:spMk id="17" creationId="{20157E2C-F20E-460C-B90F-0099DA56AA58}"/>
          </ac:spMkLst>
        </pc:spChg>
        <pc:spChg chg="add del mod">
          <ac:chgData name="James Tompkin" userId="e10e204fb9e6f665" providerId="LiveId" clId="{4FD6809A-EA76-463F-B221-3E72F54CC062}" dt="2021-09-30T04:25:57.664" v="23286" actId="478"/>
          <ac:spMkLst>
            <pc:docMk/>
            <pc:sldMk cId="2509434981" sldId="264"/>
            <ac:spMk id="19" creationId="{A19879B2-CEB9-44E9-97C3-D7D756ACF9FA}"/>
          </ac:spMkLst>
        </pc:spChg>
        <pc:spChg chg="mod ord topLvl">
          <ac:chgData name="James Tompkin" userId="e10e204fb9e6f665" providerId="LiveId" clId="{4FD6809A-EA76-463F-B221-3E72F54CC062}" dt="2021-09-30T22:49:20.964" v="24695" actId="2085"/>
          <ac:spMkLst>
            <pc:docMk/>
            <pc:sldMk cId="2509434981" sldId="264"/>
            <ac:spMk id="21" creationId="{BC93C719-0857-4A4D-A1AB-89383ACA24D4}"/>
          </ac:spMkLst>
        </pc:spChg>
        <pc:spChg chg="del mod topLvl">
          <ac:chgData name="James Tompkin" userId="e10e204fb9e6f665" providerId="LiveId" clId="{4FD6809A-EA76-463F-B221-3E72F54CC062}" dt="2021-09-30T22:45:21.269" v="24599"/>
          <ac:spMkLst>
            <pc:docMk/>
            <pc:sldMk cId="2509434981" sldId="264"/>
            <ac:spMk id="22" creationId="{5BCA5990-CB16-4CDF-986C-4438C0D05ACE}"/>
          </ac:spMkLst>
        </pc:spChg>
        <pc:spChg chg="add del mod ord">
          <ac:chgData name="James Tompkin" userId="e10e204fb9e6f665" providerId="LiveId" clId="{4FD6809A-EA76-463F-B221-3E72F54CC062}" dt="2021-09-30T22:48:37.917" v="24664" actId="478"/>
          <ac:spMkLst>
            <pc:docMk/>
            <pc:sldMk cId="2509434981" sldId="264"/>
            <ac:spMk id="23" creationId="{2E56B63F-CB20-49C9-B15B-EDBBE44663EA}"/>
          </ac:spMkLst>
        </pc:spChg>
        <pc:spChg chg="add del mod ord">
          <ac:chgData name="James Tompkin" userId="e10e204fb9e6f665" providerId="LiveId" clId="{4FD6809A-EA76-463F-B221-3E72F54CC062}" dt="2021-09-30T22:47:57.758" v="24650" actId="478"/>
          <ac:spMkLst>
            <pc:docMk/>
            <pc:sldMk cId="2509434981" sldId="264"/>
            <ac:spMk id="24" creationId="{4C0C3725-CDBB-4678-81E2-B0BCA28555FE}"/>
          </ac:spMkLst>
        </pc:spChg>
        <pc:spChg chg="add mod ord">
          <ac:chgData name="James Tompkin" userId="e10e204fb9e6f665" providerId="LiveId" clId="{4FD6809A-EA76-463F-B221-3E72F54CC062}" dt="2021-09-30T22:49:31.943" v="24696" actId="207"/>
          <ac:spMkLst>
            <pc:docMk/>
            <pc:sldMk cId="2509434981" sldId="264"/>
            <ac:spMk id="25" creationId="{6C2F6B0C-8701-4121-A930-A04EC469E61B}"/>
          </ac:spMkLst>
        </pc:spChg>
        <pc:spChg chg="add del mod ord">
          <ac:chgData name="James Tompkin" userId="e10e204fb9e6f665" providerId="LiveId" clId="{4FD6809A-EA76-463F-B221-3E72F54CC062}" dt="2021-09-30T22:48:17.685" v="24657" actId="478"/>
          <ac:spMkLst>
            <pc:docMk/>
            <pc:sldMk cId="2509434981" sldId="264"/>
            <ac:spMk id="26" creationId="{4CD5EBF1-D09B-4E73-8DEF-C74126A64EA0}"/>
          </ac:spMkLst>
        </pc:spChg>
        <pc:spChg chg="add del mod ord">
          <ac:chgData name="James Tompkin" userId="e10e204fb9e6f665" providerId="LiveId" clId="{4FD6809A-EA76-463F-B221-3E72F54CC062}" dt="2021-09-30T22:48:37.917" v="24664" actId="478"/>
          <ac:spMkLst>
            <pc:docMk/>
            <pc:sldMk cId="2509434981" sldId="264"/>
            <ac:spMk id="27" creationId="{7FD991DC-CFC1-4247-A8AF-7A623F9A28B9}"/>
          </ac:spMkLst>
        </pc:spChg>
        <pc:spChg chg="add del mod">
          <ac:chgData name="James Tompkin" userId="e10e204fb9e6f665" providerId="LiveId" clId="{4FD6809A-EA76-463F-B221-3E72F54CC062}" dt="2021-09-30T22:48:17.685" v="24657" actId="478"/>
          <ac:spMkLst>
            <pc:docMk/>
            <pc:sldMk cId="2509434981" sldId="264"/>
            <ac:spMk id="28" creationId="{3D61F11F-8276-4C9F-808D-7C17D19F7ED4}"/>
          </ac:spMkLst>
        </pc:spChg>
        <pc:spChg chg="add del mod">
          <ac:chgData name="James Tompkin" userId="e10e204fb9e6f665" providerId="LiveId" clId="{4FD6809A-EA76-463F-B221-3E72F54CC062}" dt="2021-09-30T22:48:01.079" v="24651" actId="478"/>
          <ac:spMkLst>
            <pc:docMk/>
            <pc:sldMk cId="2509434981" sldId="264"/>
            <ac:spMk id="29" creationId="{9D0A2D00-6879-4022-A4AF-4DA373F9DC07}"/>
          </ac:spMkLst>
        </pc:spChg>
        <pc:spChg chg="add del mod">
          <ac:chgData name="James Tompkin" userId="e10e204fb9e6f665" providerId="LiveId" clId="{4FD6809A-EA76-463F-B221-3E72F54CC062}" dt="2021-09-30T22:47:14.951" v="24636" actId="478"/>
          <ac:spMkLst>
            <pc:docMk/>
            <pc:sldMk cId="2509434981" sldId="264"/>
            <ac:spMk id="30" creationId="{D4E0FE5F-E891-4608-BB06-259CD3826B5E}"/>
          </ac:spMkLst>
        </pc:spChg>
        <pc:spChg chg="add mod">
          <ac:chgData name="James Tompkin" userId="e10e204fb9e6f665" providerId="LiveId" clId="{4FD6809A-EA76-463F-B221-3E72F54CC062}" dt="2021-09-30T22:49:31.943" v="24696" actId="207"/>
          <ac:spMkLst>
            <pc:docMk/>
            <pc:sldMk cId="2509434981" sldId="264"/>
            <ac:spMk id="33" creationId="{ED0834F1-F250-4A34-96EC-06ED51A2734F}"/>
          </ac:spMkLst>
        </pc:spChg>
        <pc:spChg chg="add mod">
          <ac:chgData name="James Tompkin" userId="e10e204fb9e6f665" providerId="LiveId" clId="{4FD6809A-EA76-463F-B221-3E72F54CC062}" dt="2021-09-30T22:49:31.943" v="24696" actId="207"/>
          <ac:spMkLst>
            <pc:docMk/>
            <pc:sldMk cId="2509434981" sldId="264"/>
            <ac:spMk id="34" creationId="{837E61EE-84EE-4B38-B473-C3B495A60086}"/>
          </ac:spMkLst>
        </pc:spChg>
        <pc:spChg chg="add mod">
          <ac:chgData name="James Tompkin" userId="e10e204fb9e6f665" providerId="LiveId" clId="{4FD6809A-EA76-463F-B221-3E72F54CC062}" dt="2021-09-30T22:49:31.943" v="24696" actId="207"/>
          <ac:spMkLst>
            <pc:docMk/>
            <pc:sldMk cId="2509434981" sldId="264"/>
            <ac:spMk id="35" creationId="{FFFCE517-0658-4C27-B4AD-B1AE448BE7A9}"/>
          </ac:spMkLst>
        </pc:spChg>
        <pc:grpChg chg="add del mod">
          <ac:chgData name="James Tompkin" userId="e10e204fb9e6f665" providerId="LiveId" clId="{4FD6809A-EA76-463F-B221-3E72F54CC062}" dt="2021-09-30T04:25:32.375" v="23270" actId="478"/>
          <ac:grpSpMkLst>
            <pc:docMk/>
            <pc:sldMk cId="2509434981" sldId="264"/>
            <ac:grpSpMk id="18" creationId="{A6C4279A-C271-43A0-9FF6-D587C626BBF1}"/>
          </ac:grpSpMkLst>
        </pc:grpChg>
        <pc:grpChg chg="add del mod">
          <ac:chgData name="James Tompkin" userId="e10e204fb9e6f665" providerId="LiveId" clId="{4FD6809A-EA76-463F-B221-3E72F54CC062}" dt="2021-09-30T22:42:00.642" v="24580" actId="165"/>
          <ac:grpSpMkLst>
            <pc:docMk/>
            <pc:sldMk cId="2509434981" sldId="264"/>
            <ac:grpSpMk id="20" creationId="{E164895F-69D5-44ED-836A-87574C995DA8}"/>
          </ac:grpSpMkLst>
        </pc:grpChg>
        <pc:grpChg chg="add mod ord">
          <ac:chgData name="James Tompkin" userId="e10e204fb9e6f665" providerId="LiveId" clId="{4FD6809A-EA76-463F-B221-3E72F54CC062}" dt="2021-09-30T22:43:41.623" v="24588" actId="164"/>
          <ac:grpSpMkLst>
            <pc:docMk/>
            <pc:sldMk cId="2509434981" sldId="264"/>
            <ac:grpSpMk id="31" creationId="{0FBA951A-893C-4184-B267-3033C91710E9}"/>
          </ac:grpSpMkLst>
        </pc:grpChg>
        <pc:grpChg chg="add mod">
          <ac:chgData name="James Tompkin" userId="e10e204fb9e6f665" providerId="LiveId" clId="{4FD6809A-EA76-463F-B221-3E72F54CC062}" dt="2021-09-30T22:45:06.664" v="24595" actId="164"/>
          <ac:grpSpMkLst>
            <pc:docMk/>
            <pc:sldMk cId="2509434981" sldId="264"/>
            <ac:grpSpMk id="32" creationId="{564CA304-95F7-4CD4-A78F-24EC00B0EFF5}"/>
          </ac:grpSpMkLst>
        </pc:grpChg>
      </pc:sldChg>
      <pc:sldChg chg="modSp mod modShow">
        <pc:chgData name="James Tompkin" userId="e10e204fb9e6f665" providerId="LiveId" clId="{4FD6809A-EA76-463F-B221-3E72F54CC062}" dt="2021-09-30T00:14:15.137" v="20818" actId="729"/>
        <pc:sldMkLst>
          <pc:docMk/>
          <pc:sldMk cId="2207741223" sldId="265"/>
        </pc:sldMkLst>
        <pc:spChg chg="mod">
          <ac:chgData name="James Tompkin" userId="e10e204fb9e6f665" providerId="LiveId" clId="{4FD6809A-EA76-463F-B221-3E72F54CC062}" dt="2021-09-30T00:13:01.981" v="20817" actId="20577"/>
          <ac:spMkLst>
            <pc:docMk/>
            <pc:sldMk cId="2207741223" sldId="265"/>
            <ac:spMk id="3" creationId="{AFB36495-408E-4910-AD63-7C5E080739A2}"/>
          </ac:spMkLst>
        </pc:spChg>
      </pc:sldChg>
      <pc:sldChg chg="addSp delSp modSp mod modTransition delAnim modAnim modNotesTx">
        <pc:chgData name="James Tompkin" userId="e10e204fb9e6f665" providerId="LiveId" clId="{4FD6809A-EA76-463F-B221-3E72F54CC062}" dt="2021-10-01T02:23:14.549" v="31433" actId="20577"/>
        <pc:sldMkLst>
          <pc:docMk/>
          <pc:sldMk cId="3143938214" sldId="266"/>
        </pc:sldMkLst>
        <pc:spChg chg="mod">
          <ac:chgData name="James Tompkin" userId="e10e204fb9e6f665" providerId="LiveId" clId="{4FD6809A-EA76-463F-B221-3E72F54CC062}" dt="2021-09-29T21:43:51.070" v="19346" actId="207"/>
          <ac:spMkLst>
            <pc:docMk/>
            <pc:sldMk cId="3143938214" sldId="266"/>
            <ac:spMk id="3" creationId="{AFB36495-408E-4910-AD63-7C5E080739A2}"/>
          </ac:spMkLst>
        </pc:spChg>
        <pc:spChg chg="mod">
          <ac:chgData name="James Tompkin" userId="e10e204fb9e6f665" providerId="LiveId" clId="{4FD6809A-EA76-463F-B221-3E72F54CC062}" dt="2021-09-30T00:01:50.086" v="20779" actId="6549"/>
          <ac:spMkLst>
            <pc:docMk/>
            <pc:sldMk cId="3143938214" sldId="266"/>
            <ac:spMk id="4" creationId="{7F59437A-FB45-4DCF-93FB-02709EF82CA5}"/>
          </ac:spMkLst>
        </pc:spChg>
        <pc:spChg chg="mod">
          <ac:chgData name="James Tompkin" userId="e10e204fb9e6f665" providerId="LiveId" clId="{4FD6809A-EA76-463F-B221-3E72F54CC062}" dt="2021-09-29T00:56:11.151" v="17839" actId="164"/>
          <ac:spMkLst>
            <pc:docMk/>
            <pc:sldMk cId="3143938214" sldId="266"/>
            <ac:spMk id="5" creationId="{3899D831-32FB-43B2-9F48-21BB1DC51476}"/>
          </ac:spMkLst>
        </pc:spChg>
        <pc:spChg chg="add mod">
          <ac:chgData name="James Tompkin" userId="e10e204fb9e6f665" providerId="LiveId" clId="{4FD6809A-EA76-463F-B221-3E72F54CC062}" dt="2021-09-29T21:00:53.754" v="19167" actId="164"/>
          <ac:spMkLst>
            <pc:docMk/>
            <pc:sldMk cId="3143938214" sldId="266"/>
            <ac:spMk id="9" creationId="{9478FDFA-CA92-41D6-8CD4-D45E8E256DED}"/>
          </ac:spMkLst>
        </pc:spChg>
        <pc:spChg chg="del mod">
          <ac:chgData name="James Tompkin" userId="e10e204fb9e6f665" providerId="LiveId" clId="{4FD6809A-EA76-463F-B221-3E72F54CC062}" dt="2021-09-29T00:55:47.187" v="17827" actId="478"/>
          <ac:spMkLst>
            <pc:docMk/>
            <pc:sldMk cId="3143938214" sldId="266"/>
            <ac:spMk id="10" creationId="{4FC6597A-D85A-491A-931F-3F965E0B022B}"/>
          </ac:spMkLst>
        </pc:spChg>
        <pc:spChg chg="add mod">
          <ac:chgData name="James Tompkin" userId="e10e204fb9e6f665" providerId="LiveId" clId="{4FD6809A-EA76-463F-B221-3E72F54CC062}" dt="2021-09-29T21:00:53.754" v="19167" actId="164"/>
          <ac:spMkLst>
            <pc:docMk/>
            <pc:sldMk cId="3143938214" sldId="266"/>
            <ac:spMk id="11" creationId="{7CE59AB5-067E-426B-A935-B2836971F148}"/>
          </ac:spMkLst>
        </pc:spChg>
        <pc:spChg chg="add mod">
          <ac:chgData name="James Tompkin" userId="e10e204fb9e6f665" providerId="LiveId" clId="{4FD6809A-EA76-463F-B221-3E72F54CC062}" dt="2021-09-29T21:00:53.754" v="19167" actId="164"/>
          <ac:spMkLst>
            <pc:docMk/>
            <pc:sldMk cId="3143938214" sldId="266"/>
            <ac:spMk id="12" creationId="{54024277-C433-4BAA-A202-8512B1308B64}"/>
          </ac:spMkLst>
        </pc:spChg>
        <pc:spChg chg="add mod">
          <ac:chgData name="James Tompkin" userId="e10e204fb9e6f665" providerId="LiveId" clId="{4FD6809A-EA76-463F-B221-3E72F54CC062}" dt="2021-09-29T21:00:53.754" v="19167" actId="164"/>
          <ac:spMkLst>
            <pc:docMk/>
            <pc:sldMk cId="3143938214" sldId="266"/>
            <ac:spMk id="13" creationId="{0A7A769F-D099-406B-A425-5F62B3B8A0E9}"/>
          </ac:spMkLst>
        </pc:spChg>
        <pc:spChg chg="add mod">
          <ac:chgData name="James Tompkin" userId="e10e204fb9e6f665" providerId="LiveId" clId="{4FD6809A-EA76-463F-B221-3E72F54CC062}" dt="2021-09-29T21:00:53.754" v="19167" actId="164"/>
          <ac:spMkLst>
            <pc:docMk/>
            <pc:sldMk cId="3143938214" sldId="266"/>
            <ac:spMk id="14" creationId="{7219FE21-DCDA-49D0-B052-D2BEC9CFC061}"/>
          </ac:spMkLst>
        </pc:spChg>
        <pc:spChg chg="add mod">
          <ac:chgData name="James Tompkin" userId="e10e204fb9e6f665" providerId="LiveId" clId="{4FD6809A-EA76-463F-B221-3E72F54CC062}" dt="2021-09-29T21:00:53.754" v="19167" actId="164"/>
          <ac:spMkLst>
            <pc:docMk/>
            <pc:sldMk cId="3143938214" sldId="266"/>
            <ac:spMk id="15" creationId="{2AF80B5C-1E69-4B23-B022-102641123342}"/>
          </ac:spMkLst>
        </pc:spChg>
        <pc:spChg chg="add mod">
          <ac:chgData name="James Tompkin" userId="e10e204fb9e6f665" providerId="LiveId" clId="{4FD6809A-EA76-463F-B221-3E72F54CC062}" dt="2021-09-30T00:00:35.230" v="20747" actId="404"/>
          <ac:spMkLst>
            <pc:docMk/>
            <pc:sldMk cId="3143938214" sldId="266"/>
            <ac:spMk id="16" creationId="{B7575A17-5533-44BE-AF2B-0B03093D5036}"/>
          </ac:spMkLst>
        </pc:spChg>
        <pc:spChg chg="add mod">
          <ac:chgData name="James Tompkin" userId="e10e204fb9e6f665" providerId="LiveId" clId="{4FD6809A-EA76-463F-B221-3E72F54CC062}" dt="2021-09-30T00:00:35.230" v="20747" actId="404"/>
          <ac:spMkLst>
            <pc:docMk/>
            <pc:sldMk cId="3143938214" sldId="266"/>
            <ac:spMk id="17" creationId="{7419A292-0C83-4391-9509-48B75754E61B}"/>
          </ac:spMkLst>
        </pc:spChg>
        <pc:spChg chg="add mod">
          <ac:chgData name="James Tompkin" userId="e10e204fb9e6f665" providerId="LiveId" clId="{4FD6809A-EA76-463F-B221-3E72F54CC062}" dt="2021-09-30T00:00:35.230" v="20747" actId="404"/>
          <ac:spMkLst>
            <pc:docMk/>
            <pc:sldMk cId="3143938214" sldId="266"/>
            <ac:spMk id="18" creationId="{DBFE7948-026C-4E4B-861A-71EA2C48E33D}"/>
          </ac:spMkLst>
        </pc:spChg>
        <pc:spChg chg="add mod">
          <ac:chgData name="James Tompkin" userId="e10e204fb9e6f665" providerId="LiveId" clId="{4FD6809A-EA76-463F-B221-3E72F54CC062}" dt="2021-09-30T00:00:35.230" v="20747" actId="404"/>
          <ac:spMkLst>
            <pc:docMk/>
            <pc:sldMk cId="3143938214" sldId="266"/>
            <ac:spMk id="19" creationId="{7B8A0681-8472-4FF6-980B-603CE6CA6566}"/>
          </ac:spMkLst>
        </pc:spChg>
        <pc:spChg chg="add mod">
          <ac:chgData name="James Tompkin" userId="e10e204fb9e6f665" providerId="LiveId" clId="{4FD6809A-EA76-463F-B221-3E72F54CC062}" dt="2021-09-30T00:00:35.230" v="20747" actId="404"/>
          <ac:spMkLst>
            <pc:docMk/>
            <pc:sldMk cId="3143938214" sldId="266"/>
            <ac:spMk id="20" creationId="{46A87633-ED37-4511-9C85-4840F40FB7A8}"/>
          </ac:spMkLst>
        </pc:spChg>
        <pc:spChg chg="add mod">
          <ac:chgData name="James Tompkin" userId="e10e204fb9e6f665" providerId="LiveId" clId="{4FD6809A-EA76-463F-B221-3E72F54CC062}" dt="2021-09-30T00:00:35.230" v="20747" actId="404"/>
          <ac:spMkLst>
            <pc:docMk/>
            <pc:sldMk cId="3143938214" sldId="266"/>
            <ac:spMk id="21" creationId="{BD49413E-2D7D-46C7-86D0-6EB655EE9DD9}"/>
          </ac:spMkLst>
        </pc:spChg>
        <pc:spChg chg="add mod">
          <ac:chgData name="James Tompkin" userId="e10e204fb9e6f665" providerId="LiveId" clId="{4FD6809A-EA76-463F-B221-3E72F54CC062}" dt="2021-09-29T21:00:53.754" v="19167" actId="164"/>
          <ac:spMkLst>
            <pc:docMk/>
            <pc:sldMk cId="3143938214" sldId="266"/>
            <ac:spMk id="22" creationId="{15CB47A3-28A8-4361-B96E-B9405354E988}"/>
          </ac:spMkLst>
        </pc:spChg>
        <pc:spChg chg="add mod">
          <ac:chgData name="James Tompkin" userId="e10e204fb9e6f665" providerId="LiveId" clId="{4FD6809A-EA76-463F-B221-3E72F54CC062}" dt="2021-09-29T21:00:53.754" v="19167" actId="164"/>
          <ac:spMkLst>
            <pc:docMk/>
            <pc:sldMk cId="3143938214" sldId="266"/>
            <ac:spMk id="23" creationId="{4F014FED-0FCF-485C-876B-8874EB0EC5F5}"/>
          </ac:spMkLst>
        </pc:spChg>
        <pc:spChg chg="add mod">
          <ac:chgData name="James Tompkin" userId="e10e204fb9e6f665" providerId="LiveId" clId="{4FD6809A-EA76-463F-B221-3E72F54CC062}" dt="2021-09-29T21:00:53.754" v="19167" actId="164"/>
          <ac:spMkLst>
            <pc:docMk/>
            <pc:sldMk cId="3143938214" sldId="266"/>
            <ac:spMk id="24" creationId="{1FDDC77E-3135-4F72-B4F3-143B4E275021}"/>
          </ac:spMkLst>
        </pc:spChg>
        <pc:spChg chg="add mod">
          <ac:chgData name="James Tompkin" userId="e10e204fb9e6f665" providerId="LiveId" clId="{4FD6809A-EA76-463F-B221-3E72F54CC062}" dt="2021-09-29T21:00:53.754" v="19167" actId="164"/>
          <ac:spMkLst>
            <pc:docMk/>
            <pc:sldMk cId="3143938214" sldId="266"/>
            <ac:spMk id="25" creationId="{F240571E-96E9-4B3F-8519-67C7F9E4A1D4}"/>
          </ac:spMkLst>
        </pc:spChg>
        <pc:spChg chg="add mod">
          <ac:chgData name="James Tompkin" userId="e10e204fb9e6f665" providerId="LiveId" clId="{4FD6809A-EA76-463F-B221-3E72F54CC062}" dt="2021-09-29T21:00:53.754" v="19167" actId="164"/>
          <ac:spMkLst>
            <pc:docMk/>
            <pc:sldMk cId="3143938214" sldId="266"/>
            <ac:spMk id="26" creationId="{FFCA6EFC-2572-4A80-8507-EB3CAB62A5D7}"/>
          </ac:spMkLst>
        </pc:spChg>
        <pc:spChg chg="add mod">
          <ac:chgData name="James Tompkin" userId="e10e204fb9e6f665" providerId="LiveId" clId="{4FD6809A-EA76-463F-B221-3E72F54CC062}" dt="2021-09-29T21:00:53.754" v="19167" actId="164"/>
          <ac:spMkLst>
            <pc:docMk/>
            <pc:sldMk cId="3143938214" sldId="266"/>
            <ac:spMk id="27" creationId="{9A48296A-D14D-486C-8AF0-63304AF6BA63}"/>
          </ac:spMkLst>
        </pc:spChg>
        <pc:spChg chg="add mod">
          <ac:chgData name="James Tompkin" userId="e10e204fb9e6f665" providerId="LiveId" clId="{4FD6809A-EA76-463F-B221-3E72F54CC062}" dt="2021-09-29T21:00:53.754" v="19167" actId="164"/>
          <ac:spMkLst>
            <pc:docMk/>
            <pc:sldMk cId="3143938214" sldId="266"/>
            <ac:spMk id="28" creationId="{197713EC-7CAE-4B25-A80B-3F4016D02E85}"/>
          </ac:spMkLst>
        </pc:spChg>
        <pc:spChg chg="add mod">
          <ac:chgData name="James Tompkin" userId="e10e204fb9e6f665" providerId="LiveId" clId="{4FD6809A-EA76-463F-B221-3E72F54CC062}" dt="2021-09-29T21:00:53.754" v="19167" actId="164"/>
          <ac:spMkLst>
            <pc:docMk/>
            <pc:sldMk cId="3143938214" sldId="266"/>
            <ac:spMk id="29" creationId="{DAB4AFDC-8E5C-4569-8DEE-F81F98A56DCF}"/>
          </ac:spMkLst>
        </pc:spChg>
        <pc:spChg chg="add mod">
          <ac:chgData name="James Tompkin" userId="e10e204fb9e6f665" providerId="LiveId" clId="{4FD6809A-EA76-463F-B221-3E72F54CC062}" dt="2021-09-29T21:00:53.754" v="19167" actId="164"/>
          <ac:spMkLst>
            <pc:docMk/>
            <pc:sldMk cId="3143938214" sldId="266"/>
            <ac:spMk id="30" creationId="{8A64F0A3-44A2-41FF-9E3E-514CE87DCE7B}"/>
          </ac:spMkLst>
        </pc:spChg>
        <pc:spChg chg="add mod">
          <ac:chgData name="James Tompkin" userId="e10e204fb9e6f665" providerId="LiveId" clId="{4FD6809A-EA76-463F-B221-3E72F54CC062}" dt="2021-09-29T21:00:53.754" v="19167" actId="164"/>
          <ac:spMkLst>
            <pc:docMk/>
            <pc:sldMk cId="3143938214" sldId="266"/>
            <ac:spMk id="31" creationId="{41147BB5-D4D8-4D6D-91F7-5F413D836DD4}"/>
          </ac:spMkLst>
        </pc:spChg>
        <pc:grpChg chg="add mod">
          <ac:chgData name="James Tompkin" userId="e10e204fb9e6f665" providerId="LiveId" clId="{4FD6809A-EA76-463F-B221-3E72F54CC062}" dt="2021-09-29T00:56:15.634" v="17840" actId="1076"/>
          <ac:grpSpMkLst>
            <pc:docMk/>
            <pc:sldMk cId="3143938214" sldId="266"/>
            <ac:grpSpMk id="2" creationId="{406F0C44-3858-48BC-80B4-1929D139026B}"/>
          </ac:grpSpMkLst>
        </pc:grpChg>
        <pc:grpChg chg="add mod">
          <ac:chgData name="James Tompkin" userId="e10e204fb9e6f665" providerId="LiveId" clId="{4FD6809A-EA76-463F-B221-3E72F54CC062}" dt="2021-09-29T21:01:48.719" v="19172" actId="164"/>
          <ac:grpSpMkLst>
            <pc:docMk/>
            <pc:sldMk cId="3143938214" sldId="266"/>
            <ac:grpSpMk id="37" creationId="{A08F1A45-A10B-4A2F-8B93-BE54BA79EAB8}"/>
          </ac:grpSpMkLst>
        </pc:grpChg>
        <pc:grpChg chg="add mod">
          <ac:chgData name="James Tompkin" userId="e10e204fb9e6f665" providerId="LiveId" clId="{4FD6809A-EA76-463F-B221-3E72F54CC062}" dt="2021-09-30T00:00:35.230" v="20747" actId="404"/>
          <ac:grpSpMkLst>
            <pc:docMk/>
            <pc:sldMk cId="3143938214" sldId="266"/>
            <ac:grpSpMk id="38" creationId="{A4F05CFF-0477-47A1-A49C-7A24E83916D8}"/>
          </ac:grpSpMkLst>
        </pc:grpChg>
        <pc:grpChg chg="add mod">
          <ac:chgData name="James Tompkin" userId="e10e204fb9e6f665" providerId="LiveId" clId="{4FD6809A-EA76-463F-B221-3E72F54CC062}" dt="2021-09-29T21:01:48.719" v="19172" actId="164"/>
          <ac:grpSpMkLst>
            <pc:docMk/>
            <pc:sldMk cId="3143938214" sldId="266"/>
            <ac:grpSpMk id="39" creationId="{F792CA85-6F29-4FA5-8425-40AC9BEA5921}"/>
          </ac:grpSpMkLst>
        </pc:grpChg>
        <pc:grpChg chg="add mod">
          <ac:chgData name="James Tompkin" userId="e10e204fb9e6f665" providerId="LiveId" clId="{4FD6809A-EA76-463F-B221-3E72F54CC062}" dt="2021-10-01T01:26:05.766" v="30531" actId="164"/>
          <ac:grpSpMkLst>
            <pc:docMk/>
            <pc:sldMk cId="3143938214" sldId="266"/>
            <ac:grpSpMk id="61" creationId="{ABD4E459-3FAF-4259-8616-DF1BFC817BE2}"/>
          </ac:grpSpMkLst>
        </pc:grpChg>
        <pc:picChg chg="mod">
          <ac:chgData name="James Tompkin" userId="e10e204fb9e6f665" providerId="LiveId" clId="{4FD6809A-EA76-463F-B221-3E72F54CC062}" dt="2021-09-29T00:56:11.151" v="17839" actId="164"/>
          <ac:picMkLst>
            <pc:docMk/>
            <pc:sldMk cId="3143938214" sldId="266"/>
            <ac:picMk id="6" creationId="{934F869A-F2E2-40BD-BE4E-A29F328516ED}"/>
          </ac:picMkLst>
        </pc:picChg>
        <pc:picChg chg="mod">
          <ac:chgData name="James Tompkin" userId="e10e204fb9e6f665" providerId="LiveId" clId="{4FD6809A-EA76-463F-B221-3E72F54CC062}" dt="2021-09-29T00:56:11.151" v="17839" actId="164"/>
          <ac:picMkLst>
            <pc:docMk/>
            <pc:sldMk cId="3143938214" sldId="266"/>
            <ac:picMk id="7" creationId="{046C55B1-1E72-46C3-A934-A7525A32D3E7}"/>
          </ac:picMkLst>
        </pc:picChg>
        <pc:picChg chg="add mod ord modCrop">
          <ac:chgData name="James Tompkin" userId="e10e204fb9e6f665" providerId="LiveId" clId="{4FD6809A-EA76-463F-B221-3E72F54CC062}" dt="2021-09-29T23:55:39.757" v="20654" actId="732"/>
          <ac:picMkLst>
            <pc:docMk/>
            <pc:sldMk cId="3143938214" sldId="266"/>
            <ac:picMk id="8" creationId="{DD30F368-398B-454C-9F7E-BA414CD783BD}"/>
          </ac:picMkLst>
        </pc:picChg>
        <pc:picChg chg="add del mod modCrop">
          <ac:chgData name="James Tompkin" userId="e10e204fb9e6f665" providerId="LiveId" clId="{4FD6809A-EA76-463F-B221-3E72F54CC062}" dt="2021-09-29T21:34:28.518" v="19213" actId="478"/>
          <ac:picMkLst>
            <pc:docMk/>
            <pc:sldMk cId="3143938214" sldId="266"/>
            <ac:picMk id="40" creationId="{C0B721BE-C8A4-4322-82E6-38B4B3F30A69}"/>
          </ac:picMkLst>
        </pc:picChg>
        <pc:picChg chg="add del mod">
          <ac:chgData name="James Tompkin" userId="e10e204fb9e6f665" providerId="LiveId" clId="{4FD6809A-EA76-463F-B221-3E72F54CC062}" dt="2021-09-29T21:34:19.004" v="19212" actId="478"/>
          <ac:picMkLst>
            <pc:docMk/>
            <pc:sldMk cId="3143938214" sldId="266"/>
            <ac:picMk id="41" creationId="{201C3759-5A7B-4F38-AF5B-6CDF27FB41A8}"/>
          </ac:picMkLst>
        </pc:picChg>
        <pc:picChg chg="add del mod ord modCrop">
          <ac:chgData name="James Tompkin" userId="e10e204fb9e6f665" providerId="LiveId" clId="{4FD6809A-EA76-463F-B221-3E72F54CC062}" dt="2021-09-29T23:55:31.893" v="20653" actId="478"/>
          <ac:picMkLst>
            <pc:docMk/>
            <pc:sldMk cId="3143938214" sldId="266"/>
            <ac:picMk id="42" creationId="{9C8167A7-DA9B-40C1-9D32-80586D0C3A4E}"/>
          </ac:picMkLst>
        </pc:picChg>
        <pc:picChg chg="add del mod ord modCrop">
          <ac:chgData name="James Tompkin" userId="e10e204fb9e6f665" providerId="LiveId" clId="{4FD6809A-EA76-463F-B221-3E72F54CC062}" dt="2021-09-29T23:55:31.002" v="20652" actId="478"/>
          <ac:picMkLst>
            <pc:docMk/>
            <pc:sldMk cId="3143938214" sldId="266"/>
            <ac:picMk id="43" creationId="{0385B975-E885-466E-ACDF-6BC3051ADDCB}"/>
          </ac:picMkLst>
        </pc:picChg>
        <pc:picChg chg="add del mod ord modCrop">
          <ac:chgData name="James Tompkin" userId="e10e204fb9e6f665" providerId="LiveId" clId="{4FD6809A-EA76-463F-B221-3E72F54CC062}" dt="2021-09-29T23:55:29.735" v="20651" actId="478"/>
          <ac:picMkLst>
            <pc:docMk/>
            <pc:sldMk cId="3143938214" sldId="266"/>
            <ac:picMk id="44" creationId="{70F65C95-9D14-4003-B5A3-0E31DB8D957C}"/>
          </ac:picMkLst>
        </pc:picChg>
        <pc:picChg chg="add del mod ord modCrop">
          <ac:chgData name="James Tompkin" userId="e10e204fb9e6f665" providerId="LiveId" clId="{4FD6809A-EA76-463F-B221-3E72F54CC062}" dt="2021-09-29T23:55:28.886" v="20650" actId="478"/>
          <ac:picMkLst>
            <pc:docMk/>
            <pc:sldMk cId="3143938214" sldId="266"/>
            <ac:picMk id="45" creationId="{0EFA03F0-EA63-4D4E-AECB-8385BC7A38DD}"/>
          </ac:picMkLst>
        </pc:picChg>
        <pc:picChg chg="add del mod ord modCrop">
          <ac:chgData name="James Tompkin" userId="e10e204fb9e6f665" providerId="LiveId" clId="{4FD6809A-EA76-463F-B221-3E72F54CC062}" dt="2021-09-29T23:55:28.044" v="20649" actId="478"/>
          <ac:picMkLst>
            <pc:docMk/>
            <pc:sldMk cId="3143938214" sldId="266"/>
            <ac:picMk id="46" creationId="{D17B3FB6-DADE-41D4-887F-FEB462DD158E}"/>
          </ac:picMkLst>
        </pc:picChg>
        <pc:picChg chg="add del mod ord modCrop">
          <ac:chgData name="James Tompkin" userId="e10e204fb9e6f665" providerId="LiveId" clId="{4FD6809A-EA76-463F-B221-3E72F54CC062}" dt="2021-09-29T23:55:27.015" v="20648" actId="478"/>
          <ac:picMkLst>
            <pc:docMk/>
            <pc:sldMk cId="3143938214" sldId="266"/>
            <ac:picMk id="47" creationId="{4F1E121C-F82D-4A07-8B1C-C9F09F46D5CE}"/>
          </ac:picMkLst>
        </pc:picChg>
        <pc:picChg chg="add del mod ord modCrop">
          <ac:chgData name="James Tompkin" userId="e10e204fb9e6f665" providerId="LiveId" clId="{4FD6809A-EA76-463F-B221-3E72F54CC062}" dt="2021-09-29T23:55:26.217" v="20647" actId="478"/>
          <ac:picMkLst>
            <pc:docMk/>
            <pc:sldMk cId="3143938214" sldId="266"/>
            <ac:picMk id="48" creationId="{933A7520-5E85-45C6-9B1A-2064659059EF}"/>
          </ac:picMkLst>
        </pc:picChg>
        <pc:picChg chg="add del mod ord modCrop">
          <ac:chgData name="James Tompkin" userId="e10e204fb9e6f665" providerId="LiveId" clId="{4FD6809A-EA76-463F-B221-3E72F54CC062}" dt="2021-09-29T23:55:25.184" v="20646" actId="478"/>
          <ac:picMkLst>
            <pc:docMk/>
            <pc:sldMk cId="3143938214" sldId="266"/>
            <ac:picMk id="49" creationId="{3B8CFDD4-64FF-4959-BC95-51ABC1372DE3}"/>
          </ac:picMkLst>
        </pc:picChg>
        <pc:picChg chg="add del mod ord modCrop">
          <ac:chgData name="James Tompkin" userId="e10e204fb9e6f665" providerId="LiveId" clId="{4FD6809A-EA76-463F-B221-3E72F54CC062}" dt="2021-09-29T23:55:23.337" v="20645" actId="478"/>
          <ac:picMkLst>
            <pc:docMk/>
            <pc:sldMk cId="3143938214" sldId="266"/>
            <ac:picMk id="50" creationId="{10193CC4-BACF-4E64-ADC5-FCB71123BE45}"/>
          </ac:picMkLst>
        </pc:picChg>
        <pc:cxnChg chg="add mod">
          <ac:chgData name="James Tompkin" userId="e10e204fb9e6f665" providerId="LiveId" clId="{4FD6809A-EA76-463F-B221-3E72F54CC062}" dt="2021-09-29T21:00:53.754" v="19167" actId="164"/>
          <ac:cxnSpMkLst>
            <pc:docMk/>
            <pc:sldMk cId="3143938214" sldId="266"/>
            <ac:cxnSpMk id="33" creationId="{04345774-F614-4AA1-91A9-F383BDE02071}"/>
          </ac:cxnSpMkLst>
        </pc:cxnChg>
        <pc:cxnChg chg="add mod">
          <ac:chgData name="James Tompkin" userId="e10e204fb9e6f665" providerId="LiveId" clId="{4FD6809A-EA76-463F-B221-3E72F54CC062}" dt="2021-09-29T21:01:48.719" v="19172" actId="164"/>
          <ac:cxnSpMkLst>
            <pc:docMk/>
            <pc:sldMk cId="3143938214" sldId="266"/>
            <ac:cxnSpMk id="34" creationId="{2FD48577-80A1-46C4-8230-FA62D39CF478}"/>
          </ac:cxnSpMkLst>
        </pc:cxnChg>
        <pc:cxnChg chg="add mod">
          <ac:chgData name="James Tompkin" userId="e10e204fb9e6f665" providerId="LiveId" clId="{4FD6809A-EA76-463F-B221-3E72F54CC062}" dt="2021-10-01T01:26:05.766" v="30531" actId="164"/>
          <ac:cxnSpMkLst>
            <pc:docMk/>
            <pc:sldMk cId="3143938214" sldId="266"/>
            <ac:cxnSpMk id="52" creationId="{2AA5B73A-9CF4-4C1A-BD7C-F45A640C9B3F}"/>
          </ac:cxnSpMkLst>
        </pc:cxnChg>
        <pc:cxnChg chg="add mod">
          <ac:chgData name="James Tompkin" userId="e10e204fb9e6f665" providerId="LiveId" clId="{4FD6809A-EA76-463F-B221-3E72F54CC062}" dt="2021-10-01T01:26:05.766" v="30531" actId="164"/>
          <ac:cxnSpMkLst>
            <pc:docMk/>
            <pc:sldMk cId="3143938214" sldId="266"/>
            <ac:cxnSpMk id="53" creationId="{FFB0994C-4F3D-4BD0-B2E5-116B65D0A929}"/>
          </ac:cxnSpMkLst>
        </pc:cxnChg>
        <pc:cxnChg chg="add mod">
          <ac:chgData name="James Tompkin" userId="e10e204fb9e6f665" providerId="LiveId" clId="{4FD6809A-EA76-463F-B221-3E72F54CC062}" dt="2021-10-01T01:26:05.766" v="30531" actId="164"/>
          <ac:cxnSpMkLst>
            <pc:docMk/>
            <pc:sldMk cId="3143938214" sldId="266"/>
            <ac:cxnSpMk id="54" creationId="{B955A1C2-9F01-43E9-8899-8736FEFDAE23}"/>
          </ac:cxnSpMkLst>
        </pc:cxnChg>
        <pc:cxnChg chg="add mod">
          <ac:chgData name="James Tompkin" userId="e10e204fb9e6f665" providerId="LiveId" clId="{4FD6809A-EA76-463F-B221-3E72F54CC062}" dt="2021-10-01T01:26:05.766" v="30531" actId="164"/>
          <ac:cxnSpMkLst>
            <pc:docMk/>
            <pc:sldMk cId="3143938214" sldId="266"/>
            <ac:cxnSpMk id="55" creationId="{5A58507D-9110-44CE-8997-358C769118A9}"/>
          </ac:cxnSpMkLst>
        </pc:cxnChg>
        <pc:cxnChg chg="add mod">
          <ac:chgData name="James Tompkin" userId="e10e204fb9e6f665" providerId="LiveId" clId="{4FD6809A-EA76-463F-B221-3E72F54CC062}" dt="2021-10-01T01:26:05.766" v="30531" actId="164"/>
          <ac:cxnSpMkLst>
            <pc:docMk/>
            <pc:sldMk cId="3143938214" sldId="266"/>
            <ac:cxnSpMk id="56" creationId="{D8530F88-895C-4A42-8000-D6D21AE08594}"/>
          </ac:cxnSpMkLst>
        </pc:cxnChg>
        <pc:cxnChg chg="add mod">
          <ac:chgData name="James Tompkin" userId="e10e204fb9e6f665" providerId="LiveId" clId="{4FD6809A-EA76-463F-B221-3E72F54CC062}" dt="2021-10-01T01:26:05.766" v="30531" actId="164"/>
          <ac:cxnSpMkLst>
            <pc:docMk/>
            <pc:sldMk cId="3143938214" sldId="266"/>
            <ac:cxnSpMk id="57" creationId="{63A6C8F2-D8DC-438A-B4A8-69FD0779DADC}"/>
          </ac:cxnSpMkLst>
        </pc:cxnChg>
        <pc:cxnChg chg="add mod">
          <ac:chgData name="James Tompkin" userId="e10e204fb9e6f665" providerId="LiveId" clId="{4FD6809A-EA76-463F-B221-3E72F54CC062}" dt="2021-10-01T01:26:05.766" v="30531" actId="164"/>
          <ac:cxnSpMkLst>
            <pc:docMk/>
            <pc:sldMk cId="3143938214" sldId="266"/>
            <ac:cxnSpMk id="58" creationId="{1A32F53A-F164-44A2-8B59-AD1181752E19}"/>
          </ac:cxnSpMkLst>
        </pc:cxnChg>
        <pc:cxnChg chg="add mod">
          <ac:chgData name="James Tompkin" userId="e10e204fb9e6f665" providerId="LiveId" clId="{4FD6809A-EA76-463F-B221-3E72F54CC062}" dt="2021-10-01T01:26:05.766" v="30531" actId="164"/>
          <ac:cxnSpMkLst>
            <pc:docMk/>
            <pc:sldMk cId="3143938214" sldId="266"/>
            <ac:cxnSpMk id="59" creationId="{1B8A27D6-3E19-4F91-A31C-AF7B62137AE9}"/>
          </ac:cxnSpMkLst>
        </pc:cxnChg>
        <pc:cxnChg chg="add mod">
          <ac:chgData name="James Tompkin" userId="e10e204fb9e6f665" providerId="LiveId" clId="{4FD6809A-EA76-463F-B221-3E72F54CC062}" dt="2021-10-01T01:26:05.766" v="30531" actId="164"/>
          <ac:cxnSpMkLst>
            <pc:docMk/>
            <pc:sldMk cId="3143938214" sldId="266"/>
            <ac:cxnSpMk id="60" creationId="{B41A67AD-6236-4166-A5F2-259A845F210A}"/>
          </ac:cxnSpMkLst>
        </pc:cxnChg>
      </pc:sldChg>
      <pc:sldChg chg="mod ord modShow">
        <pc:chgData name="James Tompkin" userId="e10e204fb9e6f665" providerId="LiveId" clId="{4FD6809A-EA76-463F-B221-3E72F54CC062}" dt="2021-09-29T23:14:43.691" v="20044"/>
        <pc:sldMkLst>
          <pc:docMk/>
          <pc:sldMk cId="250902121" sldId="267"/>
        </pc:sldMkLst>
      </pc:sldChg>
      <pc:sldChg chg="mod ord modShow">
        <pc:chgData name="James Tompkin" userId="e10e204fb9e6f665" providerId="LiveId" clId="{4FD6809A-EA76-463F-B221-3E72F54CC062}" dt="2021-09-29T23:14:43.691" v="20044"/>
        <pc:sldMkLst>
          <pc:docMk/>
          <pc:sldMk cId="1791848134" sldId="268"/>
        </pc:sldMkLst>
      </pc:sldChg>
      <pc:sldChg chg="addSp delSp modSp del mod">
        <pc:chgData name="James Tompkin" userId="e10e204fb9e6f665" providerId="LiveId" clId="{4FD6809A-EA76-463F-B221-3E72F54CC062}" dt="2021-09-30T00:48:28.363" v="21667" actId="47"/>
        <pc:sldMkLst>
          <pc:docMk/>
          <pc:sldMk cId="975051993" sldId="269"/>
        </pc:sldMkLst>
        <pc:spChg chg="mod">
          <ac:chgData name="James Tompkin" userId="e10e204fb9e6f665" providerId="LiveId" clId="{4FD6809A-EA76-463F-B221-3E72F54CC062}" dt="2021-09-30T00:16:24.382" v="20937" actId="20577"/>
          <ac:spMkLst>
            <pc:docMk/>
            <pc:sldMk cId="975051993" sldId="269"/>
            <ac:spMk id="3" creationId="{AFB36495-408E-4910-AD63-7C5E080739A2}"/>
          </ac:spMkLst>
        </pc:spChg>
        <pc:spChg chg="del">
          <ac:chgData name="James Tompkin" userId="e10e204fb9e6f665" providerId="LiveId" clId="{4FD6809A-EA76-463F-B221-3E72F54CC062}" dt="2021-09-30T00:33:24.633" v="20939" actId="478"/>
          <ac:spMkLst>
            <pc:docMk/>
            <pc:sldMk cId="975051993" sldId="269"/>
            <ac:spMk id="8" creationId="{065E6514-9797-48ED-B84A-0920305A2C8C}"/>
          </ac:spMkLst>
        </pc:spChg>
        <pc:spChg chg="del">
          <ac:chgData name="James Tompkin" userId="e10e204fb9e6f665" providerId="LiveId" clId="{4FD6809A-EA76-463F-B221-3E72F54CC062}" dt="2021-09-30T00:33:24.633" v="20939" actId="478"/>
          <ac:spMkLst>
            <pc:docMk/>
            <pc:sldMk cId="975051993" sldId="269"/>
            <ac:spMk id="9" creationId="{7EE59C17-079A-4E60-81EC-1A3FCE01698B}"/>
          </ac:spMkLst>
        </pc:spChg>
        <pc:spChg chg="del">
          <ac:chgData name="James Tompkin" userId="e10e204fb9e6f665" providerId="LiveId" clId="{4FD6809A-EA76-463F-B221-3E72F54CC062}" dt="2021-09-30T00:33:24.633" v="20939" actId="478"/>
          <ac:spMkLst>
            <pc:docMk/>
            <pc:sldMk cId="975051993" sldId="269"/>
            <ac:spMk id="12" creationId="{85F565CF-382C-4D50-98D8-EC4DF445B47D}"/>
          </ac:spMkLst>
        </pc:spChg>
        <pc:spChg chg="del">
          <ac:chgData name="James Tompkin" userId="e10e204fb9e6f665" providerId="LiveId" clId="{4FD6809A-EA76-463F-B221-3E72F54CC062}" dt="2021-09-30T00:33:24.633" v="20939" actId="478"/>
          <ac:spMkLst>
            <pc:docMk/>
            <pc:sldMk cId="975051993" sldId="269"/>
            <ac:spMk id="14" creationId="{93AAAEB0-7DBF-48E6-808B-413F63434E54}"/>
          </ac:spMkLst>
        </pc:spChg>
        <pc:spChg chg="del">
          <ac:chgData name="James Tompkin" userId="e10e204fb9e6f665" providerId="LiveId" clId="{4FD6809A-EA76-463F-B221-3E72F54CC062}" dt="2021-09-30T00:33:24.633" v="20939" actId="478"/>
          <ac:spMkLst>
            <pc:docMk/>
            <pc:sldMk cId="975051993" sldId="269"/>
            <ac:spMk id="15" creationId="{6D0239E7-22E9-4DFB-AF65-ECED0B2E850D}"/>
          </ac:spMkLst>
        </pc:spChg>
        <pc:spChg chg="del">
          <ac:chgData name="James Tompkin" userId="e10e204fb9e6f665" providerId="LiveId" clId="{4FD6809A-EA76-463F-B221-3E72F54CC062}" dt="2021-09-30T00:33:24.633" v="20939" actId="478"/>
          <ac:spMkLst>
            <pc:docMk/>
            <pc:sldMk cId="975051993" sldId="269"/>
            <ac:spMk id="16" creationId="{35EB9B42-E35A-43C7-9F62-9DFB75B11ED4}"/>
          </ac:spMkLst>
        </pc:spChg>
        <pc:spChg chg="del">
          <ac:chgData name="James Tompkin" userId="e10e204fb9e6f665" providerId="LiveId" clId="{4FD6809A-EA76-463F-B221-3E72F54CC062}" dt="2021-09-30T00:33:24.633" v="20939" actId="478"/>
          <ac:spMkLst>
            <pc:docMk/>
            <pc:sldMk cId="975051993" sldId="269"/>
            <ac:spMk id="19" creationId="{E4618C09-70DE-4272-BFAD-D9ED237470A5}"/>
          </ac:spMkLst>
        </pc:spChg>
        <pc:spChg chg="del">
          <ac:chgData name="James Tompkin" userId="e10e204fb9e6f665" providerId="LiveId" clId="{4FD6809A-EA76-463F-B221-3E72F54CC062}" dt="2021-09-30T00:33:24.633" v="20939" actId="478"/>
          <ac:spMkLst>
            <pc:docMk/>
            <pc:sldMk cId="975051993" sldId="269"/>
            <ac:spMk id="20" creationId="{9C2A643A-9AED-4513-83A1-DE7B37EFC97E}"/>
          </ac:spMkLst>
        </pc:spChg>
        <pc:spChg chg="del">
          <ac:chgData name="James Tompkin" userId="e10e204fb9e6f665" providerId="LiveId" clId="{4FD6809A-EA76-463F-B221-3E72F54CC062}" dt="2021-09-30T00:33:24.633" v="20939" actId="478"/>
          <ac:spMkLst>
            <pc:docMk/>
            <pc:sldMk cId="975051993" sldId="269"/>
            <ac:spMk id="23" creationId="{5D64E32B-BA63-497D-A68D-C214B7258B88}"/>
          </ac:spMkLst>
        </pc:spChg>
        <pc:spChg chg="mod">
          <ac:chgData name="James Tompkin" userId="e10e204fb9e6f665" providerId="LiveId" clId="{4FD6809A-EA76-463F-B221-3E72F54CC062}" dt="2021-09-30T00:33:55.452" v="20945" actId="1076"/>
          <ac:spMkLst>
            <pc:docMk/>
            <pc:sldMk cId="975051993" sldId="269"/>
            <ac:spMk id="27" creationId="{322AF411-524D-41F8-A0E3-C686B1C08B4A}"/>
          </ac:spMkLst>
        </pc:spChg>
        <pc:spChg chg="mod">
          <ac:chgData name="James Tompkin" userId="e10e204fb9e6f665" providerId="LiveId" clId="{4FD6809A-EA76-463F-B221-3E72F54CC062}" dt="2021-09-30T00:33:55.452" v="20945" actId="1076"/>
          <ac:spMkLst>
            <pc:docMk/>
            <pc:sldMk cId="975051993" sldId="269"/>
            <ac:spMk id="30" creationId="{4B343850-3DC8-45A8-9B20-F7A84F91F760}"/>
          </ac:spMkLst>
        </pc:spChg>
        <pc:spChg chg="mod">
          <ac:chgData name="James Tompkin" userId="e10e204fb9e6f665" providerId="LiveId" clId="{4FD6809A-EA76-463F-B221-3E72F54CC062}" dt="2021-09-30T00:33:55.452" v="20945" actId="1076"/>
          <ac:spMkLst>
            <pc:docMk/>
            <pc:sldMk cId="975051993" sldId="269"/>
            <ac:spMk id="31" creationId="{74BAF6A9-6727-4A1B-89B9-E5C3F8404198}"/>
          </ac:spMkLst>
        </pc:spChg>
        <pc:spChg chg="mod">
          <ac:chgData name="James Tompkin" userId="e10e204fb9e6f665" providerId="LiveId" clId="{4FD6809A-EA76-463F-B221-3E72F54CC062}" dt="2021-09-30T00:33:55.452" v="20945" actId="1076"/>
          <ac:spMkLst>
            <pc:docMk/>
            <pc:sldMk cId="975051993" sldId="269"/>
            <ac:spMk id="36" creationId="{EA0805B2-7FB0-4061-A0D2-03F326314CF7}"/>
          </ac:spMkLst>
        </pc:spChg>
        <pc:spChg chg="mod">
          <ac:chgData name="James Tompkin" userId="e10e204fb9e6f665" providerId="LiveId" clId="{4FD6809A-EA76-463F-B221-3E72F54CC062}" dt="2021-09-30T00:33:55.452" v="20945" actId="1076"/>
          <ac:spMkLst>
            <pc:docMk/>
            <pc:sldMk cId="975051993" sldId="269"/>
            <ac:spMk id="37" creationId="{01B57371-2828-46AA-A490-E59970B30C2D}"/>
          </ac:spMkLst>
        </pc:spChg>
        <pc:spChg chg="mod">
          <ac:chgData name="James Tompkin" userId="e10e204fb9e6f665" providerId="LiveId" clId="{4FD6809A-EA76-463F-B221-3E72F54CC062}" dt="2021-09-30T00:33:55.452" v="20945" actId="1076"/>
          <ac:spMkLst>
            <pc:docMk/>
            <pc:sldMk cId="975051993" sldId="269"/>
            <ac:spMk id="38" creationId="{A3CDF8BC-B226-4539-852F-A493F9D533E2}"/>
          </ac:spMkLst>
        </pc:spChg>
        <pc:spChg chg="mod">
          <ac:chgData name="James Tompkin" userId="e10e204fb9e6f665" providerId="LiveId" clId="{4FD6809A-EA76-463F-B221-3E72F54CC062}" dt="2021-09-30T00:33:55.452" v="20945" actId="1076"/>
          <ac:spMkLst>
            <pc:docMk/>
            <pc:sldMk cId="975051993" sldId="269"/>
            <ac:spMk id="39" creationId="{D45B7250-04EF-405D-A4AE-31E07F357AD4}"/>
          </ac:spMkLst>
        </pc:spChg>
        <pc:spChg chg="mod">
          <ac:chgData name="James Tompkin" userId="e10e204fb9e6f665" providerId="LiveId" clId="{4FD6809A-EA76-463F-B221-3E72F54CC062}" dt="2021-09-30T00:33:55.452" v="20945" actId="1076"/>
          <ac:spMkLst>
            <pc:docMk/>
            <pc:sldMk cId="975051993" sldId="269"/>
            <ac:spMk id="40" creationId="{CD2B3023-8BCF-484F-A265-F7AD3D31D55B}"/>
          </ac:spMkLst>
        </pc:spChg>
        <pc:spChg chg="mod">
          <ac:chgData name="James Tompkin" userId="e10e204fb9e6f665" providerId="LiveId" clId="{4FD6809A-EA76-463F-B221-3E72F54CC062}" dt="2021-09-30T00:33:55.452" v="20945" actId="1076"/>
          <ac:spMkLst>
            <pc:docMk/>
            <pc:sldMk cId="975051993" sldId="269"/>
            <ac:spMk id="41" creationId="{0974C22A-B176-4755-B792-EC066171EEB2}"/>
          </ac:spMkLst>
        </pc:spChg>
        <pc:spChg chg="mod">
          <ac:chgData name="James Tompkin" userId="e10e204fb9e6f665" providerId="LiveId" clId="{4FD6809A-EA76-463F-B221-3E72F54CC062}" dt="2021-09-30T00:33:55.452" v="20945" actId="1076"/>
          <ac:spMkLst>
            <pc:docMk/>
            <pc:sldMk cId="975051993" sldId="269"/>
            <ac:spMk id="42" creationId="{335947D0-7D90-492F-A2E1-09D7F30571D9}"/>
          </ac:spMkLst>
        </pc:spChg>
        <pc:spChg chg="mod">
          <ac:chgData name="James Tompkin" userId="e10e204fb9e6f665" providerId="LiveId" clId="{4FD6809A-EA76-463F-B221-3E72F54CC062}" dt="2021-09-30T00:33:55.452" v="20945" actId="1076"/>
          <ac:spMkLst>
            <pc:docMk/>
            <pc:sldMk cId="975051993" sldId="269"/>
            <ac:spMk id="44" creationId="{E1B17E15-BC3E-4081-9581-7B6CAA4B2E71}"/>
          </ac:spMkLst>
        </pc:spChg>
        <pc:spChg chg="mod">
          <ac:chgData name="James Tompkin" userId="e10e204fb9e6f665" providerId="LiveId" clId="{4FD6809A-EA76-463F-B221-3E72F54CC062}" dt="2021-09-30T00:33:55.452" v="20945" actId="1076"/>
          <ac:spMkLst>
            <pc:docMk/>
            <pc:sldMk cId="975051993" sldId="269"/>
            <ac:spMk id="45" creationId="{2C5DCA6E-6395-4D44-BC11-2F07F3BF3278}"/>
          </ac:spMkLst>
        </pc:spChg>
        <pc:spChg chg="mod">
          <ac:chgData name="James Tompkin" userId="e10e204fb9e6f665" providerId="LiveId" clId="{4FD6809A-EA76-463F-B221-3E72F54CC062}" dt="2021-09-30T00:33:55.452" v="20945" actId="1076"/>
          <ac:spMkLst>
            <pc:docMk/>
            <pc:sldMk cId="975051993" sldId="269"/>
            <ac:spMk id="47" creationId="{EC143CBC-EA1E-4E72-852D-7DD28F947BFD}"/>
          </ac:spMkLst>
        </pc:spChg>
        <pc:spChg chg="mod">
          <ac:chgData name="James Tompkin" userId="e10e204fb9e6f665" providerId="LiveId" clId="{4FD6809A-EA76-463F-B221-3E72F54CC062}" dt="2021-09-30T00:33:55.452" v="20945" actId="1076"/>
          <ac:spMkLst>
            <pc:docMk/>
            <pc:sldMk cId="975051993" sldId="269"/>
            <ac:spMk id="48" creationId="{C9C29429-66A9-432B-AD2C-DCF7EE663975}"/>
          </ac:spMkLst>
        </pc:spChg>
        <pc:spChg chg="mod">
          <ac:chgData name="James Tompkin" userId="e10e204fb9e6f665" providerId="LiveId" clId="{4FD6809A-EA76-463F-B221-3E72F54CC062}" dt="2021-09-30T00:33:55.452" v="20945" actId="1076"/>
          <ac:spMkLst>
            <pc:docMk/>
            <pc:sldMk cId="975051993" sldId="269"/>
            <ac:spMk id="49" creationId="{FC02DC96-0BF3-442F-8F8A-279B9D9E1F85}"/>
          </ac:spMkLst>
        </pc:spChg>
        <pc:spChg chg="mod">
          <ac:chgData name="James Tompkin" userId="e10e204fb9e6f665" providerId="LiveId" clId="{4FD6809A-EA76-463F-B221-3E72F54CC062}" dt="2021-09-30T00:33:55.452" v="20945" actId="1076"/>
          <ac:spMkLst>
            <pc:docMk/>
            <pc:sldMk cId="975051993" sldId="269"/>
            <ac:spMk id="52" creationId="{6B245124-6B61-4222-BFBC-4ADF3050C749}"/>
          </ac:spMkLst>
        </pc:spChg>
        <pc:grpChg chg="add mod">
          <ac:chgData name="James Tompkin" userId="e10e204fb9e6f665" providerId="LiveId" clId="{4FD6809A-EA76-463F-B221-3E72F54CC062}" dt="2021-09-30T00:33:55.452" v="20945" actId="1076"/>
          <ac:grpSpMkLst>
            <pc:docMk/>
            <pc:sldMk cId="975051993" sldId="269"/>
            <ac:grpSpMk id="26" creationId="{1409AA90-3D22-411E-B10E-57B430114C57}"/>
          </ac:grpSpMkLst>
        </pc:grpChg>
        <pc:grpChg chg="mod">
          <ac:chgData name="James Tompkin" userId="e10e204fb9e6f665" providerId="LiveId" clId="{4FD6809A-EA76-463F-B221-3E72F54CC062}" dt="2021-09-30T00:33:55.452" v="20945" actId="1076"/>
          <ac:grpSpMkLst>
            <pc:docMk/>
            <pc:sldMk cId="975051993" sldId="269"/>
            <ac:grpSpMk id="34" creationId="{7E2B9C67-15F3-4AE1-851E-08D5091E6149}"/>
          </ac:grpSpMkLst>
        </pc:grpChg>
        <pc:grpChg chg="mod">
          <ac:chgData name="James Tompkin" userId="e10e204fb9e6f665" providerId="LiveId" clId="{4FD6809A-EA76-463F-B221-3E72F54CC062}" dt="2021-09-30T00:33:55.452" v="20945" actId="1076"/>
          <ac:grpSpMkLst>
            <pc:docMk/>
            <pc:sldMk cId="975051993" sldId="269"/>
            <ac:grpSpMk id="35" creationId="{CA139568-20C3-43BE-B5BC-A8E70EDEDAAA}"/>
          </ac:grpSpMkLst>
        </pc:grpChg>
        <pc:picChg chg="del">
          <ac:chgData name="James Tompkin" userId="e10e204fb9e6f665" providerId="LiveId" clId="{4FD6809A-EA76-463F-B221-3E72F54CC062}" dt="2021-09-30T00:33:24.633" v="20939" actId="478"/>
          <ac:picMkLst>
            <pc:docMk/>
            <pc:sldMk cId="975051993" sldId="269"/>
            <ac:picMk id="6" creationId="{71EAAE4B-7ACB-40A9-9A57-A0CE843D2CA2}"/>
          </ac:picMkLst>
        </pc:picChg>
        <pc:picChg chg="del">
          <ac:chgData name="James Tompkin" userId="e10e204fb9e6f665" providerId="LiveId" clId="{4FD6809A-EA76-463F-B221-3E72F54CC062}" dt="2021-09-30T00:33:24.633" v="20939" actId="478"/>
          <ac:picMkLst>
            <pc:docMk/>
            <pc:sldMk cId="975051993" sldId="269"/>
            <ac:picMk id="17" creationId="{50140C35-512E-4B58-BBFE-A743D7BF6713}"/>
          </ac:picMkLst>
        </pc:picChg>
        <pc:picChg chg="mod">
          <ac:chgData name="James Tompkin" userId="e10e204fb9e6f665" providerId="LiveId" clId="{4FD6809A-EA76-463F-B221-3E72F54CC062}" dt="2021-09-30T00:33:55.452" v="20945" actId="1076"/>
          <ac:picMkLst>
            <pc:docMk/>
            <pc:sldMk cId="975051993" sldId="269"/>
            <ac:picMk id="28" creationId="{AA5EC0EA-D6C6-436C-985D-9419D5CF8A18}"/>
          </ac:picMkLst>
        </pc:picChg>
        <pc:cxnChg chg="del mod">
          <ac:chgData name="James Tompkin" userId="e10e204fb9e6f665" providerId="LiveId" clId="{4FD6809A-EA76-463F-B221-3E72F54CC062}" dt="2021-09-30T00:33:24.633" v="20939" actId="478"/>
          <ac:cxnSpMkLst>
            <pc:docMk/>
            <pc:sldMk cId="975051993" sldId="269"/>
            <ac:cxnSpMk id="7" creationId="{6D72C0A8-236C-480B-BDF2-2E78E64D3026}"/>
          </ac:cxnSpMkLst>
        </pc:cxnChg>
        <pc:cxnChg chg="del mod">
          <ac:chgData name="James Tompkin" userId="e10e204fb9e6f665" providerId="LiveId" clId="{4FD6809A-EA76-463F-B221-3E72F54CC062}" dt="2021-09-30T00:33:24.633" v="20939" actId="478"/>
          <ac:cxnSpMkLst>
            <pc:docMk/>
            <pc:sldMk cId="975051993" sldId="269"/>
            <ac:cxnSpMk id="10" creationId="{DE2E9984-B5CC-4C20-8B7F-4452BD59445A}"/>
          </ac:cxnSpMkLst>
        </pc:cxnChg>
        <pc:cxnChg chg="del">
          <ac:chgData name="James Tompkin" userId="e10e204fb9e6f665" providerId="LiveId" clId="{4FD6809A-EA76-463F-B221-3E72F54CC062}" dt="2021-09-30T00:33:24.633" v="20939" actId="478"/>
          <ac:cxnSpMkLst>
            <pc:docMk/>
            <pc:sldMk cId="975051993" sldId="269"/>
            <ac:cxnSpMk id="11" creationId="{C133963C-41DB-4FAF-A20E-379182EB5023}"/>
          </ac:cxnSpMkLst>
        </pc:cxnChg>
        <pc:cxnChg chg="del">
          <ac:chgData name="James Tompkin" userId="e10e204fb9e6f665" providerId="LiveId" clId="{4FD6809A-EA76-463F-B221-3E72F54CC062}" dt="2021-09-30T00:33:24.633" v="20939" actId="478"/>
          <ac:cxnSpMkLst>
            <pc:docMk/>
            <pc:sldMk cId="975051993" sldId="269"/>
            <ac:cxnSpMk id="13" creationId="{6068AEF6-6144-473D-93ED-06987E1F7345}"/>
          </ac:cxnSpMkLst>
        </pc:cxnChg>
        <pc:cxnChg chg="del mod">
          <ac:chgData name="James Tompkin" userId="e10e204fb9e6f665" providerId="LiveId" clId="{4FD6809A-EA76-463F-B221-3E72F54CC062}" dt="2021-09-30T00:33:24.633" v="20939" actId="478"/>
          <ac:cxnSpMkLst>
            <pc:docMk/>
            <pc:sldMk cId="975051993" sldId="269"/>
            <ac:cxnSpMk id="18" creationId="{BC19311A-998D-4596-BA55-AC429D171373}"/>
          </ac:cxnSpMkLst>
        </pc:cxnChg>
        <pc:cxnChg chg="del mod">
          <ac:chgData name="James Tompkin" userId="e10e204fb9e6f665" providerId="LiveId" clId="{4FD6809A-EA76-463F-B221-3E72F54CC062}" dt="2021-09-30T00:33:24.633" v="20939" actId="478"/>
          <ac:cxnSpMkLst>
            <pc:docMk/>
            <pc:sldMk cId="975051993" sldId="269"/>
            <ac:cxnSpMk id="21" creationId="{BC116C82-1A1A-4EEA-9155-D34558058765}"/>
          </ac:cxnSpMkLst>
        </pc:cxnChg>
        <pc:cxnChg chg="del">
          <ac:chgData name="James Tompkin" userId="e10e204fb9e6f665" providerId="LiveId" clId="{4FD6809A-EA76-463F-B221-3E72F54CC062}" dt="2021-09-30T00:33:24.633" v="20939" actId="478"/>
          <ac:cxnSpMkLst>
            <pc:docMk/>
            <pc:sldMk cId="975051993" sldId="269"/>
            <ac:cxnSpMk id="22" creationId="{4E566563-F047-42C2-B2D2-CCBE9C1D405E}"/>
          </ac:cxnSpMkLst>
        </pc:cxnChg>
        <pc:cxnChg chg="del mod">
          <ac:chgData name="James Tompkin" userId="e10e204fb9e6f665" providerId="LiveId" clId="{4FD6809A-EA76-463F-B221-3E72F54CC062}" dt="2021-09-30T00:33:24.633" v="20939" actId="478"/>
          <ac:cxnSpMkLst>
            <pc:docMk/>
            <pc:sldMk cId="975051993" sldId="269"/>
            <ac:cxnSpMk id="24" creationId="{059993F7-06E6-4B12-9EC5-DC5264F05EC0}"/>
          </ac:cxnSpMkLst>
        </pc:cxnChg>
        <pc:cxnChg chg="del mod">
          <ac:chgData name="James Tompkin" userId="e10e204fb9e6f665" providerId="LiveId" clId="{4FD6809A-EA76-463F-B221-3E72F54CC062}" dt="2021-09-30T00:33:24.633" v="20939" actId="478"/>
          <ac:cxnSpMkLst>
            <pc:docMk/>
            <pc:sldMk cId="975051993" sldId="269"/>
            <ac:cxnSpMk id="25" creationId="{BE4A2513-93D1-48AC-B5FC-C6466E10023F}"/>
          </ac:cxnSpMkLst>
        </pc:cxnChg>
        <pc:cxnChg chg="mod">
          <ac:chgData name="James Tompkin" userId="e10e204fb9e6f665" providerId="LiveId" clId="{4FD6809A-EA76-463F-B221-3E72F54CC062}" dt="2021-09-30T00:33:55.452" v="20945" actId="1076"/>
          <ac:cxnSpMkLst>
            <pc:docMk/>
            <pc:sldMk cId="975051993" sldId="269"/>
            <ac:cxnSpMk id="29" creationId="{00744770-BC08-4352-88EE-C25214C498BE}"/>
          </ac:cxnSpMkLst>
        </pc:cxnChg>
        <pc:cxnChg chg="mod">
          <ac:chgData name="James Tompkin" userId="e10e204fb9e6f665" providerId="LiveId" clId="{4FD6809A-EA76-463F-B221-3E72F54CC062}" dt="2021-09-30T00:33:55.452" v="20945" actId="1076"/>
          <ac:cxnSpMkLst>
            <pc:docMk/>
            <pc:sldMk cId="975051993" sldId="269"/>
            <ac:cxnSpMk id="32" creationId="{E83147B3-B273-4215-9C54-04E69C7241C9}"/>
          </ac:cxnSpMkLst>
        </pc:cxnChg>
        <pc:cxnChg chg="mod">
          <ac:chgData name="James Tompkin" userId="e10e204fb9e6f665" providerId="LiveId" clId="{4FD6809A-EA76-463F-B221-3E72F54CC062}" dt="2021-09-30T00:33:55.452" v="20945" actId="1076"/>
          <ac:cxnSpMkLst>
            <pc:docMk/>
            <pc:sldMk cId="975051993" sldId="269"/>
            <ac:cxnSpMk id="33" creationId="{B12C3974-00B0-4332-B813-894B58CCC7F0}"/>
          </ac:cxnSpMkLst>
        </pc:cxnChg>
        <pc:cxnChg chg="mod">
          <ac:chgData name="James Tompkin" userId="e10e204fb9e6f665" providerId="LiveId" clId="{4FD6809A-EA76-463F-B221-3E72F54CC062}" dt="2021-09-30T00:33:55.452" v="20945" actId="1076"/>
          <ac:cxnSpMkLst>
            <pc:docMk/>
            <pc:sldMk cId="975051993" sldId="269"/>
            <ac:cxnSpMk id="43" creationId="{3C8D91A7-B515-4E0B-9ACF-3B20737597A2}"/>
          </ac:cxnSpMkLst>
        </pc:cxnChg>
        <pc:cxnChg chg="mod">
          <ac:chgData name="James Tompkin" userId="e10e204fb9e6f665" providerId="LiveId" clId="{4FD6809A-EA76-463F-B221-3E72F54CC062}" dt="2021-09-30T00:33:55.452" v="20945" actId="1076"/>
          <ac:cxnSpMkLst>
            <pc:docMk/>
            <pc:sldMk cId="975051993" sldId="269"/>
            <ac:cxnSpMk id="46" creationId="{E8B6FE46-80E5-4B18-9516-5CDA8069619F}"/>
          </ac:cxnSpMkLst>
        </pc:cxnChg>
        <pc:cxnChg chg="mod">
          <ac:chgData name="James Tompkin" userId="e10e204fb9e6f665" providerId="LiveId" clId="{4FD6809A-EA76-463F-B221-3E72F54CC062}" dt="2021-09-30T00:33:55.452" v="20945" actId="1076"/>
          <ac:cxnSpMkLst>
            <pc:docMk/>
            <pc:sldMk cId="975051993" sldId="269"/>
            <ac:cxnSpMk id="50" creationId="{C6BAE97D-32A5-4E73-8379-4FA6D361BCB7}"/>
          </ac:cxnSpMkLst>
        </pc:cxnChg>
        <pc:cxnChg chg="mod">
          <ac:chgData name="James Tompkin" userId="e10e204fb9e6f665" providerId="LiveId" clId="{4FD6809A-EA76-463F-B221-3E72F54CC062}" dt="2021-09-30T00:33:55.452" v="20945" actId="1076"/>
          <ac:cxnSpMkLst>
            <pc:docMk/>
            <pc:sldMk cId="975051993" sldId="269"/>
            <ac:cxnSpMk id="51" creationId="{6B196E1C-28AC-447B-98B2-9609CAB5CD85}"/>
          </ac:cxnSpMkLst>
        </pc:cxnChg>
        <pc:cxnChg chg="mod">
          <ac:chgData name="James Tompkin" userId="e10e204fb9e6f665" providerId="LiveId" clId="{4FD6809A-EA76-463F-B221-3E72F54CC062}" dt="2021-09-30T00:33:55.452" v="20945" actId="1076"/>
          <ac:cxnSpMkLst>
            <pc:docMk/>
            <pc:sldMk cId="975051993" sldId="269"/>
            <ac:cxnSpMk id="53" creationId="{419165BE-55E8-436A-BB8E-35B99157CAC5}"/>
          </ac:cxnSpMkLst>
        </pc:cxnChg>
        <pc:cxnChg chg="mod">
          <ac:chgData name="James Tompkin" userId="e10e204fb9e6f665" providerId="LiveId" clId="{4FD6809A-EA76-463F-B221-3E72F54CC062}" dt="2021-09-30T00:33:55.452" v="20945" actId="1076"/>
          <ac:cxnSpMkLst>
            <pc:docMk/>
            <pc:sldMk cId="975051993" sldId="269"/>
            <ac:cxnSpMk id="54" creationId="{EBCEA971-4DFE-4D42-AB65-45734A29D7A4}"/>
          </ac:cxnSpMkLst>
        </pc:cxnChg>
      </pc:sldChg>
      <pc:sldChg chg="modSp mod modNotesTx">
        <pc:chgData name="James Tompkin" userId="e10e204fb9e6f665" providerId="LiveId" clId="{4FD6809A-EA76-463F-B221-3E72F54CC062}" dt="2021-09-29T00:47:32.842" v="17701" actId="20577"/>
        <pc:sldMkLst>
          <pc:docMk/>
          <pc:sldMk cId="4257420240" sldId="276"/>
        </pc:sldMkLst>
        <pc:spChg chg="mod">
          <ac:chgData name="James Tompkin" userId="e10e204fb9e6f665" providerId="LiveId" clId="{4FD6809A-EA76-463F-B221-3E72F54CC062}" dt="2021-09-22T02:01:23.065" v="7878" actId="20577"/>
          <ac:spMkLst>
            <pc:docMk/>
            <pc:sldMk cId="4257420240" sldId="276"/>
            <ac:spMk id="3" creationId="{AFB36495-408E-4910-AD63-7C5E080739A2}"/>
          </ac:spMkLst>
        </pc:spChg>
        <pc:spChg chg="mod">
          <ac:chgData name="James Tompkin" userId="e10e204fb9e6f665" providerId="LiveId" clId="{4FD6809A-EA76-463F-B221-3E72F54CC062}" dt="2021-09-21T23:19:48.069" v="82" actId="27636"/>
          <ac:spMkLst>
            <pc:docMk/>
            <pc:sldMk cId="4257420240" sldId="276"/>
            <ac:spMk id="4" creationId="{7F59437A-FB45-4DCF-93FB-02709EF82CA5}"/>
          </ac:spMkLst>
        </pc:spChg>
      </pc:sldChg>
      <pc:sldChg chg="modSp">
        <pc:chgData name="James Tompkin" userId="e10e204fb9e6f665" providerId="LiveId" clId="{4FD6809A-EA76-463F-B221-3E72F54CC062}" dt="2021-09-22T01:38:07.416" v="7387" actId="20577"/>
        <pc:sldMkLst>
          <pc:docMk/>
          <pc:sldMk cId="23771687" sldId="278"/>
        </pc:sldMkLst>
        <pc:spChg chg="mod">
          <ac:chgData name="James Tompkin" userId="e10e204fb9e6f665" providerId="LiveId" clId="{4FD6809A-EA76-463F-B221-3E72F54CC062}" dt="2021-09-22T01:38:07.416" v="7387" actId="20577"/>
          <ac:spMkLst>
            <pc:docMk/>
            <pc:sldMk cId="23771687" sldId="278"/>
            <ac:spMk id="3" creationId="{AFB36495-408E-4910-AD63-7C5E080739A2}"/>
          </ac:spMkLst>
        </pc:spChg>
      </pc:sldChg>
      <pc:sldChg chg="addSp delSp modSp del mod ord">
        <pc:chgData name="James Tompkin" userId="e10e204fb9e6f665" providerId="LiveId" clId="{4FD6809A-EA76-463F-B221-3E72F54CC062}" dt="2021-09-30T04:12:58.894" v="23093" actId="47"/>
        <pc:sldMkLst>
          <pc:docMk/>
          <pc:sldMk cId="252653144" sldId="848"/>
        </pc:sldMkLst>
        <pc:spChg chg="add del mod">
          <ac:chgData name="James Tompkin" userId="e10e204fb9e6f665" providerId="LiveId" clId="{4FD6809A-EA76-463F-B221-3E72F54CC062}" dt="2021-09-30T04:07:31.808" v="23021" actId="478"/>
          <ac:spMkLst>
            <pc:docMk/>
            <pc:sldMk cId="252653144" sldId="848"/>
            <ac:spMk id="12" creationId="{F86A26CE-978B-40AB-BE37-6450DCAF23A2}"/>
          </ac:spMkLst>
        </pc:spChg>
      </pc:sldChg>
      <pc:sldChg chg="addSp delSp modSp del mod ord">
        <pc:chgData name="James Tompkin" userId="e10e204fb9e6f665" providerId="LiveId" clId="{4FD6809A-EA76-463F-B221-3E72F54CC062}" dt="2021-09-30T04:12:58.894" v="23093" actId="47"/>
        <pc:sldMkLst>
          <pc:docMk/>
          <pc:sldMk cId="4196614255" sldId="852"/>
        </pc:sldMkLst>
        <pc:spChg chg="add del mod">
          <ac:chgData name="James Tompkin" userId="e10e204fb9e6f665" providerId="LiveId" clId="{4FD6809A-EA76-463F-B221-3E72F54CC062}" dt="2021-09-30T04:09:16.218" v="23033" actId="478"/>
          <ac:spMkLst>
            <pc:docMk/>
            <pc:sldMk cId="4196614255" sldId="852"/>
            <ac:spMk id="20" creationId="{923DA515-44A3-4142-8340-A63D3542B379}"/>
          </ac:spMkLst>
        </pc:spChg>
      </pc:sldChg>
      <pc:sldChg chg="addSp delSp modSp del mod ord">
        <pc:chgData name="James Tompkin" userId="e10e204fb9e6f665" providerId="LiveId" clId="{4FD6809A-EA76-463F-B221-3E72F54CC062}" dt="2021-09-30T04:14:18.490" v="23190" actId="47"/>
        <pc:sldMkLst>
          <pc:docMk/>
          <pc:sldMk cId="346461801" sldId="853"/>
        </pc:sldMkLst>
        <pc:spChg chg="add del mod">
          <ac:chgData name="James Tompkin" userId="e10e204fb9e6f665" providerId="LiveId" clId="{4FD6809A-EA76-463F-B221-3E72F54CC062}" dt="2021-09-30T04:11:23.281" v="23082" actId="478"/>
          <ac:spMkLst>
            <pc:docMk/>
            <pc:sldMk cId="346461801" sldId="853"/>
            <ac:spMk id="24" creationId="{8AA4C722-69D9-488C-A79F-5B57A2DFC8AF}"/>
          </ac:spMkLst>
        </pc:spChg>
      </pc:sldChg>
      <pc:sldChg chg="addSp modSp del ord">
        <pc:chgData name="James Tompkin" userId="e10e204fb9e6f665" providerId="LiveId" clId="{4FD6809A-EA76-463F-B221-3E72F54CC062}" dt="2021-09-30T04:15:58.599" v="23198" actId="47"/>
        <pc:sldMkLst>
          <pc:docMk/>
          <pc:sldMk cId="557254906" sldId="854"/>
        </pc:sldMkLst>
        <pc:spChg chg="add mod">
          <ac:chgData name="James Tompkin" userId="e10e204fb9e6f665" providerId="LiveId" clId="{4FD6809A-EA76-463F-B221-3E72F54CC062}" dt="2021-09-22T01:37:17.486" v="7383"/>
          <ac:spMkLst>
            <pc:docMk/>
            <pc:sldMk cId="557254906" sldId="854"/>
            <ac:spMk id="24" creationId="{BFF60027-A679-4EB8-9197-6EA65F08BE8A}"/>
          </ac:spMkLst>
        </pc:spChg>
      </pc:sldChg>
      <pc:sldChg chg="addSp modSp del ord">
        <pc:chgData name="James Tompkin" userId="e10e204fb9e6f665" providerId="LiveId" clId="{4FD6809A-EA76-463F-B221-3E72F54CC062}" dt="2021-09-30T04:23:01.651" v="23244" actId="47"/>
        <pc:sldMkLst>
          <pc:docMk/>
          <pc:sldMk cId="3462960319" sldId="855"/>
        </pc:sldMkLst>
        <pc:spChg chg="add mod">
          <ac:chgData name="James Tompkin" userId="e10e204fb9e6f665" providerId="LiveId" clId="{4FD6809A-EA76-463F-B221-3E72F54CC062}" dt="2021-09-22T01:37:21.448" v="7385"/>
          <ac:spMkLst>
            <pc:docMk/>
            <pc:sldMk cId="3462960319" sldId="855"/>
            <ac:spMk id="25" creationId="{6AEA8BCB-A57E-4C7E-9D68-E94AEB578814}"/>
          </ac:spMkLst>
        </pc:spChg>
      </pc:sldChg>
      <pc:sldChg chg="addSp modSp del ord">
        <pc:chgData name="James Tompkin" userId="e10e204fb9e6f665" providerId="LiveId" clId="{4FD6809A-EA76-463F-B221-3E72F54CC062}" dt="2021-09-30T04:19:50.879" v="23219" actId="47"/>
        <pc:sldMkLst>
          <pc:docMk/>
          <pc:sldMk cId="1124751366" sldId="856"/>
        </pc:sldMkLst>
        <pc:spChg chg="add mod">
          <ac:chgData name="James Tompkin" userId="e10e204fb9e6f665" providerId="LiveId" clId="{4FD6809A-EA76-463F-B221-3E72F54CC062}" dt="2021-09-22T01:37:19.122" v="7384"/>
          <ac:spMkLst>
            <pc:docMk/>
            <pc:sldMk cId="1124751366" sldId="856"/>
            <ac:spMk id="21" creationId="{E2E246BC-3317-4DE8-A6FC-63A4728F0D34}"/>
          </ac:spMkLst>
        </pc:spChg>
      </pc:sldChg>
      <pc:sldChg chg="modSp mod modShow">
        <pc:chgData name="James Tompkin" userId="e10e204fb9e6f665" providerId="LiveId" clId="{4FD6809A-EA76-463F-B221-3E72F54CC062}" dt="2021-09-30T22:19:53.671" v="24154" actId="20577"/>
        <pc:sldMkLst>
          <pc:docMk/>
          <pc:sldMk cId="3133101772" sldId="857"/>
        </pc:sldMkLst>
        <pc:spChg chg="mod">
          <ac:chgData name="James Tompkin" userId="e10e204fb9e6f665" providerId="LiveId" clId="{4FD6809A-EA76-463F-B221-3E72F54CC062}" dt="2021-09-30T22:19:53.671" v="24154" actId="20577"/>
          <ac:spMkLst>
            <pc:docMk/>
            <pc:sldMk cId="3133101772" sldId="857"/>
            <ac:spMk id="3" creationId="{AFB36495-408E-4910-AD63-7C5E080739A2}"/>
          </ac:spMkLst>
        </pc:spChg>
      </pc:sldChg>
      <pc:sldChg chg="addSp delSp modSp add mod modTransition modAnim addCm delCm modCm modNotesTx">
        <pc:chgData name="James Tompkin" userId="e10e204fb9e6f665" providerId="LiveId" clId="{4FD6809A-EA76-463F-B221-3E72F54CC062}" dt="2021-10-01T00:45:26.273" v="28630"/>
        <pc:sldMkLst>
          <pc:docMk/>
          <pc:sldMk cId="2986907680" sldId="858"/>
        </pc:sldMkLst>
        <pc:spChg chg="del">
          <ac:chgData name="James Tompkin" userId="e10e204fb9e6f665" providerId="LiveId" clId="{4FD6809A-EA76-463F-B221-3E72F54CC062}" dt="2021-09-21T23:29:41.503" v="497" actId="478"/>
          <ac:spMkLst>
            <pc:docMk/>
            <pc:sldMk cId="2986907680" sldId="858"/>
            <ac:spMk id="2" creationId="{9FEE43E0-70D7-4C80-98C0-796F25C08E86}"/>
          </ac:spMkLst>
        </pc:spChg>
        <pc:spChg chg="add mod">
          <ac:chgData name="James Tompkin" userId="e10e204fb9e6f665" providerId="LiveId" clId="{4FD6809A-EA76-463F-B221-3E72F54CC062}" dt="2021-09-22T16:56:29.099" v="8462" actId="20577"/>
          <ac:spMkLst>
            <pc:docMk/>
            <pc:sldMk cId="2986907680" sldId="858"/>
            <ac:spMk id="3" creationId="{4129BFC4-1BD6-4910-9E35-8B0E8ED25E4C}"/>
          </ac:spMkLst>
        </pc:spChg>
        <pc:spChg chg="add del mod">
          <ac:chgData name="James Tompkin" userId="e10e204fb9e6f665" providerId="LiveId" clId="{4FD6809A-EA76-463F-B221-3E72F54CC062}" dt="2021-09-21T23:29:43.569" v="498" actId="478"/>
          <ac:spMkLst>
            <pc:docMk/>
            <pc:sldMk cId="2986907680" sldId="858"/>
            <ac:spMk id="6" creationId="{BBBF489E-3641-45AC-A95C-B292A0765F6C}"/>
          </ac:spMkLst>
        </pc:spChg>
        <pc:spChg chg="del mod">
          <ac:chgData name="James Tompkin" userId="e10e204fb9e6f665" providerId="LiveId" clId="{4FD6809A-EA76-463F-B221-3E72F54CC062}" dt="2021-09-22T16:48:50.923" v="8438" actId="478"/>
          <ac:spMkLst>
            <pc:docMk/>
            <pc:sldMk cId="2986907680" sldId="858"/>
            <ac:spMk id="7" creationId="{59EB0EA4-F9B2-4C61-BE9F-758258FD3253}"/>
          </ac:spMkLst>
        </pc:spChg>
        <pc:spChg chg="add mod">
          <ac:chgData name="James Tompkin" userId="e10e204fb9e6f665" providerId="LiveId" clId="{4FD6809A-EA76-463F-B221-3E72F54CC062}" dt="2021-09-22T17:11:13.258" v="8865" actId="14100"/>
          <ac:spMkLst>
            <pc:docMk/>
            <pc:sldMk cId="2986907680" sldId="858"/>
            <ac:spMk id="8" creationId="{45034B50-4A41-4465-BC6F-5E3424077019}"/>
          </ac:spMkLst>
        </pc:spChg>
        <pc:spChg chg="del mod">
          <ac:chgData name="James Tompkin" userId="e10e204fb9e6f665" providerId="LiveId" clId="{4FD6809A-EA76-463F-B221-3E72F54CC062}" dt="2021-09-22T16:48:50.923" v="8438" actId="478"/>
          <ac:spMkLst>
            <pc:docMk/>
            <pc:sldMk cId="2986907680" sldId="858"/>
            <ac:spMk id="10" creationId="{5BCEABED-7313-4268-A13D-22174A25518E}"/>
          </ac:spMkLst>
        </pc:spChg>
        <pc:spChg chg="mod">
          <ac:chgData name="James Tompkin" userId="e10e204fb9e6f665" providerId="LiveId" clId="{4FD6809A-EA76-463F-B221-3E72F54CC062}" dt="2021-09-22T17:51:44.968" v="9920" actId="14100"/>
          <ac:spMkLst>
            <pc:docMk/>
            <pc:sldMk cId="2986907680" sldId="858"/>
            <ac:spMk id="12" creationId="{F1FC414F-83FB-425E-AB4B-C8AB69DEDCC8}"/>
          </ac:spMkLst>
        </pc:spChg>
        <pc:spChg chg="del mod">
          <ac:chgData name="James Tompkin" userId="e10e204fb9e6f665" providerId="LiveId" clId="{4FD6809A-EA76-463F-B221-3E72F54CC062}" dt="2021-09-22T16:48:50.923" v="8438" actId="478"/>
          <ac:spMkLst>
            <pc:docMk/>
            <pc:sldMk cId="2986907680" sldId="858"/>
            <ac:spMk id="15" creationId="{7C6A84FE-FA98-45D7-8CA7-99D4729BA140}"/>
          </ac:spMkLst>
        </pc:spChg>
        <pc:spChg chg="mod">
          <ac:chgData name="James Tompkin" userId="e10e204fb9e6f665" providerId="LiveId" clId="{4FD6809A-EA76-463F-B221-3E72F54CC062}" dt="2021-09-22T16:57:24.119" v="8472" actId="1076"/>
          <ac:spMkLst>
            <pc:docMk/>
            <pc:sldMk cId="2986907680" sldId="858"/>
            <ac:spMk id="16" creationId="{2081E705-D38D-4551-8879-A899E1EB5641}"/>
          </ac:spMkLst>
        </pc:spChg>
        <pc:spChg chg="del">
          <ac:chgData name="James Tompkin" userId="e10e204fb9e6f665" providerId="LiveId" clId="{4FD6809A-EA76-463F-B221-3E72F54CC062}" dt="2021-09-21T23:29:38.939" v="496" actId="478"/>
          <ac:spMkLst>
            <pc:docMk/>
            <pc:sldMk cId="2986907680" sldId="858"/>
            <ac:spMk id="17" creationId="{F3BA5185-D894-41CC-907E-E706D3BF41A9}"/>
          </ac:spMkLst>
        </pc:spChg>
        <pc:spChg chg="del mod">
          <ac:chgData name="James Tompkin" userId="e10e204fb9e6f665" providerId="LiveId" clId="{4FD6809A-EA76-463F-B221-3E72F54CC062}" dt="2021-09-22T16:56:43.151" v="8463" actId="478"/>
          <ac:spMkLst>
            <pc:docMk/>
            <pc:sldMk cId="2986907680" sldId="858"/>
            <ac:spMk id="20" creationId="{A5D57AFE-3176-4462-8C9D-11AF19783335}"/>
          </ac:spMkLst>
        </pc:spChg>
        <pc:spChg chg="del mod">
          <ac:chgData name="James Tompkin" userId="e10e204fb9e6f665" providerId="LiveId" clId="{4FD6809A-EA76-463F-B221-3E72F54CC062}" dt="2021-09-22T16:56:43.151" v="8463" actId="478"/>
          <ac:spMkLst>
            <pc:docMk/>
            <pc:sldMk cId="2986907680" sldId="858"/>
            <ac:spMk id="21" creationId="{501C8A18-F5CA-43C4-B866-75564FD63F6B}"/>
          </ac:spMkLst>
        </pc:spChg>
        <pc:spChg chg="del mod">
          <ac:chgData name="James Tompkin" userId="e10e204fb9e6f665" providerId="LiveId" clId="{4FD6809A-EA76-463F-B221-3E72F54CC062}" dt="2021-09-22T16:56:43.151" v="8463" actId="478"/>
          <ac:spMkLst>
            <pc:docMk/>
            <pc:sldMk cId="2986907680" sldId="858"/>
            <ac:spMk id="24" creationId="{78046311-85FF-4AFA-B576-C73900DC1BE0}"/>
          </ac:spMkLst>
        </pc:spChg>
        <pc:spChg chg="add del mod">
          <ac:chgData name="James Tompkin" userId="e10e204fb9e6f665" providerId="LiveId" clId="{4FD6809A-EA76-463F-B221-3E72F54CC062}" dt="2021-09-22T16:49:32.668" v="8442" actId="478"/>
          <ac:spMkLst>
            <pc:docMk/>
            <pc:sldMk cId="2986907680" sldId="858"/>
            <ac:spMk id="27" creationId="{FE582212-43D3-46A5-8463-DE25F09FE563}"/>
          </ac:spMkLst>
        </pc:spChg>
        <pc:spChg chg="add del mod">
          <ac:chgData name="James Tompkin" userId="e10e204fb9e6f665" providerId="LiveId" clId="{4FD6809A-EA76-463F-B221-3E72F54CC062}" dt="2021-09-22T16:49:32.668" v="8442" actId="478"/>
          <ac:spMkLst>
            <pc:docMk/>
            <pc:sldMk cId="2986907680" sldId="858"/>
            <ac:spMk id="28" creationId="{30B181D5-0BDE-418A-9609-FC99111BF54A}"/>
          </ac:spMkLst>
        </pc:spChg>
        <pc:spChg chg="add del mod">
          <ac:chgData name="James Tompkin" userId="e10e204fb9e6f665" providerId="LiveId" clId="{4FD6809A-EA76-463F-B221-3E72F54CC062}" dt="2021-09-22T16:49:32.668" v="8442" actId="478"/>
          <ac:spMkLst>
            <pc:docMk/>
            <pc:sldMk cId="2986907680" sldId="858"/>
            <ac:spMk id="31" creationId="{C51EE1AF-CBC0-46F3-A1B9-60E5A250EC7B}"/>
          </ac:spMkLst>
        </pc:spChg>
        <pc:spChg chg="add mod">
          <ac:chgData name="James Tompkin" userId="e10e204fb9e6f665" providerId="LiveId" clId="{4FD6809A-EA76-463F-B221-3E72F54CC062}" dt="2021-09-22T16:49:32.981" v="8443"/>
          <ac:spMkLst>
            <pc:docMk/>
            <pc:sldMk cId="2986907680" sldId="858"/>
            <ac:spMk id="34" creationId="{2E3A13EA-0127-4988-B517-52EF969F3D05}"/>
          </ac:spMkLst>
        </pc:spChg>
        <pc:spChg chg="add mod">
          <ac:chgData name="James Tompkin" userId="e10e204fb9e6f665" providerId="LiveId" clId="{4FD6809A-EA76-463F-B221-3E72F54CC062}" dt="2021-09-22T16:49:32.981" v="8443"/>
          <ac:spMkLst>
            <pc:docMk/>
            <pc:sldMk cId="2986907680" sldId="858"/>
            <ac:spMk id="35" creationId="{4AFB8C79-5CE3-48A9-BCC1-5350711BBACD}"/>
          </ac:spMkLst>
        </pc:spChg>
        <pc:spChg chg="add mod">
          <ac:chgData name="James Tompkin" userId="e10e204fb9e6f665" providerId="LiveId" clId="{4FD6809A-EA76-463F-B221-3E72F54CC062}" dt="2021-09-22T16:49:32.981" v="8443"/>
          <ac:spMkLst>
            <pc:docMk/>
            <pc:sldMk cId="2986907680" sldId="858"/>
            <ac:spMk id="38" creationId="{DC491F3D-B47C-458F-8CF9-BA6F6B6F2F72}"/>
          </ac:spMkLst>
        </pc:spChg>
        <pc:spChg chg="add mod">
          <ac:chgData name="James Tompkin" userId="e10e204fb9e6f665" providerId="LiveId" clId="{4FD6809A-EA76-463F-B221-3E72F54CC062}" dt="2021-09-22T16:56:52.177" v="8465" actId="1076"/>
          <ac:spMkLst>
            <pc:docMk/>
            <pc:sldMk cId="2986907680" sldId="858"/>
            <ac:spMk id="41" creationId="{509D62B5-29B1-4F87-A0CB-332FCCC61AEE}"/>
          </ac:spMkLst>
        </pc:spChg>
        <pc:spChg chg="add mod">
          <ac:chgData name="James Tompkin" userId="e10e204fb9e6f665" providerId="LiveId" clId="{4FD6809A-EA76-463F-B221-3E72F54CC062}" dt="2021-09-22T16:56:52.177" v="8465" actId="1076"/>
          <ac:spMkLst>
            <pc:docMk/>
            <pc:sldMk cId="2986907680" sldId="858"/>
            <ac:spMk id="42" creationId="{C27003B7-1F65-44DC-BE22-6193E11EAA3B}"/>
          </ac:spMkLst>
        </pc:spChg>
        <pc:spChg chg="add mod">
          <ac:chgData name="James Tompkin" userId="e10e204fb9e6f665" providerId="LiveId" clId="{4FD6809A-EA76-463F-B221-3E72F54CC062}" dt="2021-09-22T16:56:52.177" v="8465" actId="1076"/>
          <ac:spMkLst>
            <pc:docMk/>
            <pc:sldMk cId="2986907680" sldId="858"/>
            <ac:spMk id="45" creationId="{38E02C29-DD7B-48C1-8C5E-5BC47DE8DD79}"/>
          </ac:spMkLst>
        </pc:spChg>
        <pc:spChg chg="add del mod">
          <ac:chgData name="James Tompkin" userId="e10e204fb9e6f665" providerId="LiveId" clId="{4FD6809A-EA76-463F-B221-3E72F54CC062}" dt="2021-09-22T16:56:54.223" v="8466" actId="478"/>
          <ac:spMkLst>
            <pc:docMk/>
            <pc:sldMk cId="2986907680" sldId="858"/>
            <ac:spMk id="46" creationId="{5650FC31-C84A-494B-9202-25C58CCCA00C}"/>
          </ac:spMkLst>
        </pc:spChg>
        <pc:picChg chg="del mod">
          <ac:chgData name="James Tompkin" userId="e10e204fb9e6f665" providerId="LiveId" clId="{4FD6809A-EA76-463F-B221-3E72F54CC062}" dt="2021-09-22T16:48:50.923" v="8438" actId="478"/>
          <ac:picMkLst>
            <pc:docMk/>
            <pc:sldMk cId="2986907680" sldId="858"/>
            <ac:picMk id="4" creationId="{5DA0A1D4-EBCD-4C4E-A9DE-A6FDAE68D512}"/>
          </ac:picMkLst>
        </pc:picChg>
        <pc:picChg chg="del mod">
          <ac:chgData name="James Tompkin" userId="e10e204fb9e6f665" providerId="LiveId" clId="{4FD6809A-EA76-463F-B221-3E72F54CC062}" dt="2021-09-22T16:56:43.151" v="8463" actId="478"/>
          <ac:picMkLst>
            <pc:docMk/>
            <pc:sldMk cId="2986907680" sldId="858"/>
            <ac:picMk id="18" creationId="{FB60CAC3-D80D-4E8B-99F6-72039B2AA65F}"/>
          </ac:picMkLst>
        </pc:picChg>
        <pc:picChg chg="add del mod">
          <ac:chgData name="James Tompkin" userId="e10e204fb9e6f665" providerId="LiveId" clId="{4FD6809A-EA76-463F-B221-3E72F54CC062}" dt="2021-09-22T16:49:32.668" v="8442" actId="478"/>
          <ac:picMkLst>
            <pc:docMk/>
            <pc:sldMk cId="2986907680" sldId="858"/>
            <ac:picMk id="25" creationId="{AB257031-BE0A-40C5-A0AB-3E7042234C33}"/>
          </ac:picMkLst>
        </pc:picChg>
        <pc:picChg chg="add mod">
          <ac:chgData name="James Tompkin" userId="e10e204fb9e6f665" providerId="LiveId" clId="{4FD6809A-EA76-463F-B221-3E72F54CC062}" dt="2021-09-22T16:55:36.430" v="8450" actId="14100"/>
          <ac:picMkLst>
            <pc:docMk/>
            <pc:sldMk cId="2986907680" sldId="858"/>
            <ac:picMk id="32" creationId="{9B044287-102D-4B0F-BB28-F70E55C5A7CC}"/>
          </ac:picMkLst>
        </pc:picChg>
        <pc:picChg chg="add del mod">
          <ac:chgData name="James Tompkin" userId="e10e204fb9e6f665" providerId="LiveId" clId="{4FD6809A-EA76-463F-B221-3E72F54CC062}" dt="2021-09-22T16:56:55.184" v="8467" actId="478"/>
          <ac:picMkLst>
            <pc:docMk/>
            <pc:sldMk cId="2986907680" sldId="858"/>
            <ac:picMk id="39" creationId="{C67EAA4E-2C65-48EF-9B78-25D9FDC84497}"/>
          </ac:picMkLst>
        </pc:picChg>
        <pc:picChg chg="add mod">
          <ac:chgData name="James Tompkin" userId="e10e204fb9e6f665" providerId="LiveId" clId="{4FD6809A-EA76-463F-B221-3E72F54CC062}" dt="2021-09-22T16:57:06.079" v="8468" actId="1076"/>
          <ac:picMkLst>
            <pc:docMk/>
            <pc:sldMk cId="2986907680" sldId="858"/>
            <ac:picMk id="2050" creationId="{1D209FE8-264C-456B-8733-941A06E6BD31}"/>
          </ac:picMkLst>
        </pc:picChg>
        <pc:cxnChg chg="del mod">
          <ac:chgData name="James Tompkin" userId="e10e204fb9e6f665" providerId="LiveId" clId="{4FD6809A-EA76-463F-B221-3E72F54CC062}" dt="2021-09-22T16:48:50.923" v="8438" actId="478"/>
          <ac:cxnSpMkLst>
            <pc:docMk/>
            <pc:sldMk cId="2986907680" sldId="858"/>
            <ac:cxnSpMk id="5" creationId="{BFCA2B83-7DF7-4410-99F8-8A7B886912A6}"/>
          </ac:cxnSpMkLst>
        </pc:cxnChg>
        <pc:cxnChg chg="mod">
          <ac:chgData name="James Tompkin" userId="e10e204fb9e6f665" providerId="LiveId" clId="{4FD6809A-EA76-463F-B221-3E72F54CC062}" dt="2021-09-22T17:01:12.583" v="8677" actId="1076"/>
          <ac:cxnSpMkLst>
            <pc:docMk/>
            <pc:sldMk cId="2986907680" sldId="858"/>
            <ac:cxnSpMk id="9" creationId="{98F1C0E0-DB4C-42BA-BFF7-56F964B1E412}"/>
          </ac:cxnSpMkLst>
        </pc:cxnChg>
        <pc:cxnChg chg="del mod">
          <ac:chgData name="James Tompkin" userId="e10e204fb9e6f665" providerId="LiveId" clId="{4FD6809A-EA76-463F-B221-3E72F54CC062}" dt="2021-09-22T16:48:50.923" v="8438" actId="478"/>
          <ac:cxnSpMkLst>
            <pc:docMk/>
            <pc:sldMk cId="2986907680" sldId="858"/>
            <ac:cxnSpMk id="11" creationId="{2F8C5833-6468-492E-B701-7369518F0690}"/>
          </ac:cxnSpMkLst>
        </pc:cxnChg>
        <pc:cxnChg chg="del mod">
          <ac:chgData name="James Tompkin" userId="e10e204fb9e6f665" providerId="LiveId" clId="{4FD6809A-EA76-463F-B221-3E72F54CC062}" dt="2021-09-22T16:48:50.923" v="8438" actId="478"/>
          <ac:cxnSpMkLst>
            <pc:docMk/>
            <pc:sldMk cId="2986907680" sldId="858"/>
            <ac:cxnSpMk id="14" creationId="{038523F6-11E1-46B2-84C2-9EB9B033713C}"/>
          </ac:cxnSpMkLst>
        </pc:cxnChg>
        <pc:cxnChg chg="del mod">
          <ac:chgData name="James Tompkin" userId="e10e204fb9e6f665" providerId="LiveId" clId="{4FD6809A-EA76-463F-B221-3E72F54CC062}" dt="2021-09-22T16:56:43.151" v="8463" actId="478"/>
          <ac:cxnSpMkLst>
            <pc:docMk/>
            <pc:sldMk cId="2986907680" sldId="858"/>
            <ac:cxnSpMk id="19" creationId="{4A32BC5B-D166-47E9-A2C3-540FB7CF5917}"/>
          </ac:cxnSpMkLst>
        </pc:cxnChg>
        <pc:cxnChg chg="del mod">
          <ac:chgData name="James Tompkin" userId="e10e204fb9e6f665" providerId="LiveId" clId="{4FD6809A-EA76-463F-B221-3E72F54CC062}" dt="2021-09-22T16:56:43.151" v="8463" actId="478"/>
          <ac:cxnSpMkLst>
            <pc:docMk/>
            <pc:sldMk cId="2986907680" sldId="858"/>
            <ac:cxnSpMk id="22" creationId="{DBDE794F-7E2D-422D-B08D-08D5BAB78FF1}"/>
          </ac:cxnSpMkLst>
        </pc:cxnChg>
        <pc:cxnChg chg="del mod">
          <ac:chgData name="James Tompkin" userId="e10e204fb9e6f665" providerId="LiveId" clId="{4FD6809A-EA76-463F-B221-3E72F54CC062}" dt="2021-09-22T16:56:43.151" v="8463" actId="478"/>
          <ac:cxnSpMkLst>
            <pc:docMk/>
            <pc:sldMk cId="2986907680" sldId="858"/>
            <ac:cxnSpMk id="23" creationId="{00723E1D-2CA4-476C-8D30-185B9E5140F4}"/>
          </ac:cxnSpMkLst>
        </pc:cxnChg>
        <pc:cxnChg chg="del mod">
          <ac:chgData name="James Tompkin" userId="e10e204fb9e6f665" providerId="LiveId" clId="{4FD6809A-EA76-463F-B221-3E72F54CC062}" dt="2021-09-21T23:29:38.939" v="496" actId="478"/>
          <ac:cxnSpMkLst>
            <pc:docMk/>
            <pc:sldMk cId="2986907680" sldId="858"/>
            <ac:cxnSpMk id="26" creationId="{712434B2-B03A-45DE-847E-78CE1011C1E8}"/>
          </ac:cxnSpMkLst>
        </pc:cxnChg>
        <pc:cxnChg chg="add del mod">
          <ac:chgData name="James Tompkin" userId="e10e204fb9e6f665" providerId="LiveId" clId="{4FD6809A-EA76-463F-B221-3E72F54CC062}" dt="2021-09-22T16:49:32.668" v="8442" actId="478"/>
          <ac:cxnSpMkLst>
            <pc:docMk/>
            <pc:sldMk cId="2986907680" sldId="858"/>
            <ac:cxnSpMk id="26" creationId="{96FBAF2F-414D-4A50-A5AF-4266AF439A0F}"/>
          </ac:cxnSpMkLst>
        </pc:cxnChg>
        <pc:cxnChg chg="del mod">
          <ac:chgData name="James Tompkin" userId="e10e204fb9e6f665" providerId="LiveId" clId="{4FD6809A-EA76-463F-B221-3E72F54CC062}" dt="2021-09-21T23:29:38.939" v="496" actId="478"/>
          <ac:cxnSpMkLst>
            <pc:docMk/>
            <pc:sldMk cId="2986907680" sldId="858"/>
            <ac:cxnSpMk id="27" creationId="{B732625E-61D5-4631-BCF0-A8281DE2E46E}"/>
          </ac:cxnSpMkLst>
        </pc:cxnChg>
        <pc:cxnChg chg="add del mod">
          <ac:chgData name="James Tompkin" userId="e10e204fb9e6f665" providerId="LiveId" clId="{4FD6809A-EA76-463F-B221-3E72F54CC062}" dt="2021-09-22T16:49:32.668" v="8442" actId="478"/>
          <ac:cxnSpMkLst>
            <pc:docMk/>
            <pc:sldMk cId="2986907680" sldId="858"/>
            <ac:cxnSpMk id="29" creationId="{0B2CBBC4-78A5-46FD-9EAF-3022647F305E}"/>
          </ac:cxnSpMkLst>
        </pc:cxnChg>
        <pc:cxnChg chg="add del mod">
          <ac:chgData name="James Tompkin" userId="e10e204fb9e6f665" providerId="LiveId" clId="{4FD6809A-EA76-463F-B221-3E72F54CC062}" dt="2021-09-22T16:49:32.668" v="8442" actId="478"/>
          <ac:cxnSpMkLst>
            <pc:docMk/>
            <pc:sldMk cId="2986907680" sldId="858"/>
            <ac:cxnSpMk id="30" creationId="{97B12F97-BA81-4ABC-BD7A-1F0076C74FC5}"/>
          </ac:cxnSpMkLst>
        </pc:cxnChg>
        <pc:cxnChg chg="add mod">
          <ac:chgData name="James Tompkin" userId="e10e204fb9e6f665" providerId="LiveId" clId="{4FD6809A-EA76-463F-B221-3E72F54CC062}" dt="2021-09-22T16:55:36.430" v="8450" actId="14100"/>
          <ac:cxnSpMkLst>
            <pc:docMk/>
            <pc:sldMk cId="2986907680" sldId="858"/>
            <ac:cxnSpMk id="33" creationId="{067F3A8B-DB76-49AB-83C3-61A81B9D18E7}"/>
          </ac:cxnSpMkLst>
        </pc:cxnChg>
        <pc:cxnChg chg="add mod">
          <ac:chgData name="James Tompkin" userId="e10e204fb9e6f665" providerId="LiveId" clId="{4FD6809A-EA76-463F-B221-3E72F54CC062}" dt="2021-09-22T16:49:32.981" v="8443"/>
          <ac:cxnSpMkLst>
            <pc:docMk/>
            <pc:sldMk cId="2986907680" sldId="858"/>
            <ac:cxnSpMk id="36" creationId="{7F0C7E08-0CF4-4292-8008-F04A963A7C8C}"/>
          </ac:cxnSpMkLst>
        </pc:cxnChg>
        <pc:cxnChg chg="add mod">
          <ac:chgData name="James Tompkin" userId="e10e204fb9e6f665" providerId="LiveId" clId="{4FD6809A-EA76-463F-B221-3E72F54CC062}" dt="2021-09-22T16:49:32.981" v="8443"/>
          <ac:cxnSpMkLst>
            <pc:docMk/>
            <pc:sldMk cId="2986907680" sldId="858"/>
            <ac:cxnSpMk id="37" creationId="{92A0A040-6300-4049-8E6A-6F1745E8344D}"/>
          </ac:cxnSpMkLst>
        </pc:cxnChg>
        <pc:cxnChg chg="add mod">
          <ac:chgData name="James Tompkin" userId="e10e204fb9e6f665" providerId="LiveId" clId="{4FD6809A-EA76-463F-B221-3E72F54CC062}" dt="2021-09-22T16:57:09.247" v="8469" actId="14100"/>
          <ac:cxnSpMkLst>
            <pc:docMk/>
            <pc:sldMk cId="2986907680" sldId="858"/>
            <ac:cxnSpMk id="40" creationId="{96B5BCFD-657F-4995-9E99-AC4BD8D44B3A}"/>
          </ac:cxnSpMkLst>
        </pc:cxnChg>
        <pc:cxnChg chg="add mod">
          <ac:chgData name="James Tompkin" userId="e10e204fb9e6f665" providerId="LiveId" clId="{4FD6809A-EA76-463F-B221-3E72F54CC062}" dt="2021-09-22T16:56:52.177" v="8465" actId="1076"/>
          <ac:cxnSpMkLst>
            <pc:docMk/>
            <pc:sldMk cId="2986907680" sldId="858"/>
            <ac:cxnSpMk id="43" creationId="{F2D0DA6F-5C32-4FC4-AECD-CC491F9B9FE9}"/>
          </ac:cxnSpMkLst>
        </pc:cxnChg>
        <pc:cxnChg chg="add mod">
          <ac:chgData name="James Tompkin" userId="e10e204fb9e6f665" providerId="LiveId" clId="{4FD6809A-EA76-463F-B221-3E72F54CC062}" dt="2021-09-22T16:56:52.177" v="8465" actId="1076"/>
          <ac:cxnSpMkLst>
            <pc:docMk/>
            <pc:sldMk cId="2986907680" sldId="858"/>
            <ac:cxnSpMk id="44" creationId="{175EB023-E926-4DD1-A948-EC58EB9731C5}"/>
          </ac:cxnSpMkLst>
        </pc:cxnChg>
      </pc:sldChg>
      <pc:sldChg chg="addSp delSp modSp new mod ord modTransition modAnim modNotesTx">
        <pc:chgData name="James Tompkin" userId="e10e204fb9e6f665" providerId="LiveId" clId="{4FD6809A-EA76-463F-B221-3E72F54CC062}" dt="2021-10-01T02:29:31.578" v="31524" actId="6549"/>
        <pc:sldMkLst>
          <pc:docMk/>
          <pc:sldMk cId="559599866" sldId="859"/>
        </pc:sldMkLst>
        <pc:spChg chg="mod">
          <ac:chgData name="James Tompkin" userId="e10e204fb9e6f665" providerId="LiveId" clId="{4FD6809A-EA76-463F-B221-3E72F54CC062}" dt="2021-09-27T21:45:22.143" v="12143" actId="14100"/>
          <ac:spMkLst>
            <pc:docMk/>
            <pc:sldMk cId="559599866" sldId="859"/>
            <ac:spMk id="2" creationId="{F8FC9662-E8D4-47C6-879B-96D0EB71A1F8}"/>
          </ac:spMkLst>
        </pc:spChg>
        <pc:spChg chg="del">
          <ac:chgData name="James Tompkin" userId="e10e204fb9e6f665" providerId="LiveId" clId="{4FD6809A-EA76-463F-B221-3E72F54CC062}" dt="2021-09-22T00:04:08.670" v="2861" actId="478"/>
          <ac:spMkLst>
            <pc:docMk/>
            <pc:sldMk cId="559599866" sldId="859"/>
            <ac:spMk id="3" creationId="{59941596-6415-44E1-BF3C-899372846113}"/>
          </ac:spMkLst>
        </pc:spChg>
        <pc:spChg chg="add mod">
          <ac:chgData name="James Tompkin" userId="e10e204fb9e6f665" providerId="LiveId" clId="{4FD6809A-EA76-463F-B221-3E72F54CC062}" dt="2021-09-23T23:12:30.470" v="11355" actId="164"/>
          <ac:spMkLst>
            <pc:docMk/>
            <pc:sldMk cId="559599866" sldId="859"/>
            <ac:spMk id="4" creationId="{652B29DA-6EAD-4416-AB8A-BC5BF231BC69}"/>
          </ac:spMkLst>
        </pc:spChg>
        <pc:spChg chg="add mod">
          <ac:chgData name="James Tompkin" userId="e10e204fb9e6f665" providerId="LiveId" clId="{4FD6809A-EA76-463F-B221-3E72F54CC062}" dt="2021-09-23T23:12:07.175" v="11353" actId="164"/>
          <ac:spMkLst>
            <pc:docMk/>
            <pc:sldMk cId="559599866" sldId="859"/>
            <ac:spMk id="5" creationId="{F64C1961-29E5-44B3-8D22-E8DD99433B7B}"/>
          </ac:spMkLst>
        </pc:spChg>
        <pc:spChg chg="add del mod">
          <ac:chgData name="James Tompkin" userId="e10e204fb9e6f665" providerId="LiveId" clId="{4FD6809A-EA76-463F-B221-3E72F54CC062}" dt="2021-09-27T21:45:05.720" v="12142" actId="478"/>
          <ac:spMkLst>
            <pc:docMk/>
            <pc:sldMk cId="559599866" sldId="859"/>
            <ac:spMk id="6" creationId="{8E2F11DF-3BC2-48C8-ACA8-2AF1CC35C55E}"/>
          </ac:spMkLst>
        </pc:spChg>
        <pc:spChg chg="add del mod">
          <ac:chgData name="James Tompkin" userId="e10e204fb9e6f665" providerId="LiveId" clId="{4FD6809A-EA76-463F-B221-3E72F54CC062}" dt="2021-09-27T21:45:05.720" v="12142" actId="478"/>
          <ac:spMkLst>
            <pc:docMk/>
            <pc:sldMk cId="559599866" sldId="859"/>
            <ac:spMk id="7" creationId="{67123D26-21EB-4A6D-93AD-6AE1E139735C}"/>
          </ac:spMkLst>
        </pc:spChg>
        <pc:spChg chg="add del mod">
          <ac:chgData name="James Tompkin" userId="e10e204fb9e6f665" providerId="LiveId" clId="{4FD6809A-EA76-463F-B221-3E72F54CC062}" dt="2021-09-27T21:45:05.720" v="12142" actId="478"/>
          <ac:spMkLst>
            <pc:docMk/>
            <pc:sldMk cId="559599866" sldId="859"/>
            <ac:spMk id="8" creationId="{5A9EB218-F270-41F4-A5C0-D7C79060C133}"/>
          </ac:spMkLst>
        </pc:spChg>
        <pc:spChg chg="add del mod">
          <ac:chgData name="James Tompkin" userId="e10e204fb9e6f665" providerId="LiveId" clId="{4FD6809A-EA76-463F-B221-3E72F54CC062}" dt="2021-09-27T21:45:05.720" v="12142" actId="478"/>
          <ac:spMkLst>
            <pc:docMk/>
            <pc:sldMk cId="559599866" sldId="859"/>
            <ac:spMk id="12" creationId="{EAE4DA8A-CACA-4228-A5DA-262E8D632678}"/>
          </ac:spMkLst>
        </pc:spChg>
        <pc:spChg chg="add mod">
          <ac:chgData name="James Tompkin" userId="e10e204fb9e6f665" providerId="LiveId" clId="{4FD6809A-EA76-463F-B221-3E72F54CC062}" dt="2021-09-23T23:12:07.175" v="11353" actId="164"/>
          <ac:spMkLst>
            <pc:docMk/>
            <pc:sldMk cId="559599866" sldId="859"/>
            <ac:spMk id="13" creationId="{325D715D-4FD8-45F4-9C2E-6AEF343C4646}"/>
          </ac:spMkLst>
        </pc:spChg>
        <pc:spChg chg="add mod">
          <ac:chgData name="James Tompkin" userId="e10e204fb9e6f665" providerId="LiveId" clId="{4FD6809A-EA76-463F-B221-3E72F54CC062}" dt="2021-09-27T22:07:53.644" v="12364" actId="1582"/>
          <ac:spMkLst>
            <pc:docMk/>
            <pc:sldMk cId="559599866" sldId="859"/>
            <ac:spMk id="14" creationId="{DFF29B75-FCDB-4A89-A1C4-D2250E3773F2}"/>
          </ac:spMkLst>
        </pc:spChg>
        <pc:spChg chg="add mod">
          <ac:chgData name="James Tompkin" userId="e10e204fb9e6f665" providerId="LiveId" clId="{4FD6809A-EA76-463F-B221-3E72F54CC062}" dt="2021-09-23T23:12:07.175" v="11353" actId="164"/>
          <ac:spMkLst>
            <pc:docMk/>
            <pc:sldMk cId="559599866" sldId="859"/>
            <ac:spMk id="20" creationId="{52AC5CDB-F934-4CDC-88BA-BDC1CDCC0C33}"/>
          </ac:spMkLst>
        </pc:spChg>
        <pc:grpChg chg="add mod">
          <ac:chgData name="James Tompkin" userId="e10e204fb9e6f665" providerId="LiveId" clId="{4FD6809A-EA76-463F-B221-3E72F54CC062}" dt="2021-09-23T23:12:07.175" v="11353" actId="164"/>
          <ac:grpSpMkLst>
            <pc:docMk/>
            <pc:sldMk cId="559599866" sldId="859"/>
            <ac:grpSpMk id="15" creationId="{5169F917-7173-4EB1-8454-03B3ED231456}"/>
          </ac:grpSpMkLst>
        </pc:grpChg>
        <pc:grpChg chg="add mod">
          <ac:chgData name="James Tompkin" userId="e10e204fb9e6f665" providerId="LiveId" clId="{4FD6809A-EA76-463F-B221-3E72F54CC062}" dt="2021-09-23T23:12:30.470" v="11355" actId="164"/>
          <ac:grpSpMkLst>
            <pc:docMk/>
            <pc:sldMk cId="559599866" sldId="859"/>
            <ac:grpSpMk id="16" creationId="{32A9AFAD-F39A-481C-9DC8-FAE8B995F41A}"/>
          </ac:grpSpMkLst>
        </pc:grpChg>
        <pc:picChg chg="add del mod">
          <ac:chgData name="James Tompkin" userId="e10e204fb9e6f665" providerId="LiveId" clId="{4FD6809A-EA76-463F-B221-3E72F54CC062}" dt="2021-09-23T15:49:36.994" v="11145" actId="478"/>
          <ac:picMkLst>
            <pc:docMk/>
            <pc:sldMk cId="559599866" sldId="859"/>
            <ac:picMk id="9" creationId="{65C9C938-C7F3-41A1-99D4-9F33BB4A6346}"/>
          </ac:picMkLst>
        </pc:picChg>
        <pc:picChg chg="add del">
          <ac:chgData name="James Tompkin" userId="e10e204fb9e6f665" providerId="LiveId" clId="{4FD6809A-EA76-463F-B221-3E72F54CC062}" dt="2021-09-23T15:50:12.395" v="11147" actId="478"/>
          <ac:picMkLst>
            <pc:docMk/>
            <pc:sldMk cId="559599866" sldId="859"/>
            <ac:picMk id="11" creationId="{B80161B1-5CF7-4721-8E3A-4EBB22BDB5FC}"/>
          </ac:picMkLst>
        </pc:picChg>
        <pc:picChg chg="add mod">
          <ac:chgData name="James Tompkin" userId="e10e204fb9e6f665" providerId="LiveId" clId="{4FD6809A-EA76-463F-B221-3E72F54CC062}" dt="2021-09-23T23:12:30.470" v="11355" actId="164"/>
          <ac:picMkLst>
            <pc:docMk/>
            <pc:sldMk cId="559599866" sldId="859"/>
            <ac:picMk id="1026" creationId="{42ED88C2-C951-40EB-964F-420CD4E8A40E}"/>
          </ac:picMkLst>
        </pc:picChg>
        <pc:picChg chg="add mod">
          <ac:chgData name="James Tompkin" userId="e10e204fb9e6f665" providerId="LiveId" clId="{4FD6809A-EA76-463F-B221-3E72F54CC062}" dt="2021-09-23T23:12:30.470" v="11355" actId="164"/>
          <ac:picMkLst>
            <pc:docMk/>
            <pc:sldMk cId="559599866" sldId="859"/>
            <ac:picMk id="1028" creationId="{EC0CED2B-EA02-4108-AD25-B60414EC1052}"/>
          </ac:picMkLst>
        </pc:picChg>
        <pc:picChg chg="add mod">
          <ac:chgData name="James Tompkin" userId="e10e204fb9e6f665" providerId="LiveId" clId="{4FD6809A-EA76-463F-B221-3E72F54CC062}" dt="2021-09-23T23:12:30.470" v="11355" actId="164"/>
          <ac:picMkLst>
            <pc:docMk/>
            <pc:sldMk cId="559599866" sldId="859"/>
            <ac:picMk id="1030" creationId="{7E308DA9-060A-4B7F-AC9A-463A0D47B088}"/>
          </ac:picMkLst>
        </pc:picChg>
        <pc:picChg chg="add del mod">
          <ac:chgData name="James Tompkin" userId="e10e204fb9e6f665" providerId="LiveId" clId="{4FD6809A-EA76-463F-B221-3E72F54CC062}" dt="2021-09-23T15:58:54.539" v="11211" actId="478"/>
          <ac:picMkLst>
            <pc:docMk/>
            <pc:sldMk cId="559599866" sldId="859"/>
            <ac:picMk id="1032" creationId="{C28C0115-1C49-42B8-B3D5-5C58D4E48EBB}"/>
          </ac:picMkLst>
        </pc:picChg>
        <pc:picChg chg="add mod">
          <ac:chgData name="James Tompkin" userId="e10e204fb9e6f665" providerId="LiveId" clId="{4FD6809A-EA76-463F-B221-3E72F54CC062}" dt="2021-09-23T23:12:07.175" v="11353" actId="164"/>
          <ac:picMkLst>
            <pc:docMk/>
            <pc:sldMk cId="559599866" sldId="859"/>
            <ac:picMk id="1034" creationId="{204A716A-A70C-45B4-82C4-95D9589C5C9C}"/>
          </ac:picMkLst>
        </pc:picChg>
        <pc:picChg chg="add mod">
          <ac:chgData name="James Tompkin" userId="e10e204fb9e6f665" providerId="LiveId" clId="{4FD6809A-EA76-463F-B221-3E72F54CC062}" dt="2021-09-23T23:12:07.175" v="11353" actId="164"/>
          <ac:picMkLst>
            <pc:docMk/>
            <pc:sldMk cId="559599866" sldId="859"/>
            <ac:picMk id="1036" creationId="{DC86B523-8B81-42F1-875A-158FB6AD4CCA}"/>
          </ac:picMkLst>
        </pc:picChg>
        <pc:picChg chg="add mod">
          <ac:chgData name="James Tompkin" userId="e10e204fb9e6f665" providerId="LiveId" clId="{4FD6809A-EA76-463F-B221-3E72F54CC062}" dt="2021-09-23T23:12:30.470" v="11355" actId="164"/>
          <ac:picMkLst>
            <pc:docMk/>
            <pc:sldMk cId="559599866" sldId="859"/>
            <ac:picMk id="1038" creationId="{283559B8-6DA2-4493-A34A-8E4DA5C0D028}"/>
          </ac:picMkLst>
        </pc:picChg>
      </pc:sldChg>
      <pc:sldChg chg="delSp modSp new mod modNotesTx">
        <pc:chgData name="James Tompkin" userId="e10e204fb9e6f665" providerId="LiveId" clId="{4FD6809A-EA76-463F-B221-3E72F54CC062}" dt="2021-09-30T22:15:10.906" v="23928" actId="20577"/>
        <pc:sldMkLst>
          <pc:docMk/>
          <pc:sldMk cId="1601363477" sldId="860"/>
        </pc:sldMkLst>
        <pc:spChg chg="del mod">
          <ac:chgData name="James Tompkin" userId="e10e204fb9e6f665" providerId="LiveId" clId="{4FD6809A-EA76-463F-B221-3E72F54CC062}" dt="2021-09-22T00:47:05.372" v="4428" actId="478"/>
          <ac:spMkLst>
            <pc:docMk/>
            <pc:sldMk cId="1601363477" sldId="860"/>
            <ac:spMk id="2" creationId="{53B586D7-4AB8-4031-8919-E14A0BE76AB2}"/>
          </ac:spMkLst>
        </pc:spChg>
        <pc:spChg chg="mod">
          <ac:chgData name="James Tompkin" userId="e10e204fb9e6f665" providerId="LiveId" clId="{4FD6809A-EA76-463F-B221-3E72F54CC062}" dt="2021-09-27T22:46:38.572" v="13911" actId="20577"/>
          <ac:spMkLst>
            <pc:docMk/>
            <pc:sldMk cId="1601363477" sldId="860"/>
            <ac:spMk id="3" creationId="{B064156F-7EF1-4C86-9AC9-344A9E89908A}"/>
          </ac:spMkLst>
        </pc:spChg>
      </pc:sldChg>
      <pc:sldChg chg="addSp delSp modSp new mod modTransition modAnim addCm delCm modCm modNotesTx">
        <pc:chgData name="James Tompkin" userId="e10e204fb9e6f665" providerId="LiveId" clId="{4FD6809A-EA76-463F-B221-3E72F54CC062}" dt="2021-10-05T00:38:05.127" v="32082" actId="1592"/>
        <pc:sldMkLst>
          <pc:docMk/>
          <pc:sldMk cId="1099538547" sldId="861"/>
        </pc:sldMkLst>
        <pc:spChg chg="mod">
          <ac:chgData name="James Tompkin" userId="e10e204fb9e6f665" providerId="LiveId" clId="{4FD6809A-EA76-463F-B221-3E72F54CC062}" dt="2021-09-30T22:12:14.591" v="23781" actId="14100"/>
          <ac:spMkLst>
            <pc:docMk/>
            <pc:sldMk cId="1099538547" sldId="861"/>
            <ac:spMk id="2" creationId="{4C164559-CCBA-442E-8092-28BA307BA514}"/>
          </ac:spMkLst>
        </pc:spChg>
        <pc:spChg chg="del mod">
          <ac:chgData name="James Tompkin" userId="e10e204fb9e6f665" providerId="LiveId" clId="{4FD6809A-EA76-463F-B221-3E72F54CC062}" dt="2021-09-27T22:30:02.773" v="13027" actId="478"/>
          <ac:spMkLst>
            <pc:docMk/>
            <pc:sldMk cId="1099538547" sldId="861"/>
            <ac:spMk id="2" creationId="{54AA2EF0-CAA6-4C92-AB9A-019CA852784B}"/>
          </ac:spMkLst>
        </pc:spChg>
        <pc:spChg chg="del">
          <ac:chgData name="James Tompkin" userId="e10e204fb9e6f665" providerId="LiveId" clId="{4FD6809A-EA76-463F-B221-3E72F54CC062}" dt="2021-09-30T19:54:53.345" v="23340" actId="478"/>
          <ac:spMkLst>
            <pc:docMk/>
            <pc:sldMk cId="1099538547" sldId="861"/>
            <ac:spMk id="3" creationId="{BCC596A6-E101-43A9-8FF1-C462D67BF01B}"/>
          </ac:spMkLst>
        </pc:spChg>
        <pc:spChg chg="del mod">
          <ac:chgData name="James Tompkin" userId="e10e204fb9e6f665" providerId="LiveId" clId="{4FD6809A-EA76-463F-B221-3E72F54CC062}" dt="2021-09-22T00:43:37.637" v="4251" actId="478"/>
          <ac:spMkLst>
            <pc:docMk/>
            <pc:sldMk cId="1099538547" sldId="861"/>
            <ac:spMk id="3" creationId="{F8DB9E87-FD89-45D0-AF3C-FD0B355E61C7}"/>
          </ac:spMkLst>
        </pc:spChg>
        <pc:spChg chg="add del mod">
          <ac:chgData name="James Tompkin" userId="e10e204fb9e6f665" providerId="LiveId" clId="{4FD6809A-EA76-463F-B221-3E72F54CC062}" dt="2021-09-27T22:30:04.493" v="13028" actId="478"/>
          <ac:spMkLst>
            <pc:docMk/>
            <pc:sldMk cId="1099538547" sldId="861"/>
            <ac:spMk id="4" creationId="{D80242ED-92DD-4839-AFBE-B7ABBE89A0BC}"/>
          </ac:spMkLst>
        </pc:spChg>
        <pc:spChg chg="mod">
          <ac:chgData name="James Tompkin" userId="e10e204fb9e6f665" providerId="LiveId" clId="{4FD6809A-EA76-463F-B221-3E72F54CC062}" dt="2021-09-30T22:12:18.215" v="23782" actId="14100"/>
          <ac:spMkLst>
            <pc:docMk/>
            <pc:sldMk cId="1099538547" sldId="861"/>
            <ac:spMk id="5" creationId="{2A1B4C0B-2F1F-4061-B53E-59688F22B57E}"/>
          </ac:spMkLst>
        </pc:spChg>
        <pc:spChg chg="add del mod">
          <ac:chgData name="James Tompkin" userId="e10e204fb9e6f665" providerId="LiveId" clId="{4FD6809A-EA76-463F-B221-3E72F54CC062}" dt="2021-09-22T00:43:45.109" v="4252" actId="478"/>
          <ac:spMkLst>
            <pc:docMk/>
            <pc:sldMk cId="1099538547" sldId="861"/>
            <ac:spMk id="5" creationId="{7885C993-A1F7-448F-99E6-0722F43634CE}"/>
          </ac:spMkLst>
        </pc:spChg>
        <pc:spChg chg="add mod">
          <ac:chgData name="James Tompkin" userId="e10e204fb9e6f665" providerId="LiveId" clId="{4FD6809A-EA76-463F-B221-3E72F54CC062}" dt="2021-09-29T00:26:31.148" v="17164" actId="1076"/>
          <ac:spMkLst>
            <pc:docMk/>
            <pc:sldMk cId="1099538547" sldId="861"/>
            <ac:spMk id="6" creationId="{27565CB1-C1E0-4459-A21D-409BE5B7A59B}"/>
          </ac:spMkLst>
        </pc:spChg>
        <pc:spChg chg="add mod">
          <ac:chgData name="James Tompkin" userId="e10e204fb9e6f665" providerId="LiveId" clId="{4FD6809A-EA76-463F-B221-3E72F54CC062}" dt="2021-09-30T19:57:27.684" v="23366" actId="14100"/>
          <ac:spMkLst>
            <pc:docMk/>
            <pc:sldMk cId="1099538547" sldId="861"/>
            <ac:spMk id="7" creationId="{CE209F66-FA88-4549-AFE2-3EB489ABE0AF}"/>
          </ac:spMkLst>
        </pc:spChg>
        <pc:spChg chg="add del mod">
          <ac:chgData name="James Tompkin" userId="e10e204fb9e6f665" providerId="LiveId" clId="{4FD6809A-EA76-463F-B221-3E72F54CC062}" dt="2021-09-22T00:45:35.243" v="4416" actId="478"/>
          <ac:spMkLst>
            <pc:docMk/>
            <pc:sldMk cId="1099538547" sldId="861"/>
            <ac:spMk id="8" creationId="{A9FD58D1-C17C-4F56-880F-42A5D43AE542}"/>
          </ac:spMkLst>
        </pc:spChg>
        <pc:spChg chg="mod">
          <ac:chgData name="James Tompkin" userId="e10e204fb9e6f665" providerId="LiveId" clId="{4FD6809A-EA76-463F-B221-3E72F54CC062}" dt="2021-09-30T19:59:05.031" v="23377" actId="14861"/>
          <ac:spMkLst>
            <pc:docMk/>
            <pc:sldMk cId="1099538547" sldId="861"/>
            <ac:spMk id="8" creationId="{D07E3B1C-607D-4E45-933C-2196B7EFF29E}"/>
          </ac:spMkLst>
        </pc:spChg>
        <pc:spChg chg="mod">
          <ac:chgData name="James Tompkin" userId="e10e204fb9e6f665" providerId="LiveId" clId="{4FD6809A-EA76-463F-B221-3E72F54CC062}" dt="2021-09-30T19:59:05.031" v="23377" actId="14861"/>
          <ac:spMkLst>
            <pc:docMk/>
            <pc:sldMk cId="1099538547" sldId="861"/>
            <ac:spMk id="9" creationId="{8F42AA23-781A-4C5B-B98A-6AC4DE4E8D63}"/>
          </ac:spMkLst>
        </pc:spChg>
        <pc:spChg chg="mod">
          <ac:chgData name="James Tompkin" userId="e10e204fb9e6f665" providerId="LiveId" clId="{4FD6809A-EA76-463F-B221-3E72F54CC062}" dt="2021-09-30T19:59:05.031" v="23377" actId="14861"/>
          <ac:spMkLst>
            <pc:docMk/>
            <pc:sldMk cId="1099538547" sldId="861"/>
            <ac:spMk id="10" creationId="{D723CF32-E7AE-4918-9512-9C38E2AD0BC6}"/>
          </ac:spMkLst>
        </pc:spChg>
        <pc:spChg chg="mod">
          <ac:chgData name="James Tompkin" userId="e10e204fb9e6f665" providerId="LiveId" clId="{4FD6809A-EA76-463F-B221-3E72F54CC062}" dt="2021-09-30T19:59:05.031" v="23377" actId="14861"/>
          <ac:spMkLst>
            <pc:docMk/>
            <pc:sldMk cId="1099538547" sldId="861"/>
            <ac:spMk id="11" creationId="{BB73D04E-9809-4644-943C-A606F5295EF3}"/>
          </ac:spMkLst>
        </pc:spChg>
        <pc:spChg chg="mod">
          <ac:chgData name="James Tompkin" userId="e10e204fb9e6f665" providerId="LiveId" clId="{4FD6809A-EA76-463F-B221-3E72F54CC062}" dt="2021-09-30T19:59:05.031" v="23377" actId="14861"/>
          <ac:spMkLst>
            <pc:docMk/>
            <pc:sldMk cId="1099538547" sldId="861"/>
            <ac:spMk id="14" creationId="{8F50AD04-17CA-456C-AA65-69CAE91DBFE0}"/>
          </ac:spMkLst>
        </pc:spChg>
        <pc:spChg chg="add mod ord">
          <ac:chgData name="James Tompkin" userId="e10e204fb9e6f665" providerId="LiveId" clId="{4FD6809A-EA76-463F-B221-3E72F54CC062}" dt="2021-09-30T22:12:27.702" v="23786" actId="1035"/>
          <ac:spMkLst>
            <pc:docMk/>
            <pc:sldMk cId="1099538547" sldId="861"/>
            <ac:spMk id="16" creationId="{8516EC7E-1DE9-497C-80E7-93BE10ACABE0}"/>
          </ac:spMkLst>
        </pc:spChg>
        <pc:cxnChg chg="mod">
          <ac:chgData name="James Tompkin" userId="e10e204fb9e6f665" providerId="LiveId" clId="{4FD6809A-EA76-463F-B221-3E72F54CC062}" dt="2021-09-30T19:59:47.639" v="23381" actId="14861"/>
          <ac:cxnSpMkLst>
            <pc:docMk/>
            <pc:sldMk cId="1099538547" sldId="861"/>
            <ac:cxnSpMk id="15" creationId="{73558EEF-29C1-410A-B1B7-AB2F7B9BE65F}"/>
          </ac:cxnSpMkLst>
        </pc:cxnChg>
        <pc:cxnChg chg="mod">
          <ac:chgData name="James Tompkin" userId="e10e204fb9e6f665" providerId="LiveId" clId="{4FD6809A-EA76-463F-B221-3E72F54CC062}" dt="2021-09-30T19:59:47.639" v="23381" actId="14861"/>
          <ac:cxnSpMkLst>
            <pc:docMk/>
            <pc:sldMk cId="1099538547" sldId="861"/>
            <ac:cxnSpMk id="18" creationId="{CBE7B1EB-5ACF-4E3F-AF54-602F68D43F54}"/>
          </ac:cxnSpMkLst>
        </pc:cxnChg>
        <pc:cxnChg chg="mod">
          <ac:chgData name="James Tompkin" userId="e10e204fb9e6f665" providerId="LiveId" clId="{4FD6809A-EA76-463F-B221-3E72F54CC062}" dt="2021-09-30T19:59:47.639" v="23381" actId="14861"/>
          <ac:cxnSpMkLst>
            <pc:docMk/>
            <pc:sldMk cId="1099538547" sldId="861"/>
            <ac:cxnSpMk id="21" creationId="{CEE8EB42-BFA7-4AA6-BDCB-4D8C459A2280}"/>
          </ac:cxnSpMkLst>
        </pc:cxnChg>
        <pc:cxnChg chg="mod">
          <ac:chgData name="James Tompkin" userId="e10e204fb9e6f665" providerId="LiveId" clId="{4FD6809A-EA76-463F-B221-3E72F54CC062}" dt="2021-09-30T19:59:47.639" v="23381" actId="14861"/>
          <ac:cxnSpMkLst>
            <pc:docMk/>
            <pc:sldMk cId="1099538547" sldId="861"/>
            <ac:cxnSpMk id="25" creationId="{585A69BA-521A-4BF4-9C5B-7E62C534EA31}"/>
          </ac:cxnSpMkLst>
        </pc:cxnChg>
        <pc:cxnChg chg="mod">
          <ac:chgData name="James Tompkin" userId="e10e204fb9e6f665" providerId="LiveId" clId="{4FD6809A-EA76-463F-B221-3E72F54CC062}" dt="2021-09-30T19:59:47.639" v="23381" actId="14861"/>
          <ac:cxnSpMkLst>
            <pc:docMk/>
            <pc:sldMk cId="1099538547" sldId="861"/>
            <ac:cxnSpMk id="28" creationId="{D42CD0DA-2561-4EC6-9A9F-F42CE8FB6F32}"/>
          </ac:cxnSpMkLst>
        </pc:cxnChg>
        <pc:cxnChg chg="mod">
          <ac:chgData name="James Tompkin" userId="e10e204fb9e6f665" providerId="LiveId" clId="{4FD6809A-EA76-463F-B221-3E72F54CC062}" dt="2021-09-30T19:59:47.639" v="23381" actId="14861"/>
          <ac:cxnSpMkLst>
            <pc:docMk/>
            <pc:sldMk cId="1099538547" sldId="861"/>
            <ac:cxnSpMk id="32" creationId="{8B3BEFB6-5B1B-4061-A1EF-A563E11FE496}"/>
          </ac:cxnSpMkLst>
        </pc:cxnChg>
      </pc:sldChg>
      <pc:sldChg chg="addSp delSp modSp new mod modNotesTx">
        <pc:chgData name="James Tompkin" userId="e10e204fb9e6f665" providerId="LiveId" clId="{4FD6809A-EA76-463F-B221-3E72F54CC062}" dt="2021-10-01T02:27:35.642" v="31515" actId="478"/>
        <pc:sldMkLst>
          <pc:docMk/>
          <pc:sldMk cId="4083884531" sldId="862"/>
        </pc:sldMkLst>
        <pc:spChg chg="del mod">
          <ac:chgData name="James Tompkin" userId="e10e204fb9e6f665" providerId="LiveId" clId="{4FD6809A-EA76-463F-B221-3E72F54CC062}" dt="2021-09-27T23:10:50.713" v="14932" actId="21"/>
          <ac:spMkLst>
            <pc:docMk/>
            <pc:sldMk cId="4083884531" sldId="862"/>
            <ac:spMk id="2" creationId="{45F5A5A7-41E2-408D-9EFE-DF3C11BC692D}"/>
          </ac:spMkLst>
        </pc:spChg>
        <pc:spChg chg="mod">
          <ac:chgData name="James Tompkin" userId="e10e204fb9e6f665" providerId="LiveId" clId="{4FD6809A-EA76-463F-B221-3E72F54CC062}" dt="2021-09-27T23:12:04.333" v="15026" actId="403"/>
          <ac:spMkLst>
            <pc:docMk/>
            <pc:sldMk cId="4083884531" sldId="862"/>
            <ac:spMk id="3" creationId="{F54D13A0-421D-44B3-B73E-036759AA9D74}"/>
          </ac:spMkLst>
        </pc:spChg>
        <pc:spChg chg="mod">
          <ac:chgData name="James Tompkin" userId="e10e204fb9e6f665" providerId="LiveId" clId="{4FD6809A-EA76-463F-B221-3E72F54CC062}" dt="2021-09-30T20:00:51.226" v="23383" actId="207"/>
          <ac:spMkLst>
            <pc:docMk/>
            <pc:sldMk cId="4083884531" sldId="862"/>
            <ac:spMk id="5" creationId="{97E2A52F-16BD-42F2-9CFC-CC08AC8706A4}"/>
          </ac:spMkLst>
        </pc:spChg>
        <pc:spChg chg="add del mod">
          <ac:chgData name="James Tompkin" userId="e10e204fb9e6f665" providerId="LiveId" clId="{4FD6809A-EA76-463F-B221-3E72F54CC062}" dt="2021-09-27T23:10:54.971" v="14933" actId="478"/>
          <ac:spMkLst>
            <pc:docMk/>
            <pc:sldMk cId="4083884531" sldId="862"/>
            <ac:spMk id="6" creationId="{4ED4453C-83B5-4399-832B-9F479DABDF7B}"/>
          </ac:spMkLst>
        </pc:spChg>
        <pc:spChg chg="mod">
          <ac:chgData name="James Tompkin" userId="e10e204fb9e6f665" providerId="LiveId" clId="{4FD6809A-EA76-463F-B221-3E72F54CC062}" dt="2021-09-30T20:00:51.226" v="23383" actId="207"/>
          <ac:spMkLst>
            <pc:docMk/>
            <pc:sldMk cId="4083884531" sldId="862"/>
            <ac:spMk id="7" creationId="{0F5182F9-D7AB-4B05-AA12-1E8BC3C34BA4}"/>
          </ac:spMkLst>
        </pc:spChg>
        <pc:spChg chg="mod">
          <ac:chgData name="James Tompkin" userId="e10e204fb9e6f665" providerId="LiveId" clId="{4FD6809A-EA76-463F-B221-3E72F54CC062}" dt="2021-09-30T20:00:51.226" v="23383" actId="207"/>
          <ac:spMkLst>
            <pc:docMk/>
            <pc:sldMk cId="4083884531" sldId="862"/>
            <ac:spMk id="8" creationId="{BC4B148E-70C2-4724-9B0A-1C661B08AFDB}"/>
          </ac:spMkLst>
        </pc:spChg>
        <pc:spChg chg="mod">
          <ac:chgData name="James Tompkin" userId="e10e204fb9e6f665" providerId="LiveId" clId="{4FD6809A-EA76-463F-B221-3E72F54CC062}" dt="2021-09-30T20:00:51.226" v="23383" actId="207"/>
          <ac:spMkLst>
            <pc:docMk/>
            <pc:sldMk cId="4083884531" sldId="862"/>
            <ac:spMk id="9" creationId="{2EEED8B3-4472-473A-AF83-39AFEEF6C031}"/>
          </ac:spMkLst>
        </pc:spChg>
        <pc:spChg chg="mod">
          <ac:chgData name="James Tompkin" userId="e10e204fb9e6f665" providerId="LiveId" clId="{4FD6809A-EA76-463F-B221-3E72F54CC062}" dt="2021-09-30T20:00:33.976" v="23382" actId="14861"/>
          <ac:spMkLst>
            <pc:docMk/>
            <pc:sldMk cId="4083884531" sldId="862"/>
            <ac:spMk id="10" creationId="{EE7B08C4-D54E-4991-B2A3-D11C113466FF}"/>
          </ac:spMkLst>
        </pc:spChg>
        <pc:spChg chg="mod">
          <ac:chgData name="James Tompkin" userId="e10e204fb9e6f665" providerId="LiveId" clId="{4FD6809A-EA76-463F-B221-3E72F54CC062}" dt="2021-09-30T20:00:51.226" v="23383" actId="207"/>
          <ac:spMkLst>
            <pc:docMk/>
            <pc:sldMk cId="4083884531" sldId="862"/>
            <ac:spMk id="11" creationId="{2483B3AA-8090-4AD0-874D-D1C5AAB5513B}"/>
          </ac:spMkLst>
        </pc:spChg>
        <pc:spChg chg="mod">
          <ac:chgData name="James Tompkin" userId="e10e204fb9e6f665" providerId="LiveId" clId="{4FD6809A-EA76-463F-B221-3E72F54CC062}" dt="2021-09-30T20:00:51.226" v="23383" actId="207"/>
          <ac:spMkLst>
            <pc:docMk/>
            <pc:sldMk cId="4083884531" sldId="862"/>
            <ac:spMk id="12" creationId="{C384D9C3-AD44-40D7-A3BD-779C42E787E2}"/>
          </ac:spMkLst>
        </pc:spChg>
        <pc:spChg chg="mod">
          <ac:chgData name="James Tompkin" userId="e10e204fb9e6f665" providerId="LiveId" clId="{4FD6809A-EA76-463F-B221-3E72F54CC062}" dt="2021-09-30T20:00:33.976" v="23382" actId="14861"/>
          <ac:spMkLst>
            <pc:docMk/>
            <pc:sldMk cId="4083884531" sldId="862"/>
            <ac:spMk id="13" creationId="{337CE60E-7411-4476-A31F-414E4E5B97A0}"/>
          </ac:spMkLst>
        </pc:spChg>
        <pc:spChg chg="mod">
          <ac:chgData name="James Tompkin" userId="e10e204fb9e6f665" providerId="LiveId" clId="{4FD6809A-EA76-463F-B221-3E72F54CC062}" dt="2021-09-30T20:00:33.976" v="23382" actId="14861"/>
          <ac:spMkLst>
            <pc:docMk/>
            <pc:sldMk cId="4083884531" sldId="862"/>
            <ac:spMk id="14" creationId="{0792329B-7D01-4488-AC39-844AA39EE37B}"/>
          </ac:spMkLst>
        </pc:spChg>
        <pc:spChg chg="mod">
          <ac:chgData name="James Tompkin" userId="e10e204fb9e6f665" providerId="LiveId" clId="{4FD6809A-EA76-463F-B221-3E72F54CC062}" dt="2021-09-30T20:00:33.976" v="23382" actId="14861"/>
          <ac:spMkLst>
            <pc:docMk/>
            <pc:sldMk cId="4083884531" sldId="862"/>
            <ac:spMk id="15" creationId="{AA3C8959-F619-41BC-A28E-DB5C52447401}"/>
          </ac:spMkLst>
        </pc:spChg>
        <pc:spChg chg="mod">
          <ac:chgData name="James Tompkin" userId="e10e204fb9e6f665" providerId="LiveId" clId="{4FD6809A-EA76-463F-B221-3E72F54CC062}" dt="2021-09-30T20:00:33.976" v="23382" actId="14861"/>
          <ac:spMkLst>
            <pc:docMk/>
            <pc:sldMk cId="4083884531" sldId="862"/>
            <ac:spMk id="16" creationId="{1F030A19-254C-490C-AC47-8536116AD3F8}"/>
          </ac:spMkLst>
        </pc:spChg>
        <pc:spChg chg="mod">
          <ac:chgData name="James Tompkin" userId="e10e204fb9e6f665" providerId="LiveId" clId="{4FD6809A-EA76-463F-B221-3E72F54CC062}" dt="2021-09-30T20:00:33.976" v="23382" actId="14861"/>
          <ac:spMkLst>
            <pc:docMk/>
            <pc:sldMk cId="4083884531" sldId="862"/>
            <ac:spMk id="17" creationId="{1068436E-1B10-4B14-B304-C63898145D1F}"/>
          </ac:spMkLst>
        </pc:spChg>
        <pc:spChg chg="mod">
          <ac:chgData name="James Tompkin" userId="e10e204fb9e6f665" providerId="LiveId" clId="{4FD6809A-EA76-463F-B221-3E72F54CC062}" dt="2021-09-30T20:00:51.226" v="23383" actId="207"/>
          <ac:spMkLst>
            <pc:docMk/>
            <pc:sldMk cId="4083884531" sldId="862"/>
            <ac:spMk id="18" creationId="{0ED32098-639D-4C7E-9080-DA28C1842FDE}"/>
          </ac:spMkLst>
        </pc:spChg>
        <pc:spChg chg="mod">
          <ac:chgData name="James Tompkin" userId="e10e204fb9e6f665" providerId="LiveId" clId="{4FD6809A-EA76-463F-B221-3E72F54CC062}" dt="2021-09-30T20:00:33.976" v="23382" actId="14861"/>
          <ac:spMkLst>
            <pc:docMk/>
            <pc:sldMk cId="4083884531" sldId="862"/>
            <ac:spMk id="19" creationId="{5A6A2368-9FE4-4670-B963-D5423E73A175}"/>
          </ac:spMkLst>
        </pc:spChg>
        <pc:spChg chg="mod">
          <ac:chgData name="James Tompkin" userId="e10e204fb9e6f665" providerId="LiveId" clId="{4FD6809A-EA76-463F-B221-3E72F54CC062}" dt="2021-09-30T20:00:33.976" v="23382" actId="14861"/>
          <ac:spMkLst>
            <pc:docMk/>
            <pc:sldMk cId="4083884531" sldId="862"/>
            <ac:spMk id="20" creationId="{F34B5308-BA3E-4F9A-9762-115E58EB563A}"/>
          </ac:spMkLst>
        </pc:spChg>
        <pc:spChg chg="mod">
          <ac:chgData name="James Tompkin" userId="e10e204fb9e6f665" providerId="LiveId" clId="{4FD6809A-EA76-463F-B221-3E72F54CC062}" dt="2021-09-30T20:00:33.976" v="23382" actId="14861"/>
          <ac:spMkLst>
            <pc:docMk/>
            <pc:sldMk cId="4083884531" sldId="862"/>
            <ac:spMk id="21" creationId="{8E5BBA2F-FF60-45AA-ACC8-C5325B7A0199}"/>
          </ac:spMkLst>
        </pc:spChg>
        <pc:spChg chg="mod">
          <ac:chgData name="James Tompkin" userId="e10e204fb9e6f665" providerId="LiveId" clId="{4FD6809A-EA76-463F-B221-3E72F54CC062}" dt="2021-09-30T20:00:51.226" v="23383" actId="207"/>
          <ac:spMkLst>
            <pc:docMk/>
            <pc:sldMk cId="4083884531" sldId="862"/>
            <ac:spMk id="22" creationId="{A2EE594B-ACD8-46FA-A5B4-453225384CFF}"/>
          </ac:spMkLst>
        </pc:spChg>
        <pc:spChg chg="mod">
          <ac:chgData name="James Tompkin" userId="e10e204fb9e6f665" providerId="LiveId" clId="{4FD6809A-EA76-463F-B221-3E72F54CC062}" dt="2021-09-30T20:00:51.226" v="23383" actId="207"/>
          <ac:spMkLst>
            <pc:docMk/>
            <pc:sldMk cId="4083884531" sldId="862"/>
            <ac:spMk id="23" creationId="{DBA71640-7EA7-4217-A4BB-31AD2B75FA0F}"/>
          </ac:spMkLst>
        </pc:spChg>
        <pc:spChg chg="mod">
          <ac:chgData name="James Tompkin" userId="e10e204fb9e6f665" providerId="LiveId" clId="{4FD6809A-EA76-463F-B221-3E72F54CC062}" dt="2021-09-30T20:00:51.226" v="23383" actId="207"/>
          <ac:spMkLst>
            <pc:docMk/>
            <pc:sldMk cId="4083884531" sldId="862"/>
            <ac:spMk id="24" creationId="{B58743A8-E6AB-47E7-A1C4-C362DAD047AF}"/>
          </ac:spMkLst>
        </pc:spChg>
        <pc:spChg chg="mod">
          <ac:chgData name="James Tompkin" userId="e10e204fb9e6f665" providerId="LiveId" clId="{4FD6809A-EA76-463F-B221-3E72F54CC062}" dt="2021-09-30T20:00:51.226" v="23383" actId="207"/>
          <ac:spMkLst>
            <pc:docMk/>
            <pc:sldMk cId="4083884531" sldId="862"/>
            <ac:spMk id="25" creationId="{7CDB6D8E-EAA5-4D72-810B-33606E1D0EC0}"/>
          </ac:spMkLst>
        </pc:spChg>
        <pc:spChg chg="mod">
          <ac:chgData name="James Tompkin" userId="e10e204fb9e6f665" providerId="LiveId" clId="{4FD6809A-EA76-463F-B221-3E72F54CC062}" dt="2021-09-30T20:00:51.226" v="23383" actId="207"/>
          <ac:spMkLst>
            <pc:docMk/>
            <pc:sldMk cId="4083884531" sldId="862"/>
            <ac:spMk id="26" creationId="{C90FDF57-35F6-4E74-AB62-5DE71345BDBE}"/>
          </ac:spMkLst>
        </pc:spChg>
        <pc:spChg chg="mod">
          <ac:chgData name="James Tompkin" userId="e10e204fb9e6f665" providerId="LiveId" clId="{4FD6809A-EA76-463F-B221-3E72F54CC062}" dt="2021-09-30T20:00:51.226" v="23383" actId="207"/>
          <ac:spMkLst>
            <pc:docMk/>
            <pc:sldMk cId="4083884531" sldId="862"/>
            <ac:spMk id="27" creationId="{0A130EFB-FD7D-4D13-9474-EB4B961A8F6F}"/>
          </ac:spMkLst>
        </pc:spChg>
        <pc:spChg chg="mod">
          <ac:chgData name="James Tompkin" userId="e10e204fb9e6f665" providerId="LiveId" clId="{4FD6809A-EA76-463F-B221-3E72F54CC062}" dt="2021-09-30T20:00:33.976" v="23382" actId="14861"/>
          <ac:spMkLst>
            <pc:docMk/>
            <pc:sldMk cId="4083884531" sldId="862"/>
            <ac:spMk id="28" creationId="{5DA6CDD0-9931-470E-80AC-9C08F5EAFA74}"/>
          </ac:spMkLst>
        </pc:spChg>
        <pc:spChg chg="mod">
          <ac:chgData name="James Tompkin" userId="e10e204fb9e6f665" providerId="LiveId" clId="{4FD6809A-EA76-463F-B221-3E72F54CC062}" dt="2021-09-30T20:00:33.976" v="23382" actId="14861"/>
          <ac:spMkLst>
            <pc:docMk/>
            <pc:sldMk cId="4083884531" sldId="862"/>
            <ac:spMk id="29" creationId="{5F3ED5F1-3B7B-460A-952D-031092F0B9E4}"/>
          </ac:spMkLst>
        </pc:spChg>
        <pc:spChg chg="mod">
          <ac:chgData name="James Tompkin" userId="e10e204fb9e6f665" providerId="LiveId" clId="{4FD6809A-EA76-463F-B221-3E72F54CC062}" dt="2021-09-30T20:00:33.976" v="23382" actId="14861"/>
          <ac:spMkLst>
            <pc:docMk/>
            <pc:sldMk cId="4083884531" sldId="862"/>
            <ac:spMk id="30" creationId="{F6B80CE6-F2CB-444A-83B6-53A4CA296939}"/>
          </ac:spMkLst>
        </pc:spChg>
        <pc:spChg chg="mod">
          <ac:chgData name="James Tompkin" userId="e10e204fb9e6f665" providerId="LiveId" clId="{4FD6809A-EA76-463F-B221-3E72F54CC062}" dt="2021-09-30T20:00:33.976" v="23382" actId="14861"/>
          <ac:spMkLst>
            <pc:docMk/>
            <pc:sldMk cId="4083884531" sldId="862"/>
            <ac:spMk id="31" creationId="{4981F7F2-53DE-46C2-AF35-C3ACC73BAFA4}"/>
          </ac:spMkLst>
        </pc:spChg>
        <pc:spChg chg="mod">
          <ac:chgData name="James Tompkin" userId="e10e204fb9e6f665" providerId="LiveId" clId="{4FD6809A-EA76-463F-B221-3E72F54CC062}" dt="2021-09-30T20:00:33.976" v="23382" actId="14861"/>
          <ac:spMkLst>
            <pc:docMk/>
            <pc:sldMk cId="4083884531" sldId="862"/>
            <ac:spMk id="32" creationId="{C0054D73-76BA-4ACC-8C14-55294D2D22E0}"/>
          </ac:spMkLst>
        </pc:spChg>
        <pc:spChg chg="mod">
          <ac:chgData name="James Tompkin" userId="e10e204fb9e6f665" providerId="LiveId" clId="{4FD6809A-EA76-463F-B221-3E72F54CC062}" dt="2021-09-30T20:00:33.976" v="23382" actId="14861"/>
          <ac:spMkLst>
            <pc:docMk/>
            <pc:sldMk cId="4083884531" sldId="862"/>
            <ac:spMk id="33" creationId="{4C24C4A4-BC29-4D3C-BBCB-6F444D1A0AA5}"/>
          </ac:spMkLst>
        </pc:spChg>
        <pc:spChg chg="mod">
          <ac:chgData name="James Tompkin" userId="e10e204fb9e6f665" providerId="LiveId" clId="{4FD6809A-EA76-463F-B221-3E72F54CC062}" dt="2021-09-30T20:00:51.226" v="23383" actId="207"/>
          <ac:spMkLst>
            <pc:docMk/>
            <pc:sldMk cId="4083884531" sldId="862"/>
            <ac:spMk id="34" creationId="{8F450DF4-DA1A-4D96-8F09-2A3D5BC4C47F}"/>
          </ac:spMkLst>
        </pc:spChg>
        <pc:spChg chg="mod">
          <ac:chgData name="James Tompkin" userId="e10e204fb9e6f665" providerId="LiveId" clId="{4FD6809A-EA76-463F-B221-3E72F54CC062}" dt="2021-09-30T20:00:33.976" v="23382" actId="14861"/>
          <ac:spMkLst>
            <pc:docMk/>
            <pc:sldMk cId="4083884531" sldId="862"/>
            <ac:spMk id="35" creationId="{ECABC5CA-80EC-4218-99C7-20E5CB51EC54}"/>
          </ac:spMkLst>
        </pc:spChg>
        <pc:spChg chg="mod">
          <ac:chgData name="James Tompkin" userId="e10e204fb9e6f665" providerId="LiveId" clId="{4FD6809A-EA76-463F-B221-3E72F54CC062}" dt="2021-09-30T20:00:51.226" v="23383" actId="207"/>
          <ac:spMkLst>
            <pc:docMk/>
            <pc:sldMk cId="4083884531" sldId="862"/>
            <ac:spMk id="36" creationId="{E1705D9C-157C-4F04-A206-EF4D9E7AF023}"/>
          </ac:spMkLst>
        </pc:spChg>
        <pc:spChg chg="mod">
          <ac:chgData name="James Tompkin" userId="e10e204fb9e6f665" providerId="LiveId" clId="{4FD6809A-EA76-463F-B221-3E72F54CC062}" dt="2021-09-30T20:00:33.976" v="23382" actId="14861"/>
          <ac:spMkLst>
            <pc:docMk/>
            <pc:sldMk cId="4083884531" sldId="862"/>
            <ac:spMk id="37" creationId="{BFD9878D-6F64-4834-8968-79B9D1B58348}"/>
          </ac:spMkLst>
        </pc:spChg>
        <pc:spChg chg="add del mod">
          <ac:chgData name="James Tompkin" userId="e10e204fb9e6f665" providerId="LiveId" clId="{4FD6809A-EA76-463F-B221-3E72F54CC062}" dt="2021-10-01T02:27:35.642" v="31515" actId="478"/>
          <ac:spMkLst>
            <pc:docMk/>
            <pc:sldMk cId="4083884531" sldId="862"/>
            <ac:spMk id="39" creationId="{0F3C078F-7EA2-4E9C-85F2-9F8C192F1120}"/>
          </ac:spMkLst>
        </pc:spChg>
        <pc:spChg chg="mod">
          <ac:chgData name="James Tompkin" userId="e10e204fb9e6f665" providerId="LiveId" clId="{4FD6809A-EA76-463F-B221-3E72F54CC062}" dt="2021-10-01T02:26:16.016" v="31512" actId="1076"/>
          <ac:spMkLst>
            <pc:docMk/>
            <pc:sldMk cId="4083884531" sldId="862"/>
            <ac:spMk id="40" creationId="{8F1FB68D-288E-4E9E-89E4-3A0CB6DF0361}"/>
          </ac:spMkLst>
        </pc:spChg>
        <pc:spChg chg="mod">
          <ac:chgData name="James Tompkin" userId="e10e204fb9e6f665" providerId="LiveId" clId="{4FD6809A-EA76-463F-B221-3E72F54CC062}" dt="2021-09-27T23:12:12.849" v="15033" actId="1036"/>
          <ac:spMkLst>
            <pc:docMk/>
            <pc:sldMk cId="4083884531" sldId="862"/>
            <ac:spMk id="41" creationId="{A2B63368-DBFA-4944-8DF3-5D99625569B4}"/>
          </ac:spMkLst>
        </pc:spChg>
        <pc:spChg chg="add mod">
          <ac:chgData name="James Tompkin" userId="e10e204fb9e6f665" providerId="LiveId" clId="{4FD6809A-EA76-463F-B221-3E72F54CC062}" dt="2021-09-27T23:12:17.538" v="15036" actId="1037"/>
          <ac:spMkLst>
            <pc:docMk/>
            <pc:sldMk cId="4083884531" sldId="862"/>
            <ac:spMk id="60" creationId="{26978A11-D6B7-4C10-89C6-C1FD57571926}"/>
          </ac:spMkLst>
        </pc:spChg>
        <pc:cxnChg chg="mod">
          <ac:chgData name="James Tompkin" userId="e10e204fb9e6f665" providerId="LiveId" clId="{4FD6809A-EA76-463F-B221-3E72F54CC062}" dt="2021-09-30T20:00:57.698" v="23384" actId="208"/>
          <ac:cxnSpMkLst>
            <pc:docMk/>
            <pc:sldMk cId="4083884531" sldId="862"/>
            <ac:cxnSpMk id="38" creationId="{48420078-1413-4EB4-A106-77D7E9C58F84}"/>
          </ac:cxnSpMkLst>
        </pc:cxnChg>
        <pc:cxnChg chg="mod">
          <ac:chgData name="James Tompkin" userId="e10e204fb9e6f665" providerId="LiveId" clId="{4FD6809A-EA76-463F-B221-3E72F54CC062}" dt="2021-09-30T20:01:18.382" v="23385" actId="208"/>
          <ac:cxnSpMkLst>
            <pc:docMk/>
            <pc:sldMk cId="4083884531" sldId="862"/>
            <ac:cxnSpMk id="43" creationId="{042D66EC-F4D1-46F5-8329-B89E2739EC37}"/>
          </ac:cxnSpMkLst>
        </pc:cxnChg>
        <pc:cxnChg chg="mod">
          <ac:chgData name="James Tompkin" userId="e10e204fb9e6f665" providerId="LiveId" clId="{4FD6809A-EA76-463F-B221-3E72F54CC062}" dt="2021-09-30T20:01:18.382" v="23385" actId="208"/>
          <ac:cxnSpMkLst>
            <pc:docMk/>
            <pc:sldMk cId="4083884531" sldId="862"/>
            <ac:cxnSpMk id="46" creationId="{35501275-9403-4F4E-8996-E8E459F1CBB8}"/>
          </ac:cxnSpMkLst>
        </pc:cxnChg>
        <pc:cxnChg chg="mod">
          <ac:chgData name="James Tompkin" userId="e10e204fb9e6f665" providerId="LiveId" clId="{4FD6809A-EA76-463F-B221-3E72F54CC062}" dt="2021-09-30T20:01:18.382" v="23385" actId="208"/>
          <ac:cxnSpMkLst>
            <pc:docMk/>
            <pc:sldMk cId="4083884531" sldId="862"/>
            <ac:cxnSpMk id="49" creationId="{9BC81536-698D-447E-884A-067F0F075B50}"/>
          </ac:cxnSpMkLst>
        </pc:cxnChg>
        <pc:cxnChg chg="mod">
          <ac:chgData name="James Tompkin" userId="e10e204fb9e6f665" providerId="LiveId" clId="{4FD6809A-EA76-463F-B221-3E72F54CC062}" dt="2021-09-30T20:01:18.382" v="23385" actId="208"/>
          <ac:cxnSpMkLst>
            <pc:docMk/>
            <pc:sldMk cId="4083884531" sldId="862"/>
            <ac:cxnSpMk id="52" creationId="{0F674593-181A-4C72-8C10-8F1F6F0FC253}"/>
          </ac:cxnSpMkLst>
        </pc:cxnChg>
        <pc:cxnChg chg="mod">
          <ac:chgData name="James Tompkin" userId="e10e204fb9e6f665" providerId="LiveId" clId="{4FD6809A-EA76-463F-B221-3E72F54CC062}" dt="2021-09-30T20:01:18.382" v="23385" actId="208"/>
          <ac:cxnSpMkLst>
            <pc:docMk/>
            <pc:sldMk cId="4083884531" sldId="862"/>
            <ac:cxnSpMk id="55" creationId="{53274392-C3EE-42A1-9494-A9B8F738944D}"/>
          </ac:cxnSpMkLst>
        </pc:cxnChg>
        <pc:cxnChg chg="mod">
          <ac:chgData name="James Tompkin" userId="e10e204fb9e6f665" providerId="LiveId" clId="{4FD6809A-EA76-463F-B221-3E72F54CC062}" dt="2021-09-30T20:01:18.382" v="23385" actId="208"/>
          <ac:cxnSpMkLst>
            <pc:docMk/>
            <pc:sldMk cId="4083884531" sldId="862"/>
            <ac:cxnSpMk id="59" creationId="{8C4619D0-13A3-4D12-8423-2FA6C1C9BF40}"/>
          </ac:cxnSpMkLst>
        </pc:cxnChg>
        <pc:cxnChg chg="mod">
          <ac:chgData name="James Tompkin" userId="e10e204fb9e6f665" providerId="LiveId" clId="{4FD6809A-EA76-463F-B221-3E72F54CC062}" dt="2021-09-30T20:01:18.382" v="23385" actId="208"/>
          <ac:cxnSpMkLst>
            <pc:docMk/>
            <pc:sldMk cId="4083884531" sldId="862"/>
            <ac:cxnSpMk id="61" creationId="{8C288936-CEF7-4CD6-8D54-549FC271079E}"/>
          </ac:cxnSpMkLst>
        </pc:cxnChg>
        <pc:cxnChg chg="mod">
          <ac:chgData name="James Tompkin" userId="e10e204fb9e6f665" providerId="LiveId" clId="{4FD6809A-EA76-463F-B221-3E72F54CC062}" dt="2021-09-30T20:01:18.382" v="23385" actId="208"/>
          <ac:cxnSpMkLst>
            <pc:docMk/>
            <pc:sldMk cId="4083884531" sldId="862"/>
            <ac:cxnSpMk id="62" creationId="{12C4DEF6-D378-4189-8FA4-0ADD8530671A}"/>
          </ac:cxnSpMkLst>
        </pc:cxnChg>
        <pc:cxnChg chg="mod">
          <ac:chgData name="James Tompkin" userId="e10e204fb9e6f665" providerId="LiveId" clId="{4FD6809A-EA76-463F-B221-3E72F54CC062}" dt="2021-09-30T20:01:18.382" v="23385" actId="208"/>
          <ac:cxnSpMkLst>
            <pc:docMk/>
            <pc:sldMk cId="4083884531" sldId="862"/>
            <ac:cxnSpMk id="76" creationId="{67664B1C-0D86-433B-9B78-CAA4A2D8ADFB}"/>
          </ac:cxnSpMkLst>
        </pc:cxnChg>
        <pc:cxnChg chg="mod">
          <ac:chgData name="James Tompkin" userId="e10e204fb9e6f665" providerId="LiveId" clId="{4FD6809A-EA76-463F-B221-3E72F54CC062}" dt="2021-09-30T20:01:18.382" v="23385" actId="208"/>
          <ac:cxnSpMkLst>
            <pc:docMk/>
            <pc:sldMk cId="4083884531" sldId="862"/>
            <ac:cxnSpMk id="79" creationId="{02A226EE-91EB-4590-84D9-2E8BAB94E5FA}"/>
          </ac:cxnSpMkLst>
        </pc:cxnChg>
        <pc:cxnChg chg="mod">
          <ac:chgData name="James Tompkin" userId="e10e204fb9e6f665" providerId="LiveId" clId="{4FD6809A-EA76-463F-B221-3E72F54CC062}" dt="2021-09-30T20:01:18.382" v="23385" actId="208"/>
          <ac:cxnSpMkLst>
            <pc:docMk/>
            <pc:sldMk cId="4083884531" sldId="862"/>
            <ac:cxnSpMk id="82" creationId="{61F29B2E-2158-4131-A0DD-C6C84598938B}"/>
          </ac:cxnSpMkLst>
        </pc:cxnChg>
        <pc:cxnChg chg="mod">
          <ac:chgData name="James Tompkin" userId="e10e204fb9e6f665" providerId="LiveId" clId="{4FD6809A-EA76-463F-B221-3E72F54CC062}" dt="2021-09-30T20:01:18.382" v="23385" actId="208"/>
          <ac:cxnSpMkLst>
            <pc:docMk/>
            <pc:sldMk cId="4083884531" sldId="862"/>
            <ac:cxnSpMk id="83" creationId="{870772ED-276A-4A81-8466-A8B826CF9BB7}"/>
          </ac:cxnSpMkLst>
        </pc:cxnChg>
        <pc:cxnChg chg="mod">
          <ac:chgData name="James Tompkin" userId="e10e204fb9e6f665" providerId="LiveId" clId="{4FD6809A-EA76-463F-B221-3E72F54CC062}" dt="2021-09-30T20:01:18.382" v="23385" actId="208"/>
          <ac:cxnSpMkLst>
            <pc:docMk/>
            <pc:sldMk cId="4083884531" sldId="862"/>
            <ac:cxnSpMk id="84" creationId="{52A834B0-8811-46B0-A71E-B141E5CCC21A}"/>
          </ac:cxnSpMkLst>
        </pc:cxnChg>
        <pc:cxnChg chg="mod">
          <ac:chgData name="James Tompkin" userId="e10e204fb9e6f665" providerId="LiveId" clId="{4FD6809A-EA76-463F-B221-3E72F54CC062}" dt="2021-09-30T20:01:18.382" v="23385" actId="208"/>
          <ac:cxnSpMkLst>
            <pc:docMk/>
            <pc:sldMk cId="4083884531" sldId="862"/>
            <ac:cxnSpMk id="85" creationId="{74C948D3-2EC0-44B7-9E43-2B459AF6BCEE}"/>
          </ac:cxnSpMkLst>
        </pc:cxnChg>
        <pc:cxnChg chg="mod">
          <ac:chgData name="James Tompkin" userId="e10e204fb9e6f665" providerId="LiveId" clId="{4FD6809A-EA76-463F-B221-3E72F54CC062}" dt="2021-09-30T20:01:18.382" v="23385" actId="208"/>
          <ac:cxnSpMkLst>
            <pc:docMk/>
            <pc:sldMk cId="4083884531" sldId="862"/>
            <ac:cxnSpMk id="86" creationId="{E186696F-9E2E-4DD5-82CA-870B6E20589F}"/>
          </ac:cxnSpMkLst>
        </pc:cxnChg>
        <pc:cxnChg chg="mod">
          <ac:chgData name="James Tompkin" userId="e10e204fb9e6f665" providerId="LiveId" clId="{4FD6809A-EA76-463F-B221-3E72F54CC062}" dt="2021-09-30T20:01:18.382" v="23385" actId="208"/>
          <ac:cxnSpMkLst>
            <pc:docMk/>
            <pc:sldMk cId="4083884531" sldId="862"/>
            <ac:cxnSpMk id="90" creationId="{8F5E0716-0565-4C2A-ACD3-D72512F00D4D}"/>
          </ac:cxnSpMkLst>
        </pc:cxnChg>
        <pc:cxnChg chg="mod">
          <ac:chgData name="James Tompkin" userId="e10e204fb9e6f665" providerId="LiveId" clId="{4FD6809A-EA76-463F-B221-3E72F54CC062}" dt="2021-09-30T20:01:18.382" v="23385" actId="208"/>
          <ac:cxnSpMkLst>
            <pc:docMk/>
            <pc:sldMk cId="4083884531" sldId="862"/>
            <ac:cxnSpMk id="107" creationId="{F9C4335D-BA77-4714-8982-78BD92B73723}"/>
          </ac:cxnSpMkLst>
        </pc:cxnChg>
        <pc:cxnChg chg="mod">
          <ac:chgData name="James Tompkin" userId="e10e204fb9e6f665" providerId="LiveId" clId="{4FD6809A-EA76-463F-B221-3E72F54CC062}" dt="2021-09-30T20:01:18.382" v="23385" actId="208"/>
          <ac:cxnSpMkLst>
            <pc:docMk/>
            <pc:sldMk cId="4083884531" sldId="862"/>
            <ac:cxnSpMk id="116" creationId="{894EB049-6DA1-4B75-87B8-F17F2214F42C}"/>
          </ac:cxnSpMkLst>
        </pc:cxnChg>
        <pc:cxnChg chg="mod">
          <ac:chgData name="James Tompkin" userId="e10e204fb9e6f665" providerId="LiveId" clId="{4FD6809A-EA76-463F-B221-3E72F54CC062}" dt="2021-09-30T20:01:18.382" v="23385" actId="208"/>
          <ac:cxnSpMkLst>
            <pc:docMk/>
            <pc:sldMk cId="4083884531" sldId="862"/>
            <ac:cxnSpMk id="118" creationId="{46F691D2-D978-4E18-B54F-EA619E2E1823}"/>
          </ac:cxnSpMkLst>
        </pc:cxnChg>
      </pc:sldChg>
      <pc:sldChg chg="addSp delSp modSp new del mod modNotesTx">
        <pc:chgData name="James Tompkin" userId="e10e204fb9e6f665" providerId="LiveId" clId="{4FD6809A-EA76-463F-B221-3E72F54CC062}" dt="2021-09-28T14:41:03.425" v="16906" actId="47"/>
        <pc:sldMkLst>
          <pc:docMk/>
          <pc:sldMk cId="2411770441" sldId="863"/>
        </pc:sldMkLst>
        <pc:spChg chg="mod">
          <ac:chgData name="James Tompkin" userId="e10e204fb9e6f665" providerId="LiveId" clId="{4FD6809A-EA76-463F-B221-3E72F54CC062}" dt="2021-09-22T01:35:06.301" v="7300" actId="122"/>
          <ac:spMkLst>
            <pc:docMk/>
            <pc:sldMk cId="2411770441" sldId="863"/>
            <ac:spMk id="2" creationId="{DDC754EC-609E-4465-9D56-7278A934E4A7}"/>
          </ac:spMkLst>
        </pc:spChg>
        <pc:spChg chg="del mod">
          <ac:chgData name="James Tompkin" userId="e10e204fb9e6f665" providerId="LiveId" clId="{4FD6809A-EA76-463F-B221-3E72F54CC062}" dt="2021-09-22T01:34:26.215" v="7287" actId="478"/>
          <ac:spMkLst>
            <pc:docMk/>
            <pc:sldMk cId="2411770441" sldId="863"/>
            <ac:spMk id="3" creationId="{54A27EC4-80EC-4AAB-B48E-BDF25B76C9CE}"/>
          </ac:spMkLst>
        </pc:spChg>
        <pc:spChg chg="add mod">
          <ac:chgData name="James Tompkin" userId="e10e204fb9e6f665" providerId="LiveId" clId="{4FD6809A-EA76-463F-B221-3E72F54CC062}" dt="2021-09-22T01:34:26.215" v="7287" actId="478"/>
          <ac:spMkLst>
            <pc:docMk/>
            <pc:sldMk cId="2411770441" sldId="863"/>
            <ac:spMk id="5" creationId="{752EAC6A-F656-4365-BA71-6F4BE1195BB6}"/>
          </ac:spMkLst>
        </pc:spChg>
      </pc:sldChg>
      <pc:sldChg chg="addSp delSp modSp add del mod ord">
        <pc:chgData name="James Tompkin" userId="e10e204fb9e6f665" providerId="LiveId" clId="{4FD6809A-EA76-463F-B221-3E72F54CC062}" dt="2021-09-30T04:23:55.339" v="23254" actId="47"/>
        <pc:sldMkLst>
          <pc:docMk/>
          <pc:sldMk cId="673214912" sldId="864"/>
        </pc:sldMkLst>
        <pc:spChg chg="add mod">
          <ac:chgData name="James Tompkin" userId="e10e204fb9e6f665" providerId="LiveId" clId="{4FD6809A-EA76-463F-B221-3E72F54CC062}" dt="2021-09-22T01:41:24.252" v="7390" actId="1076"/>
          <ac:spMkLst>
            <pc:docMk/>
            <pc:sldMk cId="673214912" sldId="864"/>
            <ac:spMk id="26" creationId="{72F69559-4A5F-40E8-B6CA-4F517EFA857D}"/>
          </ac:spMkLst>
        </pc:spChg>
        <pc:spChg chg="mod">
          <ac:chgData name="James Tompkin" userId="e10e204fb9e6f665" providerId="LiveId" clId="{4FD6809A-EA76-463F-B221-3E72F54CC062}" dt="2021-09-22T01:41:48.664" v="7398" actId="1076"/>
          <ac:spMkLst>
            <pc:docMk/>
            <pc:sldMk cId="673214912" sldId="864"/>
            <ac:spMk id="38" creationId="{29A311D7-C10F-4080-AF2E-E6FBF40DA8D1}"/>
          </ac:spMkLst>
        </pc:spChg>
        <pc:spChg chg="mod">
          <ac:chgData name="James Tompkin" userId="e10e204fb9e6f665" providerId="LiveId" clId="{4FD6809A-EA76-463F-B221-3E72F54CC062}" dt="2021-09-22T01:42:02.488" v="7402" actId="1076"/>
          <ac:spMkLst>
            <pc:docMk/>
            <pc:sldMk cId="673214912" sldId="864"/>
            <ac:spMk id="39" creationId="{D787EEE7-75B3-4B0F-96DE-1C8217894EBF}"/>
          </ac:spMkLst>
        </pc:spChg>
        <pc:spChg chg="mod">
          <ac:chgData name="James Tompkin" userId="e10e204fb9e6f665" providerId="LiveId" clId="{4FD6809A-EA76-463F-B221-3E72F54CC062}" dt="2021-09-22T01:41:42.250" v="7396" actId="1076"/>
          <ac:spMkLst>
            <pc:docMk/>
            <pc:sldMk cId="673214912" sldId="864"/>
            <ac:spMk id="40" creationId="{E49EEBE1-E0DF-42AE-BFD3-8595E2D11A41}"/>
          </ac:spMkLst>
        </pc:spChg>
        <pc:spChg chg="mod">
          <ac:chgData name="James Tompkin" userId="e10e204fb9e6f665" providerId="LiveId" clId="{4FD6809A-EA76-463F-B221-3E72F54CC062}" dt="2021-09-22T01:41:54.888" v="7400" actId="1076"/>
          <ac:spMkLst>
            <pc:docMk/>
            <pc:sldMk cId="673214912" sldId="864"/>
            <ac:spMk id="41" creationId="{EDEE12DC-3042-4C88-AD6D-FE7A823BAAD1}"/>
          </ac:spMkLst>
        </pc:spChg>
        <pc:spChg chg="add mod">
          <ac:chgData name="James Tompkin" userId="e10e204fb9e6f665" providerId="LiveId" clId="{4FD6809A-EA76-463F-B221-3E72F54CC062}" dt="2021-09-22T01:41:26.723" v="7392" actId="20577"/>
          <ac:spMkLst>
            <pc:docMk/>
            <pc:sldMk cId="673214912" sldId="864"/>
            <ac:spMk id="42" creationId="{9D92547A-454D-4AAD-B243-BC9922128B2F}"/>
          </ac:spMkLst>
        </pc:spChg>
        <pc:spChg chg="add del mod">
          <ac:chgData name="James Tompkin" userId="e10e204fb9e6f665" providerId="LiveId" clId="{4FD6809A-EA76-463F-B221-3E72F54CC062}" dt="2021-09-22T01:42:18.665" v="7403" actId="478"/>
          <ac:spMkLst>
            <pc:docMk/>
            <pc:sldMk cId="673214912" sldId="864"/>
            <ac:spMk id="43" creationId="{3A0953C4-5098-472A-B98B-8FF6331E0FED}"/>
          </ac:spMkLst>
        </pc:spChg>
        <pc:spChg chg="mod">
          <ac:chgData name="James Tompkin" userId="e10e204fb9e6f665" providerId="LiveId" clId="{4FD6809A-EA76-463F-B221-3E72F54CC062}" dt="2021-09-22T01:41:33.068" v="7394" actId="1076"/>
          <ac:spMkLst>
            <pc:docMk/>
            <pc:sldMk cId="673214912" sldId="864"/>
            <ac:spMk id="44" creationId="{3445C132-3636-49C2-9F31-35E99A40E0FE}"/>
          </ac:spMkLst>
        </pc:spChg>
        <pc:spChg chg="add mod">
          <ac:chgData name="James Tompkin" userId="e10e204fb9e6f665" providerId="LiveId" clId="{4FD6809A-EA76-463F-B221-3E72F54CC062}" dt="2021-09-22T01:42:19.274" v="7404"/>
          <ac:spMkLst>
            <pc:docMk/>
            <pc:sldMk cId="673214912" sldId="864"/>
            <ac:spMk id="45" creationId="{A26F99D5-CC81-4234-9AC5-18D9CE2E2801}"/>
          </ac:spMkLst>
        </pc:spChg>
        <pc:cxnChg chg="mod">
          <ac:chgData name="James Tompkin" userId="e10e204fb9e6f665" providerId="LiveId" clId="{4FD6809A-EA76-463F-B221-3E72F54CC062}" dt="2021-09-22T01:43:16.288" v="7406" actId="1582"/>
          <ac:cxnSpMkLst>
            <pc:docMk/>
            <pc:sldMk cId="673214912" sldId="864"/>
            <ac:cxnSpMk id="27" creationId="{00C5ED22-E05B-403C-A7FB-A66F383A62AB}"/>
          </ac:cxnSpMkLst>
        </pc:cxnChg>
        <pc:cxnChg chg="mod">
          <ac:chgData name="James Tompkin" userId="e10e204fb9e6f665" providerId="LiveId" clId="{4FD6809A-EA76-463F-B221-3E72F54CC062}" dt="2021-09-22T01:41:39.120" v="7395" actId="14100"/>
          <ac:cxnSpMkLst>
            <pc:docMk/>
            <pc:sldMk cId="673214912" sldId="864"/>
            <ac:cxnSpMk id="28" creationId="{DFBB29B5-C209-49E5-B143-57642476A099}"/>
          </ac:cxnSpMkLst>
        </pc:cxnChg>
        <pc:cxnChg chg="mod">
          <ac:chgData name="James Tompkin" userId="e10e204fb9e6f665" providerId="LiveId" clId="{4FD6809A-EA76-463F-B221-3E72F54CC062}" dt="2021-09-22T01:41:52.249" v="7399" actId="14100"/>
          <ac:cxnSpMkLst>
            <pc:docMk/>
            <pc:sldMk cId="673214912" sldId="864"/>
            <ac:cxnSpMk id="29" creationId="{C2EF5530-0A64-4544-92FA-1E02DCA4A919}"/>
          </ac:cxnSpMkLst>
        </pc:cxnChg>
        <pc:cxnChg chg="mod">
          <ac:chgData name="James Tompkin" userId="e10e204fb9e6f665" providerId="LiveId" clId="{4FD6809A-EA76-463F-B221-3E72F54CC062}" dt="2021-09-22T01:43:04.625" v="7405" actId="1582"/>
          <ac:cxnSpMkLst>
            <pc:docMk/>
            <pc:sldMk cId="673214912" sldId="864"/>
            <ac:cxnSpMk id="30" creationId="{8B916065-85F8-4C7A-9169-4A55B770A450}"/>
          </ac:cxnSpMkLst>
        </pc:cxnChg>
      </pc:sldChg>
      <pc:sldChg chg="modSp new del mod modNotesTx">
        <pc:chgData name="James Tompkin" userId="e10e204fb9e6f665" providerId="LiveId" clId="{4FD6809A-EA76-463F-B221-3E72F54CC062}" dt="2021-09-28T14:38:30.163" v="16782" actId="47"/>
        <pc:sldMkLst>
          <pc:docMk/>
          <pc:sldMk cId="1919452334" sldId="865"/>
        </pc:sldMkLst>
        <pc:spChg chg="mod">
          <ac:chgData name="James Tompkin" userId="e10e204fb9e6f665" providerId="LiveId" clId="{4FD6809A-EA76-463F-B221-3E72F54CC062}" dt="2021-09-22T01:45:15.623" v="7425" actId="20577"/>
          <ac:spMkLst>
            <pc:docMk/>
            <pc:sldMk cId="1919452334" sldId="865"/>
            <ac:spMk id="2" creationId="{CA8A74D4-7097-4453-B620-61B3D11C2C42}"/>
          </ac:spMkLst>
        </pc:spChg>
        <pc:spChg chg="mod">
          <ac:chgData name="James Tompkin" userId="e10e204fb9e6f665" providerId="LiveId" clId="{4FD6809A-EA76-463F-B221-3E72F54CC062}" dt="2021-09-22T12:55:10.403" v="8350" actId="20577"/>
          <ac:spMkLst>
            <pc:docMk/>
            <pc:sldMk cId="1919452334" sldId="865"/>
            <ac:spMk id="3" creationId="{9BBF216C-D6EB-4D0E-8EC6-FA142E49A49E}"/>
          </ac:spMkLst>
        </pc:spChg>
      </pc:sldChg>
      <pc:sldChg chg="addSp delSp modSp new del mod modTransition delAnim modAnim modNotesTx">
        <pc:chgData name="James Tompkin" userId="e10e204fb9e6f665" providerId="LiveId" clId="{4FD6809A-EA76-463F-B221-3E72F54CC062}" dt="2021-10-01T02:39:37.143" v="31834" actId="47"/>
        <pc:sldMkLst>
          <pc:docMk/>
          <pc:sldMk cId="987992389" sldId="866"/>
        </pc:sldMkLst>
        <pc:spChg chg="mod">
          <ac:chgData name="James Tompkin" userId="e10e204fb9e6f665" providerId="LiveId" clId="{4FD6809A-EA76-463F-B221-3E72F54CC062}" dt="2021-09-28T14:38:20.919" v="16778" actId="20577"/>
          <ac:spMkLst>
            <pc:docMk/>
            <pc:sldMk cId="987992389" sldId="866"/>
            <ac:spMk id="2" creationId="{FD96F5F8-0BC3-4593-894C-AE5195E0A6E2}"/>
          </ac:spMkLst>
        </pc:spChg>
        <pc:spChg chg="del">
          <ac:chgData name="James Tompkin" userId="e10e204fb9e6f665" providerId="LiveId" clId="{4FD6809A-EA76-463F-B221-3E72F54CC062}" dt="2021-09-27T23:24:17.160" v="15497" actId="478"/>
          <ac:spMkLst>
            <pc:docMk/>
            <pc:sldMk cId="987992389" sldId="866"/>
            <ac:spMk id="5" creationId="{07D2310B-CF0B-4491-B656-9F5BA98FDA2A}"/>
          </ac:spMkLst>
        </pc:spChg>
        <pc:spChg chg="del">
          <ac:chgData name="James Tompkin" userId="e10e204fb9e6f665" providerId="LiveId" clId="{4FD6809A-EA76-463F-B221-3E72F54CC062}" dt="2021-09-27T23:24:17.160" v="15497" actId="478"/>
          <ac:spMkLst>
            <pc:docMk/>
            <pc:sldMk cId="987992389" sldId="866"/>
            <ac:spMk id="6" creationId="{8C7196C9-D3F8-40D9-A62F-548D76EE3371}"/>
          </ac:spMkLst>
        </pc:spChg>
        <pc:spChg chg="del">
          <ac:chgData name="James Tompkin" userId="e10e204fb9e6f665" providerId="LiveId" clId="{4FD6809A-EA76-463F-B221-3E72F54CC062}" dt="2021-09-27T23:24:17.160" v="15497" actId="478"/>
          <ac:spMkLst>
            <pc:docMk/>
            <pc:sldMk cId="987992389" sldId="866"/>
            <ac:spMk id="7" creationId="{F6D8BD46-FF2F-45D5-8B4C-7C15C6C2E4BC}"/>
          </ac:spMkLst>
        </pc:spChg>
        <pc:spChg chg="del">
          <ac:chgData name="James Tompkin" userId="e10e204fb9e6f665" providerId="LiveId" clId="{4FD6809A-EA76-463F-B221-3E72F54CC062}" dt="2021-09-27T23:24:17.160" v="15497" actId="478"/>
          <ac:spMkLst>
            <pc:docMk/>
            <pc:sldMk cId="987992389" sldId="866"/>
            <ac:spMk id="8" creationId="{0E084105-45DE-4ACA-84E0-DCEB9DAB2BCD}"/>
          </ac:spMkLst>
        </pc:spChg>
        <pc:spChg chg="del">
          <ac:chgData name="James Tompkin" userId="e10e204fb9e6f665" providerId="LiveId" clId="{4FD6809A-EA76-463F-B221-3E72F54CC062}" dt="2021-09-27T23:24:17.160" v="15497" actId="478"/>
          <ac:spMkLst>
            <pc:docMk/>
            <pc:sldMk cId="987992389" sldId="866"/>
            <ac:spMk id="9" creationId="{F0A77EDF-7297-43A1-A0C6-E069256294A6}"/>
          </ac:spMkLst>
        </pc:spChg>
        <pc:spChg chg="del">
          <ac:chgData name="James Tompkin" userId="e10e204fb9e6f665" providerId="LiveId" clId="{4FD6809A-EA76-463F-B221-3E72F54CC062}" dt="2021-09-27T23:24:17.160" v="15497" actId="478"/>
          <ac:spMkLst>
            <pc:docMk/>
            <pc:sldMk cId="987992389" sldId="866"/>
            <ac:spMk id="10" creationId="{F62ACC28-168D-4250-96B8-B5780EFFB2A2}"/>
          </ac:spMkLst>
        </pc:spChg>
        <pc:spChg chg="del">
          <ac:chgData name="James Tompkin" userId="e10e204fb9e6f665" providerId="LiveId" clId="{4FD6809A-EA76-463F-B221-3E72F54CC062}" dt="2021-09-27T23:24:17.160" v="15497" actId="478"/>
          <ac:spMkLst>
            <pc:docMk/>
            <pc:sldMk cId="987992389" sldId="866"/>
            <ac:spMk id="11" creationId="{6832DC88-F9C6-473C-9E04-95AAAF8A0F79}"/>
          </ac:spMkLst>
        </pc:spChg>
        <pc:spChg chg="del">
          <ac:chgData name="James Tompkin" userId="e10e204fb9e6f665" providerId="LiveId" clId="{4FD6809A-EA76-463F-B221-3E72F54CC062}" dt="2021-09-27T23:24:17.160" v="15497" actId="478"/>
          <ac:spMkLst>
            <pc:docMk/>
            <pc:sldMk cId="987992389" sldId="866"/>
            <ac:spMk id="12" creationId="{7A8E02D0-6F4C-4672-B7E0-EB5BE4FAC862}"/>
          </ac:spMkLst>
        </pc:spChg>
        <pc:spChg chg="del">
          <ac:chgData name="James Tompkin" userId="e10e204fb9e6f665" providerId="LiveId" clId="{4FD6809A-EA76-463F-B221-3E72F54CC062}" dt="2021-09-27T23:24:17.160" v="15497" actId="478"/>
          <ac:spMkLst>
            <pc:docMk/>
            <pc:sldMk cId="987992389" sldId="866"/>
            <ac:spMk id="13" creationId="{165B244C-E53C-4E79-B63A-FB5481502589}"/>
          </ac:spMkLst>
        </pc:spChg>
        <pc:spChg chg="del">
          <ac:chgData name="James Tompkin" userId="e10e204fb9e6f665" providerId="LiveId" clId="{4FD6809A-EA76-463F-B221-3E72F54CC062}" dt="2021-09-27T23:24:17.160" v="15497" actId="478"/>
          <ac:spMkLst>
            <pc:docMk/>
            <pc:sldMk cId="987992389" sldId="866"/>
            <ac:spMk id="14" creationId="{5D722A70-3114-4CC9-A254-89255FDF3E73}"/>
          </ac:spMkLst>
        </pc:spChg>
        <pc:spChg chg="del">
          <ac:chgData name="James Tompkin" userId="e10e204fb9e6f665" providerId="LiveId" clId="{4FD6809A-EA76-463F-B221-3E72F54CC062}" dt="2021-09-27T23:24:17.160" v="15497" actId="478"/>
          <ac:spMkLst>
            <pc:docMk/>
            <pc:sldMk cId="987992389" sldId="866"/>
            <ac:spMk id="15" creationId="{6BF834A0-1FBD-44A1-A2F6-70F74A29AA6B}"/>
          </ac:spMkLst>
        </pc:spChg>
        <pc:spChg chg="del">
          <ac:chgData name="James Tompkin" userId="e10e204fb9e6f665" providerId="LiveId" clId="{4FD6809A-EA76-463F-B221-3E72F54CC062}" dt="2021-09-27T23:24:17.160" v="15497" actId="478"/>
          <ac:spMkLst>
            <pc:docMk/>
            <pc:sldMk cId="987992389" sldId="866"/>
            <ac:spMk id="20" creationId="{5F4F7AB6-B4AA-4D7D-993E-98177ED47F11}"/>
          </ac:spMkLst>
        </pc:spChg>
        <pc:spChg chg="del">
          <ac:chgData name="James Tompkin" userId="e10e204fb9e6f665" providerId="LiveId" clId="{4FD6809A-EA76-463F-B221-3E72F54CC062}" dt="2021-09-27T23:24:17.160" v="15497" actId="478"/>
          <ac:spMkLst>
            <pc:docMk/>
            <pc:sldMk cId="987992389" sldId="866"/>
            <ac:spMk id="21" creationId="{BD075403-DA58-4CF1-ACF8-34DD62F3B562}"/>
          </ac:spMkLst>
        </pc:spChg>
        <pc:spChg chg="del">
          <ac:chgData name="James Tompkin" userId="e10e204fb9e6f665" providerId="LiveId" clId="{4FD6809A-EA76-463F-B221-3E72F54CC062}" dt="2021-09-27T23:24:17.160" v="15497" actId="478"/>
          <ac:spMkLst>
            <pc:docMk/>
            <pc:sldMk cId="987992389" sldId="866"/>
            <ac:spMk id="22" creationId="{91D0470E-6F2F-4892-863C-8EB4E966861C}"/>
          </ac:spMkLst>
        </pc:spChg>
        <pc:spChg chg="del">
          <ac:chgData name="James Tompkin" userId="e10e204fb9e6f665" providerId="LiveId" clId="{4FD6809A-EA76-463F-B221-3E72F54CC062}" dt="2021-09-27T23:24:17.160" v="15497" actId="478"/>
          <ac:spMkLst>
            <pc:docMk/>
            <pc:sldMk cId="987992389" sldId="866"/>
            <ac:spMk id="24" creationId="{63ECE4A7-008D-4D5A-B6BC-7AA2C0A601AD}"/>
          </ac:spMkLst>
        </pc:spChg>
        <pc:spChg chg="del">
          <ac:chgData name="James Tompkin" userId="e10e204fb9e6f665" providerId="LiveId" clId="{4FD6809A-EA76-463F-B221-3E72F54CC062}" dt="2021-09-27T23:24:17.160" v="15497" actId="478"/>
          <ac:spMkLst>
            <pc:docMk/>
            <pc:sldMk cId="987992389" sldId="866"/>
            <ac:spMk id="27" creationId="{6D46AF76-0771-449A-9C06-F7CDA02FE57A}"/>
          </ac:spMkLst>
        </pc:spChg>
        <pc:spChg chg="del">
          <ac:chgData name="James Tompkin" userId="e10e204fb9e6f665" providerId="LiveId" clId="{4FD6809A-EA76-463F-B221-3E72F54CC062}" dt="2021-09-27T23:24:17.160" v="15497" actId="478"/>
          <ac:spMkLst>
            <pc:docMk/>
            <pc:sldMk cId="987992389" sldId="866"/>
            <ac:spMk id="28" creationId="{E96919F6-36A3-413B-906A-B18D28534BB0}"/>
          </ac:spMkLst>
        </pc:spChg>
        <pc:spChg chg="del">
          <ac:chgData name="James Tompkin" userId="e10e204fb9e6f665" providerId="LiveId" clId="{4FD6809A-EA76-463F-B221-3E72F54CC062}" dt="2021-09-27T23:24:17.160" v="15497" actId="478"/>
          <ac:spMkLst>
            <pc:docMk/>
            <pc:sldMk cId="987992389" sldId="866"/>
            <ac:spMk id="29" creationId="{367DFFEA-4F31-4D1B-A1AB-C30FD72DE840}"/>
          </ac:spMkLst>
        </pc:spChg>
        <pc:spChg chg="del">
          <ac:chgData name="James Tompkin" userId="e10e204fb9e6f665" providerId="LiveId" clId="{4FD6809A-EA76-463F-B221-3E72F54CC062}" dt="2021-09-27T23:24:17.160" v="15497" actId="478"/>
          <ac:spMkLst>
            <pc:docMk/>
            <pc:sldMk cId="987992389" sldId="866"/>
            <ac:spMk id="30" creationId="{958069C4-0F7D-4787-A74E-6C5EAFA80FCF}"/>
          </ac:spMkLst>
        </pc:spChg>
        <pc:spChg chg="mod">
          <ac:chgData name="James Tompkin" userId="e10e204fb9e6f665" providerId="LiveId" clId="{4FD6809A-EA76-463F-B221-3E72F54CC062}" dt="2021-09-27T23:24:23.443" v="15498" actId="1076"/>
          <ac:spMkLst>
            <pc:docMk/>
            <pc:sldMk cId="987992389" sldId="866"/>
            <ac:spMk id="34" creationId="{3EE38E0D-93B9-4FB0-9546-176091923102}"/>
          </ac:spMkLst>
        </pc:spChg>
        <pc:spChg chg="mod">
          <ac:chgData name="James Tompkin" userId="e10e204fb9e6f665" providerId="LiveId" clId="{4FD6809A-EA76-463F-B221-3E72F54CC062}" dt="2021-09-27T23:24:23.443" v="15498" actId="1076"/>
          <ac:spMkLst>
            <pc:docMk/>
            <pc:sldMk cId="987992389" sldId="866"/>
            <ac:spMk id="35" creationId="{836D154A-2274-46FF-98FB-E5C96520DBB9}"/>
          </ac:spMkLst>
        </pc:spChg>
        <pc:spChg chg="mod">
          <ac:chgData name="James Tompkin" userId="e10e204fb9e6f665" providerId="LiveId" clId="{4FD6809A-EA76-463F-B221-3E72F54CC062}" dt="2021-09-27T23:24:23.443" v="15498" actId="1076"/>
          <ac:spMkLst>
            <pc:docMk/>
            <pc:sldMk cId="987992389" sldId="866"/>
            <ac:spMk id="36" creationId="{0C15E807-CAAF-462B-850E-53238D883D89}"/>
          </ac:spMkLst>
        </pc:spChg>
        <pc:spChg chg="mod">
          <ac:chgData name="James Tompkin" userId="e10e204fb9e6f665" providerId="LiveId" clId="{4FD6809A-EA76-463F-B221-3E72F54CC062}" dt="2021-09-27T23:24:23.443" v="15498" actId="1076"/>
          <ac:spMkLst>
            <pc:docMk/>
            <pc:sldMk cId="987992389" sldId="866"/>
            <ac:spMk id="37" creationId="{CC730FEB-CC22-4A34-9A68-561FA36CA09F}"/>
          </ac:spMkLst>
        </pc:spChg>
        <pc:spChg chg="mod">
          <ac:chgData name="James Tompkin" userId="e10e204fb9e6f665" providerId="LiveId" clId="{4FD6809A-EA76-463F-B221-3E72F54CC062}" dt="2021-09-27T23:24:23.443" v="15498" actId="1076"/>
          <ac:spMkLst>
            <pc:docMk/>
            <pc:sldMk cId="987992389" sldId="866"/>
            <ac:spMk id="38" creationId="{A5EA1AAF-41B8-40A0-B225-D7E759F1A042}"/>
          </ac:spMkLst>
        </pc:spChg>
        <pc:spChg chg="mod">
          <ac:chgData name="James Tompkin" userId="e10e204fb9e6f665" providerId="LiveId" clId="{4FD6809A-EA76-463F-B221-3E72F54CC062}" dt="2021-09-27T23:24:23.443" v="15498" actId="1076"/>
          <ac:spMkLst>
            <pc:docMk/>
            <pc:sldMk cId="987992389" sldId="866"/>
            <ac:spMk id="39" creationId="{2851FA48-983A-41F0-A51B-B533DE55CD02}"/>
          </ac:spMkLst>
        </pc:spChg>
        <pc:spChg chg="mod">
          <ac:chgData name="James Tompkin" userId="e10e204fb9e6f665" providerId="LiveId" clId="{4FD6809A-EA76-463F-B221-3E72F54CC062}" dt="2021-09-27T23:24:23.443" v="15498" actId="1076"/>
          <ac:spMkLst>
            <pc:docMk/>
            <pc:sldMk cId="987992389" sldId="866"/>
            <ac:spMk id="40" creationId="{34AEDA67-CBDE-44E6-97D5-301A70CA3FEC}"/>
          </ac:spMkLst>
        </pc:spChg>
        <pc:spChg chg="mod">
          <ac:chgData name="James Tompkin" userId="e10e204fb9e6f665" providerId="LiveId" clId="{4FD6809A-EA76-463F-B221-3E72F54CC062}" dt="2021-09-27T23:24:23.443" v="15498" actId="1076"/>
          <ac:spMkLst>
            <pc:docMk/>
            <pc:sldMk cId="987992389" sldId="866"/>
            <ac:spMk id="41" creationId="{E9C82D19-65B9-4A81-8814-ECC7BA7F01B5}"/>
          </ac:spMkLst>
        </pc:spChg>
        <pc:spChg chg="mod">
          <ac:chgData name="James Tompkin" userId="e10e204fb9e6f665" providerId="LiveId" clId="{4FD6809A-EA76-463F-B221-3E72F54CC062}" dt="2021-09-27T23:24:23.443" v="15498" actId="1076"/>
          <ac:spMkLst>
            <pc:docMk/>
            <pc:sldMk cId="987992389" sldId="866"/>
            <ac:spMk id="42" creationId="{DFBC04F8-0D1B-4284-9540-795AE9AA0BCF}"/>
          </ac:spMkLst>
        </pc:spChg>
        <pc:spChg chg="mod">
          <ac:chgData name="James Tompkin" userId="e10e204fb9e6f665" providerId="LiveId" clId="{4FD6809A-EA76-463F-B221-3E72F54CC062}" dt="2021-09-27T23:24:23.443" v="15498" actId="1076"/>
          <ac:spMkLst>
            <pc:docMk/>
            <pc:sldMk cId="987992389" sldId="866"/>
            <ac:spMk id="43" creationId="{DC47F456-06DF-4067-A2DA-CB774C83974C}"/>
          </ac:spMkLst>
        </pc:spChg>
        <pc:spChg chg="add del mod">
          <ac:chgData name="James Tompkin" userId="e10e204fb9e6f665" providerId="LiveId" clId="{4FD6809A-EA76-463F-B221-3E72F54CC062}" dt="2021-09-27T23:28:43.717" v="15861" actId="478"/>
          <ac:spMkLst>
            <pc:docMk/>
            <pc:sldMk cId="987992389" sldId="866"/>
            <ac:spMk id="46" creationId="{6021DE5F-FFFC-4892-A5A6-A6C0E34CCE79}"/>
          </ac:spMkLst>
        </pc:spChg>
        <pc:spChg chg="add del mod">
          <ac:chgData name="James Tompkin" userId="e10e204fb9e6f665" providerId="LiveId" clId="{4FD6809A-EA76-463F-B221-3E72F54CC062}" dt="2021-09-27T23:28:43.717" v="15861" actId="478"/>
          <ac:spMkLst>
            <pc:docMk/>
            <pc:sldMk cId="987992389" sldId="866"/>
            <ac:spMk id="47" creationId="{09114965-5F38-4BB0-8F0D-30C206259722}"/>
          </ac:spMkLst>
        </pc:spChg>
        <pc:spChg chg="add mod">
          <ac:chgData name="James Tompkin" userId="e10e204fb9e6f665" providerId="LiveId" clId="{4FD6809A-EA76-463F-B221-3E72F54CC062}" dt="2021-09-27T23:37:26.931" v="16289" actId="20577"/>
          <ac:spMkLst>
            <pc:docMk/>
            <pc:sldMk cId="987992389" sldId="866"/>
            <ac:spMk id="48" creationId="{14D435DF-E55B-4448-AFC1-E534619EB093}"/>
          </ac:spMkLst>
        </pc:spChg>
        <pc:spChg chg="add mod">
          <ac:chgData name="James Tompkin" userId="e10e204fb9e6f665" providerId="LiveId" clId="{4FD6809A-EA76-463F-B221-3E72F54CC062}" dt="2021-09-27T23:28:44.172" v="15862"/>
          <ac:spMkLst>
            <pc:docMk/>
            <pc:sldMk cId="987992389" sldId="866"/>
            <ac:spMk id="49" creationId="{65C55388-B522-4E2E-9F26-ABEEB569E322}"/>
          </ac:spMkLst>
        </pc:spChg>
        <pc:spChg chg="add mod">
          <ac:chgData name="James Tompkin" userId="e10e204fb9e6f665" providerId="LiveId" clId="{4FD6809A-EA76-463F-B221-3E72F54CC062}" dt="2021-09-27T23:28:44.172" v="15862"/>
          <ac:spMkLst>
            <pc:docMk/>
            <pc:sldMk cId="987992389" sldId="866"/>
            <ac:spMk id="50" creationId="{2FF66376-19EC-4D64-AED3-CFEB6CAFB244}"/>
          </ac:spMkLst>
        </pc:spChg>
        <pc:spChg chg="add del mod">
          <ac:chgData name="James Tompkin" userId="e10e204fb9e6f665" providerId="LiveId" clId="{4FD6809A-EA76-463F-B221-3E72F54CC062}" dt="2021-09-27T23:35:31.413" v="16268"/>
          <ac:spMkLst>
            <pc:docMk/>
            <pc:sldMk cId="987992389" sldId="866"/>
            <ac:spMk id="51" creationId="{1191657B-4013-45F2-93AD-2AA4E8BAB0D7}"/>
          </ac:spMkLst>
        </pc:spChg>
        <pc:spChg chg="add del mod">
          <ac:chgData name="James Tompkin" userId="e10e204fb9e6f665" providerId="LiveId" clId="{4FD6809A-EA76-463F-B221-3E72F54CC062}" dt="2021-09-27T23:35:31.413" v="16268"/>
          <ac:spMkLst>
            <pc:docMk/>
            <pc:sldMk cId="987992389" sldId="866"/>
            <ac:spMk id="52" creationId="{1921973C-8714-414D-ADE7-EBB18D2416EE}"/>
          </ac:spMkLst>
        </pc:spChg>
        <pc:spChg chg="add del mod">
          <ac:chgData name="James Tompkin" userId="e10e204fb9e6f665" providerId="LiveId" clId="{4FD6809A-EA76-463F-B221-3E72F54CC062}" dt="2021-10-01T00:55:32.477" v="29059" actId="478"/>
          <ac:spMkLst>
            <pc:docMk/>
            <pc:sldMk cId="987992389" sldId="866"/>
            <ac:spMk id="53" creationId="{8586A3C3-D7E0-4D88-8061-FDDD9AD7149E}"/>
          </ac:spMkLst>
        </pc:spChg>
        <pc:spChg chg="add del mod">
          <ac:chgData name="James Tompkin" userId="e10e204fb9e6f665" providerId="LiveId" clId="{4FD6809A-EA76-463F-B221-3E72F54CC062}" dt="2021-10-01T00:55:32.477" v="29059" actId="478"/>
          <ac:spMkLst>
            <pc:docMk/>
            <pc:sldMk cId="987992389" sldId="866"/>
            <ac:spMk id="54" creationId="{665FDDAB-5971-426A-9E08-E5A2F8AC8DDF}"/>
          </ac:spMkLst>
        </pc:spChg>
        <pc:spChg chg="add del mod">
          <ac:chgData name="James Tompkin" userId="e10e204fb9e6f665" providerId="LiveId" clId="{4FD6809A-EA76-463F-B221-3E72F54CC062}" dt="2021-10-01T00:55:32.477" v="29059" actId="478"/>
          <ac:spMkLst>
            <pc:docMk/>
            <pc:sldMk cId="987992389" sldId="866"/>
            <ac:spMk id="55" creationId="{691D40E8-0C54-4BA6-946B-471D90E6DC03}"/>
          </ac:spMkLst>
        </pc:spChg>
        <pc:spChg chg="add mod">
          <ac:chgData name="James Tompkin" userId="e10e204fb9e6f665" providerId="LiveId" clId="{4FD6809A-EA76-463F-B221-3E72F54CC062}" dt="2021-09-30T01:39:03.244" v="22799" actId="14100"/>
          <ac:spMkLst>
            <pc:docMk/>
            <pc:sldMk cId="987992389" sldId="866"/>
            <ac:spMk id="56" creationId="{854E6275-7C03-4D16-A802-894F70889ABE}"/>
          </ac:spMkLst>
        </pc:spChg>
        <pc:spChg chg="add del mod">
          <ac:chgData name="James Tompkin" userId="e10e204fb9e6f665" providerId="LiveId" clId="{4FD6809A-EA76-463F-B221-3E72F54CC062}" dt="2021-10-01T02:32:18.019" v="31559"/>
          <ac:spMkLst>
            <pc:docMk/>
            <pc:sldMk cId="987992389" sldId="866"/>
            <ac:spMk id="57" creationId="{E1D13117-FF34-4881-9C3A-308544CF153B}"/>
          </ac:spMkLst>
        </pc:spChg>
        <pc:spChg chg="add del mod">
          <ac:chgData name="James Tompkin" userId="e10e204fb9e6f665" providerId="LiveId" clId="{4FD6809A-EA76-463F-B221-3E72F54CC062}" dt="2021-10-01T02:32:18.019" v="31559"/>
          <ac:spMkLst>
            <pc:docMk/>
            <pc:sldMk cId="987992389" sldId="866"/>
            <ac:spMk id="58" creationId="{40A49292-CEDC-4B14-82F0-58E4F15DDCE3}"/>
          </ac:spMkLst>
        </pc:spChg>
        <pc:cxnChg chg="del">
          <ac:chgData name="James Tompkin" userId="e10e204fb9e6f665" providerId="LiveId" clId="{4FD6809A-EA76-463F-B221-3E72F54CC062}" dt="2021-09-27T23:24:17.160" v="15497" actId="478"/>
          <ac:cxnSpMkLst>
            <pc:docMk/>
            <pc:sldMk cId="987992389" sldId="866"/>
            <ac:cxnSpMk id="17" creationId="{75DEB0A2-0F32-41FB-9664-DCE6443F16F6}"/>
          </ac:cxnSpMkLst>
        </pc:cxnChg>
        <pc:cxnChg chg="del">
          <ac:chgData name="James Tompkin" userId="e10e204fb9e6f665" providerId="LiveId" clId="{4FD6809A-EA76-463F-B221-3E72F54CC062}" dt="2021-09-27T23:24:17.160" v="15497" actId="478"/>
          <ac:cxnSpMkLst>
            <pc:docMk/>
            <pc:sldMk cId="987992389" sldId="866"/>
            <ac:cxnSpMk id="18" creationId="{03EBBF5E-2CDB-4E81-9745-80A822FB16BA}"/>
          </ac:cxnSpMkLst>
        </pc:cxnChg>
        <pc:cxnChg chg="del">
          <ac:chgData name="James Tompkin" userId="e10e204fb9e6f665" providerId="LiveId" clId="{4FD6809A-EA76-463F-B221-3E72F54CC062}" dt="2021-09-27T23:24:17.160" v="15497" actId="478"/>
          <ac:cxnSpMkLst>
            <pc:docMk/>
            <pc:sldMk cId="987992389" sldId="866"/>
            <ac:cxnSpMk id="31" creationId="{098B7EB5-AA7B-4C1A-BF11-7C92AC023980}"/>
          </ac:cxnSpMkLst>
        </pc:cxnChg>
        <pc:cxnChg chg="del">
          <ac:chgData name="James Tompkin" userId="e10e204fb9e6f665" providerId="LiveId" clId="{4FD6809A-EA76-463F-B221-3E72F54CC062}" dt="2021-09-27T23:24:17.160" v="15497" actId="478"/>
          <ac:cxnSpMkLst>
            <pc:docMk/>
            <pc:sldMk cId="987992389" sldId="866"/>
            <ac:cxnSpMk id="32" creationId="{19A9FFFA-9518-4133-B511-A2FB38528897}"/>
          </ac:cxnSpMkLst>
        </pc:cxnChg>
        <pc:cxnChg chg="mod">
          <ac:chgData name="James Tompkin" userId="e10e204fb9e6f665" providerId="LiveId" clId="{4FD6809A-EA76-463F-B221-3E72F54CC062}" dt="2021-09-27T23:24:23.443" v="15498" actId="1076"/>
          <ac:cxnSpMkLst>
            <pc:docMk/>
            <pc:sldMk cId="987992389" sldId="866"/>
            <ac:cxnSpMk id="44" creationId="{4E14B1BF-886A-4B9B-B4A7-844E266BF4BD}"/>
          </ac:cxnSpMkLst>
        </pc:cxnChg>
        <pc:cxnChg chg="mod">
          <ac:chgData name="James Tompkin" userId="e10e204fb9e6f665" providerId="LiveId" clId="{4FD6809A-EA76-463F-B221-3E72F54CC062}" dt="2021-09-27T23:24:23.443" v="15498" actId="1076"/>
          <ac:cxnSpMkLst>
            <pc:docMk/>
            <pc:sldMk cId="987992389" sldId="866"/>
            <ac:cxnSpMk id="45" creationId="{E2406726-F407-4AF7-9BD1-161DF6DE34FB}"/>
          </ac:cxnSpMkLst>
        </pc:cxnChg>
      </pc:sldChg>
      <pc:sldChg chg="addSp delSp modSp add del mod modNotesTx">
        <pc:chgData name="James Tompkin" userId="e10e204fb9e6f665" providerId="LiveId" clId="{4FD6809A-EA76-463F-B221-3E72F54CC062}" dt="2021-09-27T23:15:54.669" v="15408" actId="47"/>
        <pc:sldMkLst>
          <pc:docMk/>
          <pc:sldMk cId="2239745209" sldId="867"/>
        </pc:sldMkLst>
        <pc:spChg chg="del mod">
          <ac:chgData name="James Tompkin" userId="e10e204fb9e6f665" providerId="LiveId" clId="{4FD6809A-EA76-463F-B221-3E72F54CC062}" dt="2021-09-27T22:40:24.423" v="13856" actId="478"/>
          <ac:spMkLst>
            <pc:docMk/>
            <pc:sldMk cId="2239745209" sldId="867"/>
            <ac:spMk id="2" creationId="{FD96F5F8-0BC3-4593-894C-AE5195E0A6E2}"/>
          </ac:spMkLst>
        </pc:spChg>
        <pc:spChg chg="mod">
          <ac:chgData name="James Tompkin" userId="e10e204fb9e6f665" providerId="LiveId" clId="{4FD6809A-EA76-463F-B221-3E72F54CC062}" dt="2021-09-27T22:38:42.473" v="13744" actId="27636"/>
          <ac:spMkLst>
            <pc:docMk/>
            <pc:sldMk cId="2239745209" sldId="867"/>
            <ac:spMk id="3" creationId="{22D29AC8-74C8-437C-A0B6-46BD69C83659}"/>
          </ac:spMkLst>
        </pc:spChg>
        <pc:spChg chg="add del mod">
          <ac:chgData name="James Tompkin" userId="e10e204fb9e6f665" providerId="LiveId" clId="{4FD6809A-EA76-463F-B221-3E72F54CC062}" dt="2021-09-27T22:40:26.691" v="13857" actId="478"/>
          <ac:spMkLst>
            <pc:docMk/>
            <pc:sldMk cId="2239745209" sldId="867"/>
            <ac:spMk id="5" creationId="{0C820CE7-1755-450A-9995-B311FD5EEBA0}"/>
          </ac:spMkLst>
        </pc:spChg>
      </pc:sldChg>
      <pc:sldChg chg="del">
        <pc:chgData name="James Tompkin" userId="e10e204fb9e6f665" providerId="LiveId" clId="{4FD6809A-EA76-463F-B221-3E72F54CC062}" dt="2021-09-28T14:36:26.418" v="16602" actId="47"/>
        <pc:sldMkLst>
          <pc:docMk/>
          <pc:sldMk cId="263981576" sldId="868"/>
        </pc:sldMkLst>
      </pc:sldChg>
      <pc:sldChg chg="modSp del mod modNotesTx">
        <pc:chgData name="James Tompkin" userId="e10e204fb9e6f665" providerId="LiveId" clId="{4FD6809A-EA76-463F-B221-3E72F54CC062}" dt="2021-09-27T23:40:06.099" v="16329" actId="47"/>
        <pc:sldMkLst>
          <pc:docMk/>
          <pc:sldMk cId="959988576" sldId="869"/>
        </pc:sldMkLst>
        <pc:spChg chg="mod">
          <ac:chgData name="James Tompkin" userId="e10e204fb9e6f665" providerId="LiveId" clId="{4FD6809A-EA76-463F-B221-3E72F54CC062}" dt="2021-09-22T12:49:22.554" v="8340" actId="20577"/>
          <ac:spMkLst>
            <pc:docMk/>
            <pc:sldMk cId="959988576" sldId="869"/>
            <ac:spMk id="2" creationId="{FD96F5F8-0BC3-4593-894C-AE5195E0A6E2}"/>
          </ac:spMkLst>
        </pc:spChg>
      </pc:sldChg>
      <pc:sldChg chg="addSp delSp modSp new mod ord modAnim">
        <pc:chgData name="James Tompkin" userId="e10e204fb9e6f665" providerId="LiveId" clId="{4FD6809A-EA76-463F-B221-3E72F54CC062}" dt="2021-10-01T03:04:07.353" v="31911" actId="20577"/>
        <pc:sldMkLst>
          <pc:docMk/>
          <pc:sldMk cId="1513502239" sldId="870"/>
        </pc:sldMkLst>
        <pc:spChg chg="del">
          <ac:chgData name="James Tompkin" userId="e10e204fb9e6f665" providerId="LiveId" clId="{4FD6809A-EA76-463F-B221-3E72F54CC062}" dt="2021-09-22T12:56:43.344" v="8354" actId="478"/>
          <ac:spMkLst>
            <pc:docMk/>
            <pc:sldMk cId="1513502239" sldId="870"/>
            <ac:spMk id="2" creationId="{FA189883-6E65-4A93-8551-A1E0BCBD8BA5}"/>
          </ac:spMkLst>
        </pc:spChg>
        <pc:spChg chg="del">
          <ac:chgData name="James Tompkin" userId="e10e204fb9e6f665" providerId="LiveId" clId="{4FD6809A-EA76-463F-B221-3E72F54CC062}" dt="2021-09-22T12:56:44.985" v="8355" actId="478"/>
          <ac:spMkLst>
            <pc:docMk/>
            <pc:sldMk cId="1513502239" sldId="870"/>
            <ac:spMk id="3" creationId="{F5F42D1B-87B0-44F6-86FC-4CEA85EE638A}"/>
          </ac:spMkLst>
        </pc:spChg>
        <pc:spChg chg="add mod">
          <ac:chgData name="James Tompkin" userId="e10e204fb9e6f665" providerId="LiveId" clId="{4FD6809A-EA76-463F-B221-3E72F54CC062}" dt="2021-09-28T14:47:45.192" v="17106" actId="1038"/>
          <ac:spMkLst>
            <pc:docMk/>
            <pc:sldMk cId="1513502239" sldId="870"/>
            <ac:spMk id="4" creationId="{F34F804D-0AB9-4D2D-93D4-74A81DB39B10}"/>
          </ac:spMkLst>
        </pc:spChg>
        <pc:spChg chg="add mod">
          <ac:chgData name="James Tompkin" userId="e10e204fb9e6f665" providerId="LiveId" clId="{4FD6809A-EA76-463F-B221-3E72F54CC062}" dt="2021-09-28T14:47:45.192" v="17106" actId="1038"/>
          <ac:spMkLst>
            <pc:docMk/>
            <pc:sldMk cId="1513502239" sldId="870"/>
            <ac:spMk id="5" creationId="{132A320C-868F-4A33-8AE1-FA92219B1100}"/>
          </ac:spMkLst>
        </pc:spChg>
        <pc:spChg chg="add mod">
          <ac:chgData name="James Tompkin" userId="e10e204fb9e6f665" providerId="LiveId" clId="{4FD6809A-EA76-463F-B221-3E72F54CC062}" dt="2021-09-28T14:47:16.856" v="17078" actId="1036"/>
          <ac:spMkLst>
            <pc:docMk/>
            <pc:sldMk cId="1513502239" sldId="870"/>
            <ac:spMk id="8" creationId="{19B6432B-8760-43CA-A34A-2E1F7494F047}"/>
          </ac:spMkLst>
        </pc:spChg>
        <pc:spChg chg="add mod">
          <ac:chgData name="James Tompkin" userId="e10e204fb9e6f665" providerId="LiveId" clId="{4FD6809A-EA76-463F-B221-3E72F54CC062}" dt="2021-09-28T14:47:16.856" v="17078" actId="1036"/>
          <ac:spMkLst>
            <pc:docMk/>
            <pc:sldMk cId="1513502239" sldId="870"/>
            <ac:spMk id="9" creationId="{80F7C568-AF05-4836-BBF3-FB5B756AA6F3}"/>
          </ac:spMkLst>
        </pc:spChg>
        <pc:spChg chg="add del mod">
          <ac:chgData name="James Tompkin" userId="e10e204fb9e6f665" providerId="LiveId" clId="{4FD6809A-EA76-463F-B221-3E72F54CC062}" dt="2021-09-22T12:58:36.503" v="8383" actId="478"/>
          <ac:spMkLst>
            <pc:docMk/>
            <pc:sldMk cId="1513502239" sldId="870"/>
            <ac:spMk id="10" creationId="{50AB629D-3513-4611-9B6E-131ED71B4624}"/>
          </ac:spMkLst>
        </pc:spChg>
        <pc:spChg chg="add del mod">
          <ac:chgData name="James Tompkin" userId="e10e204fb9e6f665" providerId="LiveId" clId="{4FD6809A-EA76-463F-B221-3E72F54CC062}" dt="2021-09-22T12:58:36.503" v="8383" actId="478"/>
          <ac:spMkLst>
            <pc:docMk/>
            <pc:sldMk cId="1513502239" sldId="870"/>
            <ac:spMk id="11" creationId="{5EA7FA80-6EF4-4E79-86D3-25DEDD561A66}"/>
          </ac:spMkLst>
        </pc:spChg>
        <pc:spChg chg="add del mod">
          <ac:chgData name="James Tompkin" userId="e10e204fb9e6f665" providerId="LiveId" clId="{4FD6809A-EA76-463F-B221-3E72F54CC062}" dt="2021-09-22T16:33:54.499" v="8395" actId="478"/>
          <ac:spMkLst>
            <pc:docMk/>
            <pc:sldMk cId="1513502239" sldId="870"/>
            <ac:spMk id="12" creationId="{FBB789BD-64BB-4C76-866F-9B13065BA9C2}"/>
          </ac:spMkLst>
        </pc:spChg>
        <pc:spChg chg="add mod">
          <ac:chgData name="James Tompkin" userId="e10e204fb9e6f665" providerId="LiveId" clId="{4FD6809A-EA76-463F-B221-3E72F54CC062}" dt="2021-09-22T12:58:24.483" v="8378" actId="404"/>
          <ac:spMkLst>
            <pc:docMk/>
            <pc:sldMk cId="1513502239" sldId="870"/>
            <ac:spMk id="18" creationId="{8C68C819-2376-4EC6-AE71-3461948F311B}"/>
          </ac:spMkLst>
        </pc:spChg>
        <pc:spChg chg="add mod">
          <ac:chgData name="James Tompkin" userId="e10e204fb9e6f665" providerId="LiveId" clId="{4FD6809A-EA76-463F-B221-3E72F54CC062}" dt="2021-09-22T12:58:24.483" v="8378" actId="404"/>
          <ac:spMkLst>
            <pc:docMk/>
            <pc:sldMk cId="1513502239" sldId="870"/>
            <ac:spMk id="19" creationId="{3753B652-F714-4D10-B4FB-41DAD3E2E17F}"/>
          </ac:spMkLst>
        </pc:spChg>
        <pc:spChg chg="add mod">
          <ac:chgData name="James Tompkin" userId="e10e204fb9e6f665" providerId="LiveId" clId="{4FD6809A-EA76-463F-B221-3E72F54CC062}" dt="2021-09-22T12:58:03.140" v="8372" actId="164"/>
          <ac:spMkLst>
            <pc:docMk/>
            <pc:sldMk cId="1513502239" sldId="870"/>
            <ac:spMk id="22" creationId="{AAF81ACD-4D89-4438-AA35-54348BB54E94}"/>
          </ac:spMkLst>
        </pc:spChg>
        <pc:spChg chg="add mod">
          <ac:chgData name="James Tompkin" userId="e10e204fb9e6f665" providerId="LiveId" clId="{4FD6809A-EA76-463F-B221-3E72F54CC062}" dt="2021-09-22T12:58:03.140" v="8372" actId="164"/>
          <ac:spMkLst>
            <pc:docMk/>
            <pc:sldMk cId="1513502239" sldId="870"/>
            <ac:spMk id="24" creationId="{32D5CA2B-464E-4D3B-B2A4-35308B7BFAFD}"/>
          </ac:spMkLst>
        </pc:spChg>
        <pc:spChg chg="add mod">
          <ac:chgData name="James Tompkin" userId="e10e204fb9e6f665" providerId="LiveId" clId="{4FD6809A-EA76-463F-B221-3E72F54CC062}" dt="2021-09-22T12:58:03.140" v="8372" actId="164"/>
          <ac:spMkLst>
            <pc:docMk/>
            <pc:sldMk cId="1513502239" sldId="870"/>
            <ac:spMk id="25" creationId="{A7A0F491-1E71-4EA8-B70C-C7C2B0EB5907}"/>
          </ac:spMkLst>
        </pc:spChg>
        <pc:spChg chg="add mod">
          <ac:chgData name="James Tompkin" userId="e10e204fb9e6f665" providerId="LiveId" clId="{4FD6809A-EA76-463F-B221-3E72F54CC062}" dt="2021-09-22T12:58:20.102" v="8377" actId="404"/>
          <ac:spMkLst>
            <pc:docMk/>
            <pc:sldMk cId="1513502239" sldId="870"/>
            <ac:spMk id="26" creationId="{0F903AA7-A87A-44F3-B911-7425D62AC022}"/>
          </ac:spMkLst>
        </pc:spChg>
        <pc:spChg chg="add mod">
          <ac:chgData name="James Tompkin" userId="e10e204fb9e6f665" providerId="LiveId" clId="{4FD6809A-EA76-463F-B221-3E72F54CC062}" dt="2021-09-22T12:58:24.483" v="8378" actId="404"/>
          <ac:spMkLst>
            <pc:docMk/>
            <pc:sldMk cId="1513502239" sldId="870"/>
            <ac:spMk id="29" creationId="{9675A942-D906-456B-9EB3-102AED5DBDBA}"/>
          </ac:spMkLst>
        </pc:spChg>
        <pc:spChg chg="add mod">
          <ac:chgData name="James Tompkin" userId="e10e204fb9e6f665" providerId="LiveId" clId="{4FD6809A-EA76-463F-B221-3E72F54CC062}" dt="2021-09-22T12:58:24.483" v="8378" actId="404"/>
          <ac:spMkLst>
            <pc:docMk/>
            <pc:sldMk cId="1513502239" sldId="870"/>
            <ac:spMk id="30" creationId="{A972FD28-F587-4B9C-BB76-8B894FD5763B}"/>
          </ac:spMkLst>
        </pc:spChg>
        <pc:spChg chg="add mod">
          <ac:chgData name="James Tompkin" userId="e10e204fb9e6f665" providerId="LiveId" clId="{4FD6809A-EA76-463F-B221-3E72F54CC062}" dt="2021-09-22T12:58:03.140" v="8372" actId="164"/>
          <ac:spMkLst>
            <pc:docMk/>
            <pc:sldMk cId="1513502239" sldId="870"/>
            <ac:spMk id="33" creationId="{E9897120-B6D9-449D-BABD-55FED097D4E9}"/>
          </ac:spMkLst>
        </pc:spChg>
        <pc:spChg chg="add mod">
          <ac:chgData name="James Tompkin" userId="e10e204fb9e6f665" providerId="LiveId" clId="{4FD6809A-EA76-463F-B221-3E72F54CC062}" dt="2021-09-22T12:58:16.680" v="8376" actId="404"/>
          <ac:spMkLst>
            <pc:docMk/>
            <pc:sldMk cId="1513502239" sldId="870"/>
            <ac:spMk id="36" creationId="{C1470AC8-5D39-4271-A737-5349AE2A1F63}"/>
          </ac:spMkLst>
        </pc:spChg>
        <pc:spChg chg="add mod">
          <ac:chgData name="James Tompkin" userId="e10e204fb9e6f665" providerId="LiveId" clId="{4FD6809A-EA76-463F-B221-3E72F54CC062}" dt="2021-09-28T14:47:52.201" v="17109" actId="1038"/>
          <ac:spMkLst>
            <pc:docMk/>
            <pc:sldMk cId="1513502239" sldId="870"/>
            <ac:spMk id="38" creationId="{9D217287-837E-4FBD-988F-DA462D1460B0}"/>
          </ac:spMkLst>
        </pc:spChg>
        <pc:spChg chg="add mod">
          <ac:chgData name="James Tompkin" userId="e10e204fb9e6f665" providerId="LiveId" clId="{4FD6809A-EA76-463F-B221-3E72F54CC062}" dt="2021-09-28T14:47:52.201" v="17109" actId="1038"/>
          <ac:spMkLst>
            <pc:docMk/>
            <pc:sldMk cId="1513502239" sldId="870"/>
            <ac:spMk id="41" creationId="{AC994049-C626-4620-BE80-9B28BAF3DCFB}"/>
          </ac:spMkLst>
        </pc:spChg>
        <pc:spChg chg="add mod">
          <ac:chgData name="James Tompkin" userId="e10e204fb9e6f665" providerId="LiveId" clId="{4FD6809A-EA76-463F-B221-3E72F54CC062}" dt="2021-09-28T14:47:52.201" v="17109" actId="1038"/>
          <ac:spMkLst>
            <pc:docMk/>
            <pc:sldMk cId="1513502239" sldId="870"/>
            <ac:spMk id="42" creationId="{E29BC7B7-E80F-4898-B2F2-CDD00DDD2594}"/>
          </ac:spMkLst>
        </pc:spChg>
        <pc:spChg chg="mod">
          <ac:chgData name="James Tompkin" userId="e10e204fb9e6f665" providerId="LiveId" clId="{4FD6809A-EA76-463F-B221-3E72F54CC062}" dt="2021-09-28T14:47:52.201" v="17109" actId="1038"/>
          <ac:spMkLst>
            <pc:docMk/>
            <pc:sldMk cId="1513502239" sldId="870"/>
            <ac:spMk id="46" creationId="{F41ACB1D-7176-4DCD-9265-9D70EE25118E}"/>
          </ac:spMkLst>
        </pc:spChg>
        <pc:spChg chg="mod">
          <ac:chgData name="James Tompkin" userId="e10e204fb9e6f665" providerId="LiveId" clId="{4FD6809A-EA76-463F-B221-3E72F54CC062}" dt="2021-09-28T14:47:52.201" v="17109" actId="1038"/>
          <ac:spMkLst>
            <pc:docMk/>
            <pc:sldMk cId="1513502239" sldId="870"/>
            <ac:spMk id="50" creationId="{70265657-EED6-481E-AC29-7FCF6EB77891}"/>
          </ac:spMkLst>
        </pc:spChg>
        <pc:spChg chg="add mod">
          <ac:chgData name="James Tompkin" userId="e10e204fb9e6f665" providerId="LiveId" clId="{4FD6809A-EA76-463F-B221-3E72F54CC062}" dt="2021-09-28T14:47:52.201" v="17109" actId="1038"/>
          <ac:spMkLst>
            <pc:docMk/>
            <pc:sldMk cId="1513502239" sldId="870"/>
            <ac:spMk id="53" creationId="{F2CF5D66-FFEE-4488-9BE1-F4D218882DC5}"/>
          </ac:spMkLst>
        </pc:spChg>
        <pc:spChg chg="add mod">
          <ac:chgData name="James Tompkin" userId="e10e204fb9e6f665" providerId="LiveId" clId="{4FD6809A-EA76-463F-B221-3E72F54CC062}" dt="2021-09-28T14:47:52.201" v="17109" actId="1038"/>
          <ac:spMkLst>
            <pc:docMk/>
            <pc:sldMk cId="1513502239" sldId="870"/>
            <ac:spMk id="54" creationId="{8B24CF85-FAEC-45D2-BE41-28F8C4C7FCAB}"/>
          </ac:spMkLst>
        </pc:spChg>
        <pc:spChg chg="add mod">
          <ac:chgData name="James Tompkin" userId="e10e204fb9e6f665" providerId="LiveId" clId="{4FD6809A-EA76-463F-B221-3E72F54CC062}" dt="2021-09-28T14:47:52.201" v="17109" actId="1038"/>
          <ac:spMkLst>
            <pc:docMk/>
            <pc:sldMk cId="1513502239" sldId="870"/>
            <ac:spMk id="55" creationId="{C1DB9F97-8D6E-4EC5-B25E-A4ADFB2A1785}"/>
          </ac:spMkLst>
        </pc:spChg>
        <pc:spChg chg="add mod">
          <ac:chgData name="James Tompkin" userId="e10e204fb9e6f665" providerId="LiveId" clId="{4FD6809A-EA76-463F-B221-3E72F54CC062}" dt="2021-09-28T14:47:52.201" v="17109" actId="1038"/>
          <ac:spMkLst>
            <pc:docMk/>
            <pc:sldMk cId="1513502239" sldId="870"/>
            <ac:spMk id="56" creationId="{BED893D3-D478-4023-8D71-97ED786B5822}"/>
          </ac:spMkLst>
        </pc:spChg>
        <pc:spChg chg="add mod">
          <ac:chgData name="James Tompkin" userId="e10e204fb9e6f665" providerId="LiveId" clId="{4FD6809A-EA76-463F-B221-3E72F54CC062}" dt="2021-09-28T14:47:52.201" v="17109" actId="1038"/>
          <ac:spMkLst>
            <pc:docMk/>
            <pc:sldMk cId="1513502239" sldId="870"/>
            <ac:spMk id="57" creationId="{F4886127-4091-4258-91E4-F0D8C0AD59CF}"/>
          </ac:spMkLst>
        </pc:spChg>
        <pc:spChg chg="add mod">
          <ac:chgData name="James Tompkin" userId="e10e204fb9e6f665" providerId="LiveId" clId="{4FD6809A-EA76-463F-B221-3E72F54CC062}" dt="2021-09-28T14:47:52.201" v="17109" actId="1038"/>
          <ac:spMkLst>
            <pc:docMk/>
            <pc:sldMk cId="1513502239" sldId="870"/>
            <ac:spMk id="58" creationId="{6389F138-AEB9-47E1-B336-7CFC2BA0751B}"/>
          </ac:spMkLst>
        </pc:spChg>
        <pc:spChg chg="add mod">
          <ac:chgData name="James Tompkin" userId="e10e204fb9e6f665" providerId="LiveId" clId="{4FD6809A-EA76-463F-B221-3E72F54CC062}" dt="2021-10-01T03:04:07.353" v="31911" actId="20577"/>
          <ac:spMkLst>
            <pc:docMk/>
            <pc:sldMk cId="1513502239" sldId="870"/>
            <ac:spMk id="59" creationId="{5D16EA1D-B37D-4A14-901A-B65B003735C6}"/>
          </ac:spMkLst>
        </pc:spChg>
        <pc:spChg chg="add mod">
          <ac:chgData name="James Tompkin" userId="e10e204fb9e6f665" providerId="LiveId" clId="{4FD6809A-EA76-463F-B221-3E72F54CC062}" dt="2021-09-28T14:47:52.201" v="17109" actId="1038"/>
          <ac:spMkLst>
            <pc:docMk/>
            <pc:sldMk cId="1513502239" sldId="870"/>
            <ac:spMk id="61" creationId="{30035B93-9C4E-4A1B-8B06-4A8803018A5C}"/>
          </ac:spMkLst>
        </pc:spChg>
        <pc:spChg chg="add mod">
          <ac:chgData name="James Tompkin" userId="e10e204fb9e6f665" providerId="LiveId" clId="{4FD6809A-EA76-463F-B221-3E72F54CC062}" dt="2021-09-28T14:47:52.201" v="17109" actId="1038"/>
          <ac:spMkLst>
            <pc:docMk/>
            <pc:sldMk cId="1513502239" sldId="870"/>
            <ac:spMk id="62" creationId="{2E76F85B-4598-4684-AD29-891F309ABA70}"/>
          </ac:spMkLst>
        </pc:spChg>
        <pc:spChg chg="add mod">
          <ac:chgData name="James Tompkin" userId="e10e204fb9e6f665" providerId="LiveId" clId="{4FD6809A-EA76-463F-B221-3E72F54CC062}" dt="2021-09-28T14:47:52.201" v="17109" actId="1038"/>
          <ac:spMkLst>
            <pc:docMk/>
            <pc:sldMk cId="1513502239" sldId="870"/>
            <ac:spMk id="64" creationId="{22EF620D-E630-4CCA-8A0F-99EBEAEC7855}"/>
          </ac:spMkLst>
        </pc:spChg>
        <pc:spChg chg="add mod">
          <ac:chgData name="James Tompkin" userId="e10e204fb9e6f665" providerId="LiveId" clId="{4FD6809A-EA76-463F-B221-3E72F54CC062}" dt="2021-09-28T14:47:52.201" v="17109" actId="1038"/>
          <ac:spMkLst>
            <pc:docMk/>
            <pc:sldMk cId="1513502239" sldId="870"/>
            <ac:spMk id="65" creationId="{A4A391DB-1E0A-4789-BB7C-309F26DFD75C}"/>
          </ac:spMkLst>
        </pc:spChg>
        <pc:grpChg chg="add mod">
          <ac:chgData name="James Tompkin" userId="e10e204fb9e6f665" providerId="LiveId" clId="{4FD6809A-EA76-463F-B221-3E72F54CC062}" dt="2021-09-28T14:47:52.201" v="17109" actId="1038"/>
          <ac:grpSpMkLst>
            <pc:docMk/>
            <pc:sldMk cId="1513502239" sldId="870"/>
            <ac:grpSpMk id="2" creationId="{661383E3-6574-4FA0-9883-469EF87DCD41}"/>
          </ac:grpSpMkLst>
        </pc:grpChg>
        <pc:grpChg chg="add mod">
          <ac:chgData name="James Tompkin" userId="e10e204fb9e6f665" providerId="LiveId" clId="{4FD6809A-EA76-463F-B221-3E72F54CC062}" dt="2021-09-28T14:47:16.856" v="17078" actId="1036"/>
          <ac:grpSpMkLst>
            <pc:docMk/>
            <pc:sldMk cId="1513502239" sldId="870"/>
            <ac:grpSpMk id="15" creationId="{A09A9F66-A98B-4A0F-8D10-6B9A81F12650}"/>
          </ac:grpSpMkLst>
        </pc:grpChg>
        <pc:grpChg chg="add del mod">
          <ac:chgData name="James Tompkin" userId="e10e204fb9e6f665" providerId="LiveId" clId="{4FD6809A-EA76-463F-B221-3E72F54CC062}" dt="2021-09-28T14:44:52.266" v="17015" actId="478"/>
          <ac:grpSpMkLst>
            <pc:docMk/>
            <pc:sldMk cId="1513502239" sldId="870"/>
            <ac:grpSpMk id="37" creationId="{ECC7CC8D-3D29-4EB8-8009-B58BE690A447}"/>
          </ac:grpSpMkLst>
        </pc:grpChg>
        <pc:grpChg chg="add mod">
          <ac:chgData name="James Tompkin" userId="e10e204fb9e6f665" providerId="LiveId" clId="{4FD6809A-EA76-463F-B221-3E72F54CC062}" dt="2021-09-28T14:47:52.201" v="17109" actId="1038"/>
          <ac:grpSpMkLst>
            <pc:docMk/>
            <pc:sldMk cId="1513502239" sldId="870"/>
            <ac:grpSpMk id="45" creationId="{C5BA9092-F7F5-4477-AF06-7D24212E5A32}"/>
          </ac:grpSpMkLst>
        </pc:grpChg>
        <pc:grpChg chg="add mod">
          <ac:chgData name="James Tompkin" userId="e10e204fb9e6f665" providerId="LiveId" clId="{4FD6809A-EA76-463F-B221-3E72F54CC062}" dt="2021-09-28T14:47:52.201" v="17109" actId="1038"/>
          <ac:grpSpMkLst>
            <pc:docMk/>
            <pc:sldMk cId="1513502239" sldId="870"/>
            <ac:grpSpMk id="49" creationId="{A9902A78-E1F7-4C95-96FA-798C1E244932}"/>
          </ac:grpSpMkLst>
        </pc:grpChg>
        <pc:picChg chg="add mod">
          <ac:chgData name="James Tompkin" userId="e10e204fb9e6f665" providerId="LiveId" clId="{4FD6809A-EA76-463F-B221-3E72F54CC062}" dt="2021-09-28T14:47:16.856" v="17078" actId="1036"/>
          <ac:picMkLst>
            <pc:docMk/>
            <pc:sldMk cId="1513502239" sldId="870"/>
            <ac:picMk id="6" creationId="{E8FB56DE-E7F5-4FD7-B192-C9F373FE71E5}"/>
          </ac:picMkLst>
        </pc:picChg>
        <pc:picChg chg="add mod">
          <ac:chgData name="James Tompkin" userId="e10e204fb9e6f665" providerId="LiveId" clId="{4FD6809A-EA76-463F-B221-3E72F54CC062}" dt="2021-09-28T14:47:16.856" v="17078" actId="1036"/>
          <ac:picMkLst>
            <pc:docMk/>
            <pc:sldMk cId="1513502239" sldId="870"/>
            <ac:picMk id="7" creationId="{51E9C544-9A62-43FF-852B-7C9FFF41C1C5}"/>
          </ac:picMkLst>
        </pc:picChg>
        <pc:picChg chg="add mod">
          <ac:chgData name="James Tompkin" userId="e10e204fb9e6f665" providerId="LiveId" clId="{4FD6809A-EA76-463F-B221-3E72F54CC062}" dt="2021-09-28T14:47:16.856" v="17078" actId="1036"/>
          <ac:picMkLst>
            <pc:docMk/>
            <pc:sldMk cId="1513502239" sldId="870"/>
            <ac:picMk id="13" creationId="{A1562D92-544F-4B03-8FE4-8FCABE959936}"/>
          </ac:picMkLst>
        </pc:picChg>
        <pc:picChg chg="add mod">
          <ac:chgData name="James Tompkin" userId="e10e204fb9e6f665" providerId="LiveId" clId="{4FD6809A-EA76-463F-B221-3E72F54CC062}" dt="2021-09-28T14:47:16.856" v="17078" actId="1036"/>
          <ac:picMkLst>
            <pc:docMk/>
            <pc:sldMk cId="1513502239" sldId="870"/>
            <ac:picMk id="14" creationId="{2173C024-59FE-4249-A438-64CB2BDA3B1B}"/>
          </ac:picMkLst>
        </pc:picChg>
        <pc:picChg chg="add mod">
          <ac:chgData name="James Tompkin" userId="e10e204fb9e6f665" providerId="LiveId" clId="{4FD6809A-EA76-463F-B221-3E72F54CC062}" dt="2021-09-22T12:58:03.140" v="8372" actId="164"/>
          <ac:picMkLst>
            <pc:docMk/>
            <pc:sldMk cId="1513502239" sldId="870"/>
            <ac:picMk id="16" creationId="{AAC59198-8FF9-4054-B4C6-A247CC416FE8}"/>
          </ac:picMkLst>
        </pc:picChg>
        <pc:picChg chg="add mod">
          <ac:chgData name="James Tompkin" userId="e10e204fb9e6f665" providerId="LiveId" clId="{4FD6809A-EA76-463F-B221-3E72F54CC062}" dt="2021-09-22T12:58:03.140" v="8372" actId="164"/>
          <ac:picMkLst>
            <pc:docMk/>
            <pc:sldMk cId="1513502239" sldId="870"/>
            <ac:picMk id="27" creationId="{4ACDE3C6-42E9-43E7-BAA0-0AC73306596E}"/>
          </ac:picMkLst>
        </pc:picChg>
        <pc:picChg chg="add mod">
          <ac:chgData name="James Tompkin" userId="e10e204fb9e6f665" providerId="LiveId" clId="{4FD6809A-EA76-463F-B221-3E72F54CC062}" dt="2021-09-28T14:47:52.201" v="17109" actId="1038"/>
          <ac:picMkLst>
            <pc:docMk/>
            <pc:sldMk cId="1513502239" sldId="870"/>
            <ac:picMk id="39" creationId="{346731B5-2B23-41FE-8A5A-6C93C3330464}"/>
          </ac:picMkLst>
        </pc:picChg>
        <pc:picChg chg="add mod">
          <ac:chgData name="James Tompkin" userId="e10e204fb9e6f665" providerId="LiveId" clId="{4FD6809A-EA76-463F-B221-3E72F54CC062}" dt="2021-09-30T20:02:25.539" v="23387"/>
          <ac:picMkLst>
            <pc:docMk/>
            <pc:sldMk cId="1513502239" sldId="870"/>
            <ac:picMk id="1026" creationId="{D4842DFC-EC1A-4C00-9460-889159A9638E}"/>
          </ac:picMkLst>
        </pc:picChg>
        <pc:cxnChg chg="add mod">
          <ac:chgData name="James Tompkin" userId="e10e204fb9e6f665" providerId="LiveId" clId="{4FD6809A-EA76-463F-B221-3E72F54CC062}" dt="2021-09-28T14:44:52.266" v="17015" actId="478"/>
          <ac:cxnSpMkLst>
            <pc:docMk/>
            <pc:sldMk cId="1513502239" sldId="870"/>
            <ac:cxnSpMk id="17" creationId="{EEC744D0-D93B-403C-9B7F-3F5BF5045DE4}"/>
          </ac:cxnSpMkLst>
        </pc:cxnChg>
        <pc:cxnChg chg="add mod">
          <ac:chgData name="James Tompkin" userId="e10e204fb9e6f665" providerId="LiveId" clId="{4FD6809A-EA76-463F-B221-3E72F54CC062}" dt="2021-09-28T14:44:52.266" v="17015" actId="478"/>
          <ac:cxnSpMkLst>
            <pc:docMk/>
            <pc:sldMk cId="1513502239" sldId="870"/>
            <ac:cxnSpMk id="20" creationId="{7A0A9E82-9E8F-415E-BE8C-303C95A086D3}"/>
          </ac:cxnSpMkLst>
        </pc:cxnChg>
        <pc:cxnChg chg="add mod">
          <ac:chgData name="James Tompkin" userId="e10e204fb9e6f665" providerId="LiveId" clId="{4FD6809A-EA76-463F-B221-3E72F54CC062}" dt="2021-09-22T12:58:03.140" v="8372" actId="164"/>
          <ac:cxnSpMkLst>
            <pc:docMk/>
            <pc:sldMk cId="1513502239" sldId="870"/>
            <ac:cxnSpMk id="21" creationId="{E0B3B2F2-B39D-49DE-A06E-0A9A13B0B5C2}"/>
          </ac:cxnSpMkLst>
        </pc:cxnChg>
        <pc:cxnChg chg="add mod">
          <ac:chgData name="James Tompkin" userId="e10e204fb9e6f665" providerId="LiveId" clId="{4FD6809A-EA76-463F-B221-3E72F54CC062}" dt="2021-09-22T12:58:03.140" v="8372" actId="164"/>
          <ac:cxnSpMkLst>
            <pc:docMk/>
            <pc:sldMk cId="1513502239" sldId="870"/>
            <ac:cxnSpMk id="23" creationId="{B2DDA11F-2A7C-460D-B192-8466E61602E3}"/>
          </ac:cxnSpMkLst>
        </pc:cxnChg>
        <pc:cxnChg chg="add mod">
          <ac:chgData name="James Tompkin" userId="e10e204fb9e6f665" providerId="LiveId" clId="{4FD6809A-EA76-463F-B221-3E72F54CC062}" dt="2021-09-28T14:44:52.266" v="17015" actId="478"/>
          <ac:cxnSpMkLst>
            <pc:docMk/>
            <pc:sldMk cId="1513502239" sldId="870"/>
            <ac:cxnSpMk id="28" creationId="{FA280778-F455-4D14-A20F-0A58D4BC132E}"/>
          </ac:cxnSpMkLst>
        </pc:cxnChg>
        <pc:cxnChg chg="add mod">
          <ac:chgData name="James Tompkin" userId="e10e204fb9e6f665" providerId="LiveId" clId="{4FD6809A-EA76-463F-B221-3E72F54CC062}" dt="2021-09-28T14:44:52.266" v="17015" actId="478"/>
          <ac:cxnSpMkLst>
            <pc:docMk/>
            <pc:sldMk cId="1513502239" sldId="870"/>
            <ac:cxnSpMk id="31" creationId="{EF2BCC06-4062-44A7-983E-5E0F8FD2BDF9}"/>
          </ac:cxnSpMkLst>
        </pc:cxnChg>
        <pc:cxnChg chg="add mod">
          <ac:chgData name="James Tompkin" userId="e10e204fb9e6f665" providerId="LiveId" clId="{4FD6809A-EA76-463F-B221-3E72F54CC062}" dt="2021-09-22T12:58:03.140" v="8372" actId="164"/>
          <ac:cxnSpMkLst>
            <pc:docMk/>
            <pc:sldMk cId="1513502239" sldId="870"/>
            <ac:cxnSpMk id="32" creationId="{31F0B972-9F34-4DC3-9BF8-635D24AFBA47}"/>
          </ac:cxnSpMkLst>
        </pc:cxnChg>
        <pc:cxnChg chg="add mod">
          <ac:chgData name="James Tompkin" userId="e10e204fb9e6f665" providerId="LiveId" clId="{4FD6809A-EA76-463F-B221-3E72F54CC062}" dt="2021-09-28T14:44:52.266" v="17015" actId="478"/>
          <ac:cxnSpMkLst>
            <pc:docMk/>
            <pc:sldMk cId="1513502239" sldId="870"/>
            <ac:cxnSpMk id="34" creationId="{5D8785F7-EE67-402E-B388-627A9593D2E7}"/>
          </ac:cxnSpMkLst>
        </pc:cxnChg>
        <pc:cxnChg chg="add mod">
          <ac:chgData name="James Tompkin" userId="e10e204fb9e6f665" providerId="LiveId" clId="{4FD6809A-EA76-463F-B221-3E72F54CC062}" dt="2021-09-28T14:44:52.266" v="17015" actId="478"/>
          <ac:cxnSpMkLst>
            <pc:docMk/>
            <pc:sldMk cId="1513502239" sldId="870"/>
            <ac:cxnSpMk id="35" creationId="{5E01BAF4-2EDB-435F-9C87-0C455D616D77}"/>
          </ac:cxnSpMkLst>
        </pc:cxnChg>
        <pc:cxnChg chg="add mod">
          <ac:chgData name="James Tompkin" userId="e10e204fb9e6f665" providerId="LiveId" clId="{4FD6809A-EA76-463F-B221-3E72F54CC062}" dt="2021-09-28T14:47:52.201" v="17109" actId="1038"/>
          <ac:cxnSpMkLst>
            <pc:docMk/>
            <pc:sldMk cId="1513502239" sldId="870"/>
            <ac:cxnSpMk id="40" creationId="{9533EA72-1A4F-4764-8F52-CE9F8FE2B059}"/>
          </ac:cxnSpMkLst>
        </pc:cxnChg>
        <pc:cxnChg chg="add mod">
          <ac:chgData name="James Tompkin" userId="e10e204fb9e6f665" providerId="LiveId" clId="{4FD6809A-EA76-463F-B221-3E72F54CC062}" dt="2021-09-28T14:47:52.201" v="17109" actId="1038"/>
          <ac:cxnSpMkLst>
            <pc:docMk/>
            <pc:sldMk cId="1513502239" sldId="870"/>
            <ac:cxnSpMk id="43" creationId="{669BD90D-0F7E-4B38-B476-65F555B34AFD}"/>
          </ac:cxnSpMkLst>
        </pc:cxnChg>
        <pc:cxnChg chg="add mod">
          <ac:chgData name="James Tompkin" userId="e10e204fb9e6f665" providerId="LiveId" clId="{4FD6809A-EA76-463F-B221-3E72F54CC062}" dt="2021-09-28T14:47:52.201" v="17109" actId="1038"/>
          <ac:cxnSpMkLst>
            <pc:docMk/>
            <pc:sldMk cId="1513502239" sldId="870"/>
            <ac:cxnSpMk id="44" creationId="{CCA538FE-797B-49A6-9879-DBF01565953B}"/>
          </ac:cxnSpMkLst>
        </pc:cxnChg>
        <pc:cxnChg chg="mod">
          <ac:chgData name="James Tompkin" userId="e10e204fb9e6f665" providerId="LiveId" clId="{4FD6809A-EA76-463F-B221-3E72F54CC062}" dt="2021-09-28T14:47:52.201" v="17109" actId="1038"/>
          <ac:cxnSpMkLst>
            <pc:docMk/>
            <pc:sldMk cId="1513502239" sldId="870"/>
            <ac:cxnSpMk id="47" creationId="{AB39CCD2-4583-46D4-BAF6-824D1EBAE639}"/>
          </ac:cxnSpMkLst>
        </pc:cxnChg>
        <pc:cxnChg chg="mod">
          <ac:chgData name="James Tompkin" userId="e10e204fb9e6f665" providerId="LiveId" clId="{4FD6809A-EA76-463F-B221-3E72F54CC062}" dt="2021-09-28T14:47:52.201" v="17109" actId="1038"/>
          <ac:cxnSpMkLst>
            <pc:docMk/>
            <pc:sldMk cId="1513502239" sldId="870"/>
            <ac:cxnSpMk id="48" creationId="{CFAA2142-9DFC-4730-8DA8-E53312CE46EB}"/>
          </ac:cxnSpMkLst>
        </pc:cxnChg>
        <pc:cxnChg chg="mod">
          <ac:chgData name="James Tompkin" userId="e10e204fb9e6f665" providerId="LiveId" clId="{4FD6809A-EA76-463F-B221-3E72F54CC062}" dt="2021-09-28T14:47:52.201" v="17109" actId="1038"/>
          <ac:cxnSpMkLst>
            <pc:docMk/>
            <pc:sldMk cId="1513502239" sldId="870"/>
            <ac:cxnSpMk id="51" creationId="{EE613109-5DAC-4AC9-A841-EEB0A0344FB9}"/>
          </ac:cxnSpMkLst>
        </pc:cxnChg>
        <pc:cxnChg chg="mod">
          <ac:chgData name="James Tompkin" userId="e10e204fb9e6f665" providerId="LiveId" clId="{4FD6809A-EA76-463F-B221-3E72F54CC062}" dt="2021-09-28T14:47:52.201" v="17109" actId="1038"/>
          <ac:cxnSpMkLst>
            <pc:docMk/>
            <pc:sldMk cId="1513502239" sldId="870"/>
            <ac:cxnSpMk id="52" creationId="{5E49CBB2-7D32-47AD-B024-0EDB42ED573D}"/>
          </ac:cxnSpMkLst>
        </pc:cxnChg>
        <pc:cxnChg chg="add mod">
          <ac:chgData name="James Tompkin" userId="e10e204fb9e6f665" providerId="LiveId" clId="{4FD6809A-EA76-463F-B221-3E72F54CC062}" dt="2021-09-28T14:47:52.201" v="17109" actId="1038"/>
          <ac:cxnSpMkLst>
            <pc:docMk/>
            <pc:sldMk cId="1513502239" sldId="870"/>
            <ac:cxnSpMk id="60" creationId="{DC01BCF4-0642-4174-8DCA-3AE7FD91D37C}"/>
          </ac:cxnSpMkLst>
        </pc:cxnChg>
        <pc:cxnChg chg="add mod">
          <ac:chgData name="James Tompkin" userId="e10e204fb9e6f665" providerId="LiveId" clId="{4FD6809A-EA76-463F-B221-3E72F54CC062}" dt="2021-09-28T14:47:52.201" v="17109" actId="1038"/>
          <ac:cxnSpMkLst>
            <pc:docMk/>
            <pc:sldMk cId="1513502239" sldId="870"/>
            <ac:cxnSpMk id="63" creationId="{304409C7-E020-4F86-95FF-B4E5CD74D25D}"/>
          </ac:cxnSpMkLst>
        </pc:cxnChg>
      </pc:sldChg>
      <pc:sldChg chg="new modTransition">
        <pc:chgData name="James Tompkin" userId="e10e204fb9e6f665" providerId="LiveId" clId="{4FD6809A-EA76-463F-B221-3E72F54CC062}" dt="2021-10-01T03:09:28.666" v="32001"/>
        <pc:sldMkLst>
          <pc:docMk/>
          <pc:sldMk cId="2041543125" sldId="871"/>
        </pc:sldMkLst>
      </pc:sldChg>
      <pc:sldChg chg="add modTransition modNotesTx">
        <pc:chgData name="James Tompkin" userId="e10e204fb9e6f665" providerId="LiveId" clId="{4FD6809A-EA76-463F-B221-3E72F54CC062}" dt="2021-09-27T21:38:10.639" v="11893" actId="20577"/>
        <pc:sldMkLst>
          <pc:docMk/>
          <pc:sldMk cId="29780866" sldId="872"/>
        </pc:sldMkLst>
      </pc:sldChg>
      <pc:sldChg chg="add ord modTransition">
        <pc:chgData name="James Tompkin" userId="e10e204fb9e6f665" providerId="LiveId" clId="{4FD6809A-EA76-463F-B221-3E72F54CC062}" dt="2021-10-01T03:09:24.238" v="32000"/>
        <pc:sldMkLst>
          <pc:docMk/>
          <pc:sldMk cId="1405067374" sldId="873"/>
        </pc:sldMkLst>
      </pc:sldChg>
      <pc:sldChg chg="addSp delSp modSp add mod modTransition delAnim modAnim modNotesTx">
        <pc:chgData name="James Tompkin" userId="e10e204fb9e6f665" providerId="LiveId" clId="{4FD6809A-EA76-463F-B221-3E72F54CC062}" dt="2021-10-01T03:14:45.546" v="32080" actId="20577"/>
        <pc:sldMkLst>
          <pc:docMk/>
          <pc:sldMk cId="3910836196" sldId="874"/>
        </pc:sldMkLst>
        <pc:spChg chg="del">
          <ac:chgData name="James Tompkin" userId="e10e204fb9e6f665" providerId="LiveId" clId="{4FD6809A-EA76-463F-B221-3E72F54CC062}" dt="2021-09-22T17:24:30.552" v="9081" actId="478"/>
          <ac:spMkLst>
            <pc:docMk/>
            <pc:sldMk cId="3910836196" sldId="874"/>
            <ac:spMk id="3" creationId="{8B1A686C-E38C-430C-90E6-B760C3CCEDBB}"/>
          </ac:spMkLst>
        </pc:spChg>
        <pc:spChg chg="mod">
          <ac:chgData name="James Tompkin" userId="e10e204fb9e6f665" providerId="LiveId" clId="{4FD6809A-EA76-463F-B221-3E72F54CC062}" dt="2021-09-22T17:53:43.801" v="9978" actId="1038"/>
          <ac:spMkLst>
            <pc:docMk/>
            <pc:sldMk cId="3910836196" sldId="874"/>
            <ac:spMk id="28" creationId="{B1C9FAED-F6E6-4E62-804C-4C1077058385}"/>
          </ac:spMkLst>
        </pc:spChg>
        <pc:spChg chg="mod">
          <ac:chgData name="James Tompkin" userId="e10e204fb9e6f665" providerId="LiveId" clId="{4FD6809A-EA76-463F-B221-3E72F54CC062}" dt="2021-09-22T17:24:50.556" v="9177" actId="1038"/>
          <ac:spMkLst>
            <pc:docMk/>
            <pc:sldMk cId="3910836196" sldId="874"/>
            <ac:spMk id="29" creationId="{90D72A92-2CE9-47C4-AFCA-237524C03B98}"/>
          </ac:spMkLst>
        </pc:spChg>
        <pc:spChg chg="mod">
          <ac:chgData name="James Tompkin" userId="e10e204fb9e6f665" providerId="LiveId" clId="{4FD6809A-EA76-463F-B221-3E72F54CC062}" dt="2021-09-22T17:24:50.556" v="9177" actId="1038"/>
          <ac:spMkLst>
            <pc:docMk/>
            <pc:sldMk cId="3910836196" sldId="874"/>
            <ac:spMk id="32" creationId="{57DFA8CE-3579-428F-9DFA-C3C78B60EE87}"/>
          </ac:spMkLst>
        </pc:spChg>
        <pc:spChg chg="mod">
          <ac:chgData name="James Tompkin" userId="e10e204fb9e6f665" providerId="LiveId" clId="{4FD6809A-EA76-463F-B221-3E72F54CC062}" dt="2021-09-22T17:24:50.556" v="9177" actId="1038"/>
          <ac:spMkLst>
            <pc:docMk/>
            <pc:sldMk cId="3910836196" sldId="874"/>
            <ac:spMk id="33" creationId="{AF0F1442-AD5E-4490-9117-673C1DFF86B2}"/>
          </ac:spMkLst>
        </pc:spChg>
        <pc:spChg chg="mod">
          <ac:chgData name="James Tompkin" userId="e10e204fb9e6f665" providerId="LiveId" clId="{4FD6809A-EA76-463F-B221-3E72F54CC062}" dt="2021-09-22T17:24:50.556" v="9177" actId="1038"/>
          <ac:spMkLst>
            <pc:docMk/>
            <pc:sldMk cId="3910836196" sldId="874"/>
            <ac:spMk id="36" creationId="{284E0103-EB2E-461B-88E6-92AEB2161552}"/>
          </ac:spMkLst>
        </pc:spChg>
        <pc:spChg chg="mod">
          <ac:chgData name="James Tompkin" userId="e10e204fb9e6f665" providerId="LiveId" clId="{4FD6809A-EA76-463F-B221-3E72F54CC062}" dt="2021-09-22T17:24:50.556" v="9177" actId="1038"/>
          <ac:spMkLst>
            <pc:docMk/>
            <pc:sldMk cId="3910836196" sldId="874"/>
            <ac:spMk id="39" creationId="{A8FB05E4-C9E9-46CA-9206-DB69AD6B3660}"/>
          </ac:spMkLst>
        </pc:spChg>
        <pc:spChg chg="mod">
          <ac:chgData name="James Tompkin" userId="e10e204fb9e6f665" providerId="LiveId" clId="{4FD6809A-EA76-463F-B221-3E72F54CC062}" dt="2021-09-22T17:24:50.556" v="9177" actId="1038"/>
          <ac:spMkLst>
            <pc:docMk/>
            <pc:sldMk cId="3910836196" sldId="874"/>
            <ac:spMk id="40" creationId="{297B0112-49CC-4453-806C-FFB9C571277B}"/>
          </ac:spMkLst>
        </pc:spChg>
        <pc:spChg chg="mod">
          <ac:chgData name="James Tompkin" userId="e10e204fb9e6f665" providerId="LiveId" clId="{4FD6809A-EA76-463F-B221-3E72F54CC062}" dt="2021-09-22T17:24:50.556" v="9177" actId="1038"/>
          <ac:spMkLst>
            <pc:docMk/>
            <pc:sldMk cId="3910836196" sldId="874"/>
            <ac:spMk id="43" creationId="{40AB8F61-4C15-4C10-9E5B-A7BAD73B0CB2}"/>
          </ac:spMkLst>
        </pc:spChg>
        <pc:spChg chg="mod">
          <ac:chgData name="James Tompkin" userId="e10e204fb9e6f665" providerId="LiveId" clId="{4FD6809A-EA76-463F-B221-3E72F54CC062}" dt="2021-09-22T17:24:50.556" v="9177" actId="1038"/>
          <ac:spMkLst>
            <pc:docMk/>
            <pc:sldMk cId="3910836196" sldId="874"/>
            <ac:spMk id="44" creationId="{8DEDE17B-E9BD-4060-A785-37B5940654B9}"/>
          </ac:spMkLst>
        </pc:spChg>
        <pc:spChg chg="add mod">
          <ac:chgData name="James Tompkin" userId="e10e204fb9e6f665" providerId="LiveId" clId="{4FD6809A-EA76-463F-B221-3E72F54CC062}" dt="2021-09-22T17:53:04.842" v="9937" actId="1076"/>
          <ac:spMkLst>
            <pc:docMk/>
            <pc:sldMk cId="3910836196" sldId="874"/>
            <ac:spMk id="45" creationId="{1A20EBA9-D193-4616-A054-0CE8D6708055}"/>
          </ac:spMkLst>
        </pc:spChg>
        <pc:spChg chg="mod">
          <ac:chgData name="James Tompkin" userId="e10e204fb9e6f665" providerId="LiveId" clId="{4FD6809A-EA76-463F-B221-3E72F54CC062}" dt="2021-09-22T17:24:50.556" v="9177" actId="1038"/>
          <ac:spMkLst>
            <pc:docMk/>
            <pc:sldMk cId="3910836196" sldId="874"/>
            <ac:spMk id="46" creationId="{9E3DDBCD-EBAB-4059-A7F2-691FFD0FA09E}"/>
          </ac:spMkLst>
        </pc:spChg>
        <pc:spChg chg="mod">
          <ac:chgData name="James Tompkin" userId="e10e204fb9e6f665" providerId="LiveId" clId="{4FD6809A-EA76-463F-B221-3E72F54CC062}" dt="2021-09-22T17:24:50.556" v="9177" actId="1038"/>
          <ac:spMkLst>
            <pc:docMk/>
            <pc:sldMk cId="3910836196" sldId="874"/>
            <ac:spMk id="49" creationId="{85B5D706-34CB-489C-BE6D-A8435305BCF6}"/>
          </ac:spMkLst>
        </pc:spChg>
        <pc:spChg chg="mod">
          <ac:chgData name="James Tompkin" userId="e10e204fb9e6f665" providerId="LiveId" clId="{4FD6809A-EA76-463F-B221-3E72F54CC062}" dt="2021-09-22T17:27:34.534" v="9229"/>
          <ac:spMkLst>
            <pc:docMk/>
            <pc:sldMk cId="3910836196" sldId="874"/>
            <ac:spMk id="51" creationId="{1B1EEE1A-5D47-486D-A46E-B822803451DC}"/>
          </ac:spMkLst>
        </pc:spChg>
        <pc:spChg chg="mod">
          <ac:chgData name="James Tompkin" userId="e10e204fb9e6f665" providerId="LiveId" clId="{4FD6809A-EA76-463F-B221-3E72F54CC062}" dt="2021-09-22T17:44:32.190" v="9905" actId="20577"/>
          <ac:spMkLst>
            <pc:docMk/>
            <pc:sldMk cId="3910836196" sldId="874"/>
            <ac:spMk id="55" creationId="{A1CC08E7-D727-410D-BDD1-172BBD0D96BD}"/>
          </ac:spMkLst>
        </pc:spChg>
        <pc:spChg chg="add mod">
          <ac:chgData name="James Tompkin" userId="e10e204fb9e6f665" providerId="LiveId" clId="{4FD6809A-EA76-463F-B221-3E72F54CC062}" dt="2021-09-22T17:37:03.096" v="9544" actId="1037"/>
          <ac:spMkLst>
            <pc:docMk/>
            <pc:sldMk cId="3910836196" sldId="874"/>
            <ac:spMk id="58" creationId="{F765525B-E78A-4FA7-B948-87A3CFCBD189}"/>
          </ac:spMkLst>
        </pc:spChg>
        <pc:spChg chg="add mod">
          <ac:chgData name="James Tompkin" userId="e10e204fb9e6f665" providerId="LiveId" clId="{4FD6809A-EA76-463F-B221-3E72F54CC062}" dt="2021-09-22T17:57:06.545" v="10001" actId="1035"/>
          <ac:spMkLst>
            <pc:docMk/>
            <pc:sldMk cId="3910836196" sldId="874"/>
            <ac:spMk id="59" creationId="{DB035D40-EE92-4B02-AE4E-A2FD3932705E}"/>
          </ac:spMkLst>
        </pc:spChg>
        <pc:grpChg chg="add mod">
          <ac:chgData name="James Tompkin" userId="e10e204fb9e6f665" providerId="LiveId" clId="{4FD6809A-EA76-463F-B221-3E72F54CC062}" dt="2021-09-22T17:29:57.930" v="9358" actId="1037"/>
          <ac:grpSpMkLst>
            <pc:docMk/>
            <pc:sldMk cId="3910836196" sldId="874"/>
            <ac:grpSpMk id="27" creationId="{AFF65C40-986F-4597-98A5-2A20A0408439}"/>
          </ac:grpSpMkLst>
        </pc:grpChg>
        <pc:grpChg chg="del mod">
          <ac:chgData name="James Tompkin" userId="e10e204fb9e6f665" providerId="LiveId" clId="{4FD6809A-EA76-463F-B221-3E72F54CC062}" dt="2021-09-22T17:26:14.414" v="9227" actId="478"/>
          <ac:grpSpMkLst>
            <pc:docMk/>
            <pc:sldMk cId="3910836196" sldId="874"/>
            <ac:grpSpMk id="45" creationId="{F23774B4-EEF5-4E39-B4B8-83803ACA5AA4}"/>
          </ac:grpSpMkLst>
        </pc:grpChg>
        <pc:grpChg chg="add mod">
          <ac:chgData name="James Tompkin" userId="e10e204fb9e6f665" providerId="LiveId" clId="{4FD6809A-EA76-463F-B221-3E72F54CC062}" dt="2021-09-22T17:31:30.200" v="9501" actId="1038"/>
          <ac:grpSpMkLst>
            <pc:docMk/>
            <pc:sldMk cId="3910836196" sldId="874"/>
            <ac:grpSpMk id="54" creationId="{7BFE7FCC-98A6-44E5-97E3-844C48455FD1}"/>
          </ac:grpSpMkLst>
        </pc:grpChg>
        <pc:picChg chg="mod">
          <ac:chgData name="James Tompkin" userId="e10e204fb9e6f665" providerId="LiveId" clId="{4FD6809A-EA76-463F-B221-3E72F54CC062}" dt="2021-09-22T17:24:50.556" v="9177" actId="1038"/>
          <ac:picMkLst>
            <pc:docMk/>
            <pc:sldMk cId="3910836196" sldId="874"/>
            <ac:picMk id="30" creationId="{1AB92F06-9B3D-4383-B218-77337C386D02}"/>
          </ac:picMkLst>
        </pc:picChg>
        <pc:picChg chg="mod">
          <ac:chgData name="James Tompkin" userId="e10e204fb9e6f665" providerId="LiveId" clId="{4FD6809A-EA76-463F-B221-3E72F54CC062}" dt="2021-09-22T17:24:50.556" v="9177" actId="1038"/>
          <ac:picMkLst>
            <pc:docMk/>
            <pc:sldMk cId="3910836196" sldId="874"/>
            <ac:picMk id="37" creationId="{93FD1AB1-97F7-4AA5-9C07-7305F6AFE598}"/>
          </ac:picMkLst>
        </pc:picChg>
        <pc:cxnChg chg="mod">
          <ac:chgData name="James Tompkin" userId="e10e204fb9e6f665" providerId="LiveId" clId="{4FD6809A-EA76-463F-B221-3E72F54CC062}" dt="2021-09-22T17:24:50.556" v="9177" actId="1038"/>
          <ac:cxnSpMkLst>
            <pc:docMk/>
            <pc:sldMk cId="3910836196" sldId="874"/>
            <ac:cxnSpMk id="25" creationId="{BEA44E1A-40C3-46F1-A477-9F7BCF38659B}"/>
          </ac:cxnSpMkLst>
        </pc:cxnChg>
        <pc:cxnChg chg="mod">
          <ac:chgData name="James Tompkin" userId="e10e204fb9e6f665" providerId="LiveId" clId="{4FD6809A-EA76-463F-B221-3E72F54CC062}" dt="2021-09-22T17:24:50.556" v="9177" actId="1038"/>
          <ac:cxnSpMkLst>
            <pc:docMk/>
            <pc:sldMk cId="3910836196" sldId="874"/>
            <ac:cxnSpMk id="31" creationId="{12CCA586-74CC-4D3F-B5FC-C7540E3088D2}"/>
          </ac:cxnSpMkLst>
        </pc:cxnChg>
        <pc:cxnChg chg="mod">
          <ac:chgData name="James Tompkin" userId="e10e204fb9e6f665" providerId="LiveId" clId="{4FD6809A-EA76-463F-B221-3E72F54CC062}" dt="2021-09-22T17:24:50.556" v="9177" actId="1038"/>
          <ac:cxnSpMkLst>
            <pc:docMk/>
            <pc:sldMk cId="3910836196" sldId="874"/>
            <ac:cxnSpMk id="34" creationId="{B7161BE7-C38D-4EF7-98AC-DDB9676F9FBC}"/>
          </ac:cxnSpMkLst>
        </pc:cxnChg>
        <pc:cxnChg chg="mod">
          <ac:chgData name="James Tompkin" userId="e10e204fb9e6f665" providerId="LiveId" clId="{4FD6809A-EA76-463F-B221-3E72F54CC062}" dt="2021-09-22T17:24:50.556" v="9177" actId="1038"/>
          <ac:cxnSpMkLst>
            <pc:docMk/>
            <pc:sldMk cId="3910836196" sldId="874"/>
            <ac:cxnSpMk id="35" creationId="{3F12D256-BC37-4362-BD1C-AD25AEA21C88}"/>
          </ac:cxnSpMkLst>
        </pc:cxnChg>
        <pc:cxnChg chg="mod">
          <ac:chgData name="James Tompkin" userId="e10e204fb9e6f665" providerId="LiveId" clId="{4FD6809A-EA76-463F-B221-3E72F54CC062}" dt="2021-09-22T17:24:50.556" v="9177" actId="1038"/>
          <ac:cxnSpMkLst>
            <pc:docMk/>
            <pc:sldMk cId="3910836196" sldId="874"/>
            <ac:cxnSpMk id="38" creationId="{428AC628-9F14-4D91-8DB3-C8B953FBCE0F}"/>
          </ac:cxnSpMkLst>
        </pc:cxnChg>
        <pc:cxnChg chg="mod">
          <ac:chgData name="James Tompkin" userId="e10e204fb9e6f665" providerId="LiveId" clId="{4FD6809A-EA76-463F-B221-3E72F54CC062}" dt="2021-09-22T17:24:50.556" v="9177" actId="1038"/>
          <ac:cxnSpMkLst>
            <pc:docMk/>
            <pc:sldMk cId="3910836196" sldId="874"/>
            <ac:cxnSpMk id="41" creationId="{C5F5F0F7-1BCD-4CEF-9B39-C88FEF674B48}"/>
          </ac:cxnSpMkLst>
        </pc:cxnChg>
        <pc:cxnChg chg="mod">
          <ac:chgData name="James Tompkin" userId="e10e204fb9e6f665" providerId="LiveId" clId="{4FD6809A-EA76-463F-B221-3E72F54CC062}" dt="2021-09-22T17:24:50.556" v="9177" actId="1038"/>
          <ac:cxnSpMkLst>
            <pc:docMk/>
            <pc:sldMk cId="3910836196" sldId="874"/>
            <ac:cxnSpMk id="42" creationId="{AC9C0B95-5D5B-44F1-8DE7-A6C929219132}"/>
          </ac:cxnSpMkLst>
        </pc:cxnChg>
        <pc:cxnChg chg="mod">
          <ac:chgData name="James Tompkin" userId="e10e204fb9e6f665" providerId="LiveId" clId="{4FD6809A-EA76-463F-B221-3E72F54CC062}" dt="2021-09-22T17:26:14.414" v="9227" actId="478"/>
          <ac:cxnSpMkLst>
            <pc:docMk/>
            <pc:sldMk cId="3910836196" sldId="874"/>
            <ac:cxnSpMk id="47" creationId="{587E1156-74C8-40F5-B6A8-CA6862931078}"/>
          </ac:cxnSpMkLst>
        </pc:cxnChg>
        <pc:cxnChg chg="mod">
          <ac:chgData name="James Tompkin" userId="e10e204fb9e6f665" providerId="LiveId" clId="{4FD6809A-EA76-463F-B221-3E72F54CC062}" dt="2021-09-22T17:26:14.414" v="9227" actId="478"/>
          <ac:cxnSpMkLst>
            <pc:docMk/>
            <pc:sldMk cId="3910836196" sldId="874"/>
            <ac:cxnSpMk id="48" creationId="{583F4E7B-A3C8-40F5-B65E-567F0E79CCA1}"/>
          </ac:cxnSpMkLst>
        </pc:cxnChg>
        <pc:cxnChg chg="mod">
          <ac:chgData name="James Tompkin" userId="e10e204fb9e6f665" providerId="LiveId" clId="{4FD6809A-EA76-463F-B221-3E72F54CC062}" dt="2021-09-22T17:27:34.534" v="9229"/>
          <ac:cxnSpMkLst>
            <pc:docMk/>
            <pc:sldMk cId="3910836196" sldId="874"/>
            <ac:cxnSpMk id="52" creationId="{BB9C0947-1939-429E-A822-31DCFB668413}"/>
          </ac:cxnSpMkLst>
        </pc:cxnChg>
        <pc:cxnChg chg="mod">
          <ac:chgData name="James Tompkin" userId="e10e204fb9e6f665" providerId="LiveId" clId="{4FD6809A-EA76-463F-B221-3E72F54CC062}" dt="2021-09-22T17:27:34.534" v="9229"/>
          <ac:cxnSpMkLst>
            <pc:docMk/>
            <pc:sldMk cId="3910836196" sldId="874"/>
            <ac:cxnSpMk id="53" creationId="{9B23AB32-4773-4943-AF60-7F89F79CF5A9}"/>
          </ac:cxnSpMkLst>
        </pc:cxnChg>
        <pc:cxnChg chg="mod">
          <ac:chgData name="James Tompkin" userId="e10e204fb9e6f665" providerId="LiveId" clId="{4FD6809A-EA76-463F-B221-3E72F54CC062}" dt="2021-09-22T17:31:40.600" v="9502" actId="14100"/>
          <ac:cxnSpMkLst>
            <pc:docMk/>
            <pc:sldMk cId="3910836196" sldId="874"/>
            <ac:cxnSpMk id="56" creationId="{0FAE5D67-4D71-4DFD-83F2-5FDE07468A00}"/>
          </ac:cxnSpMkLst>
        </pc:cxnChg>
        <pc:cxnChg chg="mod">
          <ac:chgData name="James Tompkin" userId="e10e204fb9e6f665" providerId="LiveId" clId="{4FD6809A-EA76-463F-B221-3E72F54CC062}" dt="2021-09-22T17:31:59.728" v="9504" actId="14100"/>
          <ac:cxnSpMkLst>
            <pc:docMk/>
            <pc:sldMk cId="3910836196" sldId="874"/>
            <ac:cxnSpMk id="57" creationId="{932BC0B3-5225-48DB-84E0-7079F6F00560}"/>
          </ac:cxnSpMkLst>
        </pc:cxnChg>
      </pc:sldChg>
      <pc:sldChg chg="addSp delSp modSp add del mod ord modTransition modAnim modNotesTx">
        <pc:chgData name="James Tompkin" userId="e10e204fb9e6f665" providerId="LiveId" clId="{4FD6809A-EA76-463F-B221-3E72F54CC062}" dt="2021-09-23T14:19:04.146" v="10504" actId="47"/>
        <pc:sldMkLst>
          <pc:docMk/>
          <pc:sldMk cId="1494037398" sldId="875"/>
        </pc:sldMkLst>
        <pc:spChg chg="del">
          <ac:chgData name="James Tompkin" userId="e10e204fb9e6f665" providerId="LiveId" clId="{4FD6809A-EA76-463F-B221-3E72F54CC062}" dt="2021-09-22T17:52:45.841" v="9934" actId="478"/>
          <ac:spMkLst>
            <pc:docMk/>
            <pc:sldMk cId="1494037398" sldId="875"/>
            <ac:spMk id="28" creationId="{B1C9FAED-F6E6-4E62-804C-4C1077058385}"/>
          </ac:spMkLst>
        </pc:spChg>
        <pc:spChg chg="add del mod">
          <ac:chgData name="James Tompkin" userId="e10e204fb9e6f665" providerId="LiveId" clId="{4FD6809A-EA76-463F-B221-3E72F54CC062}" dt="2021-09-22T17:53:59.685" v="9979" actId="478"/>
          <ac:spMkLst>
            <pc:docMk/>
            <pc:sldMk cId="1494037398" sldId="875"/>
            <ac:spMk id="30" creationId="{2A1AB73B-CC06-4D39-8F34-34ABE0411BA7}"/>
          </ac:spMkLst>
        </pc:spChg>
        <pc:spChg chg="add mod">
          <ac:chgData name="James Tompkin" userId="e10e204fb9e6f665" providerId="LiveId" clId="{4FD6809A-EA76-463F-B221-3E72F54CC062}" dt="2021-09-22T17:54:00.111" v="9980"/>
          <ac:spMkLst>
            <pc:docMk/>
            <pc:sldMk cId="1494037398" sldId="875"/>
            <ac:spMk id="31" creationId="{508358FD-E463-45F4-9434-93EB7EB883A4}"/>
          </ac:spMkLst>
        </pc:spChg>
        <pc:spChg chg="del">
          <ac:chgData name="James Tompkin" userId="e10e204fb9e6f665" providerId="LiveId" clId="{4FD6809A-EA76-463F-B221-3E72F54CC062}" dt="2021-09-22T17:43:26.119" v="9876" actId="478"/>
          <ac:spMkLst>
            <pc:docMk/>
            <pc:sldMk cId="1494037398" sldId="875"/>
            <ac:spMk id="32" creationId="{57DFA8CE-3579-428F-9DFA-C3C78B60EE87}"/>
          </ac:spMkLst>
        </pc:spChg>
        <pc:spChg chg="add mod">
          <ac:chgData name="James Tompkin" userId="e10e204fb9e6f665" providerId="LiveId" clId="{4FD6809A-EA76-463F-B221-3E72F54CC062}" dt="2021-09-22T17:54:00.111" v="9980"/>
          <ac:spMkLst>
            <pc:docMk/>
            <pc:sldMk cId="1494037398" sldId="875"/>
            <ac:spMk id="32" creationId="{A967FAF1-195F-40C4-8FCA-762BDA2DCA6B}"/>
          </ac:spMkLst>
        </pc:spChg>
        <pc:spChg chg="del">
          <ac:chgData name="James Tompkin" userId="e10e204fb9e6f665" providerId="LiveId" clId="{4FD6809A-EA76-463F-B221-3E72F54CC062}" dt="2021-09-22T17:43:22.596" v="9874" actId="478"/>
          <ac:spMkLst>
            <pc:docMk/>
            <pc:sldMk cId="1494037398" sldId="875"/>
            <ac:spMk id="33" creationId="{AF0F1442-AD5E-4490-9117-673C1DFF86B2}"/>
          </ac:spMkLst>
        </pc:spChg>
        <pc:spChg chg="del mod">
          <ac:chgData name="James Tompkin" userId="e10e204fb9e6f665" providerId="LiveId" clId="{4FD6809A-EA76-463F-B221-3E72F54CC062}" dt="2021-09-22T17:43:24.239" v="9875" actId="478"/>
          <ac:spMkLst>
            <pc:docMk/>
            <pc:sldMk cId="1494037398" sldId="875"/>
            <ac:spMk id="36" creationId="{284E0103-EB2E-461B-88E6-92AEB2161552}"/>
          </ac:spMkLst>
        </pc:spChg>
        <pc:spChg chg="del">
          <ac:chgData name="James Tompkin" userId="e10e204fb9e6f665" providerId="LiveId" clId="{4FD6809A-EA76-463F-B221-3E72F54CC062}" dt="2021-09-22T17:43:19.276" v="9872" actId="478"/>
          <ac:spMkLst>
            <pc:docMk/>
            <pc:sldMk cId="1494037398" sldId="875"/>
            <ac:spMk id="44" creationId="{8DEDE17B-E9BD-4060-A785-37B5940654B9}"/>
          </ac:spMkLst>
        </pc:spChg>
        <pc:spChg chg="add mod">
          <ac:chgData name="James Tompkin" userId="e10e204fb9e6f665" providerId="LiveId" clId="{4FD6809A-EA76-463F-B221-3E72F54CC062}" dt="2021-09-22T17:41:50.546" v="9859" actId="1076"/>
          <ac:spMkLst>
            <pc:docMk/>
            <pc:sldMk cId="1494037398" sldId="875"/>
            <ac:spMk id="45" creationId="{A739020E-AB97-4B33-BD22-3C63A3101EC3}"/>
          </ac:spMkLst>
        </pc:spChg>
        <pc:spChg chg="add mod">
          <ac:chgData name="James Tompkin" userId="e10e204fb9e6f665" providerId="LiveId" clId="{4FD6809A-EA76-463F-B221-3E72F54CC062}" dt="2021-09-22T17:42:02.090" v="9861" actId="1076"/>
          <ac:spMkLst>
            <pc:docMk/>
            <pc:sldMk cId="1494037398" sldId="875"/>
            <ac:spMk id="46" creationId="{794B5C47-1266-42AA-B56A-0FAD0FEC9B19}"/>
          </ac:spMkLst>
        </pc:spChg>
        <pc:spChg chg="add mod">
          <ac:chgData name="James Tompkin" userId="e10e204fb9e6f665" providerId="LiveId" clId="{4FD6809A-EA76-463F-B221-3E72F54CC062}" dt="2021-09-22T17:42:17.792" v="9865" actId="1076"/>
          <ac:spMkLst>
            <pc:docMk/>
            <pc:sldMk cId="1494037398" sldId="875"/>
            <ac:spMk id="47" creationId="{92AC88A9-DF10-49FD-9F75-BD6EB6722C05}"/>
          </ac:spMkLst>
        </pc:spChg>
        <pc:spChg chg="add mod">
          <ac:chgData name="James Tompkin" userId="e10e204fb9e6f665" providerId="LiveId" clId="{4FD6809A-EA76-463F-B221-3E72F54CC062}" dt="2021-09-22T17:44:05.994" v="9901" actId="1076"/>
          <ac:spMkLst>
            <pc:docMk/>
            <pc:sldMk cId="1494037398" sldId="875"/>
            <ac:spMk id="48" creationId="{9A4B75DF-4E06-4F07-8CEC-F12E0269CF4E}"/>
          </ac:spMkLst>
        </pc:spChg>
        <pc:spChg chg="mod">
          <ac:chgData name="James Tompkin" userId="e10e204fb9e6f665" providerId="LiveId" clId="{4FD6809A-EA76-463F-B221-3E72F54CC062}" dt="2021-09-22T17:43:49.664" v="9899" actId="1076"/>
          <ac:spMkLst>
            <pc:docMk/>
            <pc:sldMk cId="1494037398" sldId="875"/>
            <ac:spMk id="49" creationId="{85B5D706-34CB-489C-BE6D-A8435305BCF6}"/>
          </ac:spMkLst>
        </pc:spChg>
        <pc:spChg chg="mod">
          <ac:chgData name="James Tompkin" userId="e10e204fb9e6f665" providerId="LiveId" clId="{4FD6809A-EA76-463F-B221-3E72F54CC062}" dt="2021-09-22T17:56:23.402" v="9992" actId="6559"/>
          <ac:spMkLst>
            <pc:docMk/>
            <pc:sldMk cId="1494037398" sldId="875"/>
            <ac:spMk id="51" creationId="{1B1EEE1A-5D47-486D-A46E-B822803451DC}"/>
          </ac:spMkLst>
        </pc:spChg>
        <pc:spChg chg="mod">
          <ac:chgData name="James Tompkin" userId="e10e204fb9e6f665" providerId="LiveId" clId="{4FD6809A-EA76-463F-B221-3E72F54CC062}" dt="2021-09-22T17:44:26.420" v="9904" actId="20577"/>
          <ac:spMkLst>
            <pc:docMk/>
            <pc:sldMk cId="1494037398" sldId="875"/>
            <ac:spMk id="55" creationId="{A1CC08E7-D727-410D-BDD1-172BBD0D96BD}"/>
          </ac:spMkLst>
        </pc:spChg>
        <pc:spChg chg="del">
          <ac:chgData name="James Tompkin" userId="e10e204fb9e6f665" providerId="LiveId" clId="{4FD6809A-EA76-463F-B221-3E72F54CC062}" dt="2021-09-22T17:42:28.725" v="9867" actId="478"/>
          <ac:spMkLst>
            <pc:docMk/>
            <pc:sldMk cId="1494037398" sldId="875"/>
            <ac:spMk id="59" creationId="{DB035D40-EE92-4B02-AE4E-A2FD3932705E}"/>
          </ac:spMkLst>
        </pc:spChg>
        <pc:spChg chg="add mod">
          <ac:chgData name="James Tompkin" userId="e10e204fb9e6f665" providerId="LiveId" clId="{4FD6809A-EA76-463F-B221-3E72F54CC062}" dt="2021-09-22T17:44:22.058" v="9903" actId="1076"/>
          <ac:spMkLst>
            <pc:docMk/>
            <pc:sldMk cId="1494037398" sldId="875"/>
            <ac:spMk id="60" creationId="{2D59CC74-E052-439F-9F33-8D929A96372D}"/>
          </ac:spMkLst>
        </pc:spChg>
        <pc:spChg chg="add mod">
          <ac:chgData name="James Tompkin" userId="e10e204fb9e6f665" providerId="LiveId" clId="{4FD6809A-EA76-463F-B221-3E72F54CC062}" dt="2021-09-22T17:46:03.704" v="9910" actId="1076"/>
          <ac:spMkLst>
            <pc:docMk/>
            <pc:sldMk cId="1494037398" sldId="875"/>
            <ac:spMk id="61" creationId="{36B062BB-9462-40E6-A1F8-F61BE0D9348D}"/>
          </ac:spMkLst>
        </pc:spChg>
        <pc:spChg chg="add mod">
          <ac:chgData name="James Tompkin" userId="e10e204fb9e6f665" providerId="LiveId" clId="{4FD6809A-EA76-463F-B221-3E72F54CC062}" dt="2021-09-22T17:58:10.104" v="10017" actId="20577"/>
          <ac:spMkLst>
            <pc:docMk/>
            <pc:sldMk cId="1494037398" sldId="875"/>
            <ac:spMk id="62" creationId="{ECB50301-6438-4B6A-BF31-EEBADD44A992}"/>
          </ac:spMkLst>
        </pc:spChg>
        <pc:picChg chg="del">
          <ac:chgData name="James Tompkin" userId="e10e204fb9e6f665" providerId="LiveId" clId="{4FD6809A-EA76-463F-B221-3E72F54CC062}" dt="2021-09-22T17:43:26.847" v="9877" actId="478"/>
          <ac:picMkLst>
            <pc:docMk/>
            <pc:sldMk cId="1494037398" sldId="875"/>
            <ac:picMk id="30" creationId="{1AB92F06-9B3D-4383-B218-77337C386D02}"/>
          </ac:picMkLst>
        </pc:picChg>
        <pc:cxnChg chg="del">
          <ac:chgData name="James Tompkin" userId="e10e204fb9e6f665" providerId="LiveId" clId="{4FD6809A-EA76-463F-B221-3E72F54CC062}" dt="2021-09-22T17:43:19.276" v="9872" actId="478"/>
          <ac:cxnSpMkLst>
            <pc:docMk/>
            <pc:sldMk cId="1494037398" sldId="875"/>
            <ac:cxnSpMk id="25" creationId="{BEA44E1A-40C3-46F1-A477-9F7BCF38659B}"/>
          </ac:cxnSpMkLst>
        </pc:cxnChg>
        <pc:cxnChg chg="del mod">
          <ac:chgData name="James Tompkin" userId="e10e204fb9e6f665" providerId="LiveId" clId="{4FD6809A-EA76-463F-B221-3E72F54CC062}" dt="2021-09-22T17:43:19.276" v="9872" actId="478"/>
          <ac:cxnSpMkLst>
            <pc:docMk/>
            <pc:sldMk cId="1494037398" sldId="875"/>
            <ac:cxnSpMk id="31" creationId="{12CCA586-74CC-4D3F-B5FC-C7540E3088D2}"/>
          </ac:cxnSpMkLst>
        </pc:cxnChg>
        <pc:cxnChg chg="del mod">
          <ac:chgData name="James Tompkin" userId="e10e204fb9e6f665" providerId="LiveId" clId="{4FD6809A-EA76-463F-B221-3E72F54CC062}" dt="2021-09-22T17:43:19.276" v="9872" actId="478"/>
          <ac:cxnSpMkLst>
            <pc:docMk/>
            <pc:sldMk cId="1494037398" sldId="875"/>
            <ac:cxnSpMk id="34" creationId="{B7161BE7-C38D-4EF7-98AC-DDB9676F9FBC}"/>
          </ac:cxnSpMkLst>
        </pc:cxnChg>
        <pc:cxnChg chg="del mod">
          <ac:chgData name="James Tompkin" userId="e10e204fb9e6f665" providerId="LiveId" clId="{4FD6809A-EA76-463F-B221-3E72F54CC062}" dt="2021-09-22T17:43:19.276" v="9872" actId="478"/>
          <ac:cxnSpMkLst>
            <pc:docMk/>
            <pc:sldMk cId="1494037398" sldId="875"/>
            <ac:cxnSpMk id="35" creationId="{3F12D256-BC37-4362-BD1C-AD25AEA21C88}"/>
          </ac:cxnSpMkLst>
        </pc:cxnChg>
      </pc:sldChg>
      <pc:sldChg chg="addSp delSp modSp add mod ord modTransition delAnim modAnim modNotesTx">
        <pc:chgData name="James Tompkin" userId="e10e204fb9e6f665" providerId="LiveId" clId="{4FD6809A-EA76-463F-B221-3E72F54CC062}" dt="2021-10-01T03:03:36.936" v="31907" actId="478"/>
        <pc:sldMkLst>
          <pc:docMk/>
          <pc:sldMk cId="2615943134" sldId="876"/>
        </pc:sldMkLst>
        <pc:spChg chg="add mod">
          <ac:chgData name="James Tompkin" userId="e10e204fb9e6f665" providerId="LiveId" clId="{4FD6809A-EA76-463F-B221-3E72F54CC062}" dt="2021-09-23T14:16:37.070" v="10496"/>
          <ac:spMkLst>
            <pc:docMk/>
            <pc:sldMk cId="2615943134" sldId="876"/>
            <ac:spMk id="30" creationId="{05D71C65-6681-4046-93F5-FD9575A08E6F}"/>
          </ac:spMkLst>
        </pc:spChg>
        <pc:spChg chg="add mod">
          <ac:chgData name="James Tompkin" userId="e10e204fb9e6f665" providerId="LiveId" clId="{4FD6809A-EA76-463F-B221-3E72F54CC062}" dt="2021-09-23T14:16:37.070" v="10496"/>
          <ac:spMkLst>
            <pc:docMk/>
            <pc:sldMk cId="2615943134" sldId="876"/>
            <ac:spMk id="33" creationId="{03A7E5EA-B009-4A69-BB56-0D280058BB89}"/>
          </ac:spMkLst>
        </pc:spChg>
        <pc:spChg chg="mod">
          <ac:chgData name="James Tompkin" userId="e10e204fb9e6f665" providerId="LiveId" clId="{4FD6809A-EA76-463F-B221-3E72F54CC062}" dt="2021-09-23T14:02:31.535" v="10207" actId="20577"/>
          <ac:spMkLst>
            <pc:docMk/>
            <pc:sldMk cId="2615943134" sldId="876"/>
            <ac:spMk id="40" creationId="{297B0112-49CC-4453-806C-FFB9C571277B}"/>
          </ac:spMkLst>
        </pc:spChg>
        <pc:spChg chg="del mod">
          <ac:chgData name="James Tompkin" userId="e10e204fb9e6f665" providerId="LiveId" clId="{4FD6809A-EA76-463F-B221-3E72F54CC062}" dt="2021-10-01T03:03:31.416" v="31906" actId="478"/>
          <ac:spMkLst>
            <pc:docMk/>
            <pc:sldMk cId="2615943134" sldId="876"/>
            <ac:spMk id="45" creationId="{A739020E-AB97-4B33-BD22-3C63A3101EC3}"/>
          </ac:spMkLst>
        </pc:spChg>
        <pc:spChg chg="del mod">
          <ac:chgData name="James Tompkin" userId="e10e204fb9e6f665" providerId="LiveId" clId="{4FD6809A-EA76-463F-B221-3E72F54CC062}" dt="2021-10-01T03:03:36.936" v="31907" actId="478"/>
          <ac:spMkLst>
            <pc:docMk/>
            <pc:sldMk cId="2615943134" sldId="876"/>
            <ac:spMk id="46" creationId="{794B5C47-1266-42AA-B56A-0FAD0FEC9B19}"/>
          </ac:spMkLst>
        </pc:spChg>
        <pc:spChg chg="mod">
          <ac:chgData name="James Tompkin" userId="e10e204fb9e6f665" providerId="LiveId" clId="{4FD6809A-EA76-463F-B221-3E72F54CC062}" dt="2021-09-23T14:12:26.441" v="10423" actId="1076"/>
          <ac:spMkLst>
            <pc:docMk/>
            <pc:sldMk cId="2615943134" sldId="876"/>
            <ac:spMk id="47" creationId="{92AC88A9-DF10-49FD-9F75-BD6EB6722C05}"/>
          </ac:spMkLst>
        </pc:spChg>
        <pc:spChg chg="del mod">
          <ac:chgData name="James Tompkin" userId="e10e204fb9e6f665" providerId="LiveId" clId="{4FD6809A-EA76-463F-B221-3E72F54CC062}" dt="2021-09-23T14:07:10.345" v="10376" actId="478"/>
          <ac:spMkLst>
            <pc:docMk/>
            <pc:sldMk cId="2615943134" sldId="876"/>
            <ac:spMk id="48" creationId="{9A4B75DF-4E06-4F07-8CEC-F12E0269CF4E}"/>
          </ac:spMkLst>
        </pc:spChg>
        <pc:spChg chg="del">
          <ac:chgData name="James Tompkin" userId="e10e204fb9e6f665" providerId="LiveId" clId="{4FD6809A-EA76-463F-B221-3E72F54CC062}" dt="2021-09-23T14:02:47.192" v="10208" actId="478"/>
          <ac:spMkLst>
            <pc:docMk/>
            <pc:sldMk cId="2615943134" sldId="876"/>
            <ac:spMk id="49" creationId="{85B5D706-34CB-489C-BE6D-A8435305BCF6}"/>
          </ac:spMkLst>
        </pc:spChg>
        <pc:spChg chg="mod">
          <ac:chgData name="James Tompkin" userId="e10e204fb9e6f665" providerId="LiveId" clId="{4FD6809A-EA76-463F-B221-3E72F54CC062}" dt="2021-09-23T14:21:38.568" v="10578"/>
          <ac:spMkLst>
            <pc:docMk/>
            <pc:sldMk cId="2615943134" sldId="876"/>
            <ac:spMk id="50" creationId="{F25B3B95-994F-41AD-9820-7A7034270760}"/>
          </ac:spMkLst>
        </pc:spChg>
        <pc:spChg chg="mod">
          <ac:chgData name="James Tompkin" userId="e10e204fb9e6f665" providerId="LiveId" clId="{4FD6809A-EA76-463F-B221-3E72F54CC062}" dt="2021-09-23T14:00:17.058" v="10181" actId="108"/>
          <ac:spMkLst>
            <pc:docMk/>
            <pc:sldMk cId="2615943134" sldId="876"/>
            <ac:spMk id="51" creationId="{1B1EEE1A-5D47-486D-A46E-B822803451DC}"/>
          </ac:spMkLst>
        </pc:spChg>
        <pc:spChg chg="del mod">
          <ac:chgData name="James Tompkin" userId="e10e204fb9e6f665" providerId="LiveId" clId="{4FD6809A-EA76-463F-B221-3E72F54CC062}" dt="2021-09-23T14:07:10.345" v="10376" actId="478"/>
          <ac:spMkLst>
            <pc:docMk/>
            <pc:sldMk cId="2615943134" sldId="876"/>
            <ac:spMk id="60" creationId="{2D59CC74-E052-439F-9F33-8D929A96372D}"/>
          </ac:spMkLst>
        </pc:spChg>
        <pc:spChg chg="del">
          <ac:chgData name="James Tompkin" userId="e10e204fb9e6f665" providerId="LiveId" clId="{4FD6809A-EA76-463F-B221-3E72F54CC062}" dt="2021-09-23T13:57:17.367" v="10159" actId="478"/>
          <ac:spMkLst>
            <pc:docMk/>
            <pc:sldMk cId="2615943134" sldId="876"/>
            <ac:spMk id="61" creationId="{36B062BB-9462-40E6-A1F8-F61BE0D9348D}"/>
          </ac:spMkLst>
        </pc:spChg>
        <pc:spChg chg="del">
          <ac:chgData name="James Tompkin" userId="e10e204fb9e6f665" providerId="LiveId" clId="{4FD6809A-EA76-463F-B221-3E72F54CC062}" dt="2021-09-23T13:57:15.305" v="10158" actId="478"/>
          <ac:spMkLst>
            <pc:docMk/>
            <pc:sldMk cId="2615943134" sldId="876"/>
            <ac:spMk id="62" creationId="{ECB50301-6438-4B6A-BF31-EEBADD44A992}"/>
          </ac:spMkLst>
        </pc:spChg>
        <pc:cxnChg chg="add mod">
          <ac:chgData name="James Tompkin" userId="e10e204fb9e6f665" providerId="LiveId" clId="{4FD6809A-EA76-463F-B221-3E72F54CC062}" dt="2021-09-23T14:24:09.192" v="10834"/>
          <ac:cxnSpMkLst>
            <pc:docMk/>
            <pc:sldMk cId="2615943134" sldId="876"/>
            <ac:cxnSpMk id="34" creationId="{23374A24-768D-4FAA-BA53-2D244019BA19}"/>
          </ac:cxnSpMkLst>
        </pc:cxnChg>
        <pc:cxnChg chg="add mod">
          <ac:chgData name="James Tompkin" userId="e10e204fb9e6f665" providerId="LiveId" clId="{4FD6809A-EA76-463F-B221-3E72F54CC062}" dt="2021-09-23T14:24:18.574" v="10836"/>
          <ac:cxnSpMkLst>
            <pc:docMk/>
            <pc:sldMk cId="2615943134" sldId="876"/>
            <ac:cxnSpMk id="35" creationId="{F0C3F58C-F316-426E-826A-B6A6F7FD4D04}"/>
          </ac:cxnSpMkLst>
        </pc:cxnChg>
        <pc:cxnChg chg="mod">
          <ac:chgData name="James Tompkin" userId="e10e204fb9e6f665" providerId="LiveId" clId="{4FD6809A-EA76-463F-B221-3E72F54CC062}" dt="2021-09-23T14:00:17.058" v="10181" actId="108"/>
          <ac:cxnSpMkLst>
            <pc:docMk/>
            <pc:sldMk cId="2615943134" sldId="876"/>
            <ac:cxnSpMk id="52" creationId="{BB9C0947-1939-429E-A822-31DCFB668413}"/>
          </ac:cxnSpMkLst>
        </pc:cxnChg>
        <pc:cxnChg chg="del mod">
          <ac:chgData name="James Tompkin" userId="e10e204fb9e6f665" providerId="LiveId" clId="{4FD6809A-EA76-463F-B221-3E72F54CC062}" dt="2021-09-23T14:24:07.414" v="10833" actId="478"/>
          <ac:cxnSpMkLst>
            <pc:docMk/>
            <pc:sldMk cId="2615943134" sldId="876"/>
            <ac:cxnSpMk id="53" creationId="{9B23AB32-4773-4943-AF60-7F89F79CF5A9}"/>
          </ac:cxnSpMkLst>
        </pc:cxnChg>
        <pc:cxnChg chg="del mod">
          <ac:chgData name="James Tompkin" userId="e10e204fb9e6f665" providerId="LiveId" clId="{4FD6809A-EA76-463F-B221-3E72F54CC062}" dt="2021-09-23T14:24:18.263" v="10835" actId="478"/>
          <ac:cxnSpMkLst>
            <pc:docMk/>
            <pc:sldMk cId="2615943134" sldId="876"/>
            <ac:cxnSpMk id="57" creationId="{932BC0B3-5225-48DB-84E0-7079F6F00560}"/>
          </ac:cxnSpMkLst>
        </pc:cxnChg>
      </pc:sldChg>
      <pc:sldChg chg="delSp add del mod modNotesTx">
        <pc:chgData name="James Tompkin" userId="e10e204fb9e6f665" providerId="LiveId" clId="{4FD6809A-EA76-463F-B221-3E72F54CC062}" dt="2021-09-23T14:19:53.217" v="10549" actId="47"/>
        <pc:sldMkLst>
          <pc:docMk/>
          <pc:sldMk cId="1927846547" sldId="877"/>
        </pc:sldMkLst>
        <pc:spChg chg="del">
          <ac:chgData name="James Tompkin" userId="e10e204fb9e6f665" providerId="LiveId" clId="{4FD6809A-EA76-463F-B221-3E72F54CC062}" dt="2021-09-23T14:01:41.182" v="10196" actId="478"/>
          <ac:spMkLst>
            <pc:docMk/>
            <pc:sldMk cId="1927846547" sldId="877"/>
            <ac:spMk id="45" creationId="{A739020E-AB97-4B33-BD22-3C63A3101EC3}"/>
          </ac:spMkLst>
        </pc:spChg>
        <pc:spChg chg="del">
          <ac:chgData name="James Tompkin" userId="e10e204fb9e6f665" providerId="LiveId" clId="{4FD6809A-EA76-463F-B221-3E72F54CC062}" dt="2021-09-23T14:01:41.182" v="10196" actId="478"/>
          <ac:spMkLst>
            <pc:docMk/>
            <pc:sldMk cId="1927846547" sldId="877"/>
            <ac:spMk id="46" creationId="{794B5C47-1266-42AA-B56A-0FAD0FEC9B19}"/>
          </ac:spMkLst>
        </pc:spChg>
        <pc:spChg chg="del">
          <ac:chgData name="James Tompkin" userId="e10e204fb9e6f665" providerId="LiveId" clId="{4FD6809A-EA76-463F-B221-3E72F54CC062}" dt="2021-09-23T14:01:41.182" v="10196" actId="478"/>
          <ac:spMkLst>
            <pc:docMk/>
            <pc:sldMk cId="1927846547" sldId="877"/>
            <ac:spMk id="47" creationId="{92AC88A9-DF10-49FD-9F75-BD6EB6722C05}"/>
          </ac:spMkLst>
        </pc:spChg>
        <pc:spChg chg="del">
          <ac:chgData name="James Tompkin" userId="e10e204fb9e6f665" providerId="LiveId" clId="{4FD6809A-EA76-463F-B221-3E72F54CC062}" dt="2021-09-23T14:01:41.182" v="10196" actId="478"/>
          <ac:spMkLst>
            <pc:docMk/>
            <pc:sldMk cId="1927846547" sldId="877"/>
            <ac:spMk id="48" creationId="{9A4B75DF-4E06-4F07-8CEC-F12E0269CF4E}"/>
          </ac:spMkLst>
        </pc:spChg>
        <pc:spChg chg="del">
          <ac:chgData name="James Tompkin" userId="e10e204fb9e6f665" providerId="LiveId" clId="{4FD6809A-EA76-463F-B221-3E72F54CC062}" dt="2021-09-23T14:03:34.422" v="10216" actId="478"/>
          <ac:spMkLst>
            <pc:docMk/>
            <pc:sldMk cId="1927846547" sldId="877"/>
            <ac:spMk id="49" creationId="{85B5D706-34CB-489C-BE6D-A8435305BCF6}"/>
          </ac:spMkLst>
        </pc:spChg>
        <pc:spChg chg="del">
          <ac:chgData name="James Tompkin" userId="e10e204fb9e6f665" providerId="LiveId" clId="{4FD6809A-EA76-463F-B221-3E72F54CC062}" dt="2021-09-23T14:01:41.182" v="10196" actId="478"/>
          <ac:spMkLst>
            <pc:docMk/>
            <pc:sldMk cId="1927846547" sldId="877"/>
            <ac:spMk id="60" creationId="{2D59CC74-E052-439F-9F33-8D929A96372D}"/>
          </ac:spMkLst>
        </pc:spChg>
      </pc:sldChg>
      <pc:sldChg chg="add ord modTransition">
        <pc:chgData name="James Tompkin" userId="e10e204fb9e6f665" providerId="LiveId" clId="{4FD6809A-EA76-463F-B221-3E72F54CC062}" dt="2021-10-01T03:09:59.815" v="32007"/>
        <pc:sldMkLst>
          <pc:docMk/>
          <pc:sldMk cId="3557864288" sldId="878"/>
        </pc:sldMkLst>
      </pc:sldChg>
      <pc:sldChg chg="add del">
        <pc:chgData name="James Tompkin" userId="e10e204fb9e6f665" providerId="LiveId" clId="{4FD6809A-EA76-463F-B221-3E72F54CC062}" dt="2021-09-23T14:19:04.146" v="10504" actId="47"/>
        <pc:sldMkLst>
          <pc:docMk/>
          <pc:sldMk cId="2592335836" sldId="879"/>
        </pc:sldMkLst>
      </pc:sldChg>
      <pc:sldChg chg="addSp delSp modSp add mod ord modTransition delAnim modAnim modNotesTx">
        <pc:chgData name="James Tompkin" userId="e10e204fb9e6f665" providerId="LiveId" clId="{4FD6809A-EA76-463F-B221-3E72F54CC062}" dt="2021-10-01T03:03:51.193" v="31910" actId="20577"/>
        <pc:sldMkLst>
          <pc:docMk/>
          <pc:sldMk cId="2891358093" sldId="880"/>
        </pc:sldMkLst>
        <pc:spChg chg="add mod">
          <ac:chgData name="James Tompkin" userId="e10e204fb9e6f665" providerId="LiveId" clId="{4FD6809A-EA76-463F-B221-3E72F54CC062}" dt="2021-09-23T14:20:56.778" v="10568" actId="20577"/>
          <ac:spMkLst>
            <pc:docMk/>
            <pc:sldMk cId="2891358093" sldId="880"/>
            <ac:spMk id="30" creationId="{7F86B881-30FD-4E32-A210-D31076BE91D1}"/>
          </ac:spMkLst>
        </pc:spChg>
        <pc:spChg chg="add mod">
          <ac:chgData name="James Tompkin" userId="e10e204fb9e6f665" providerId="LiveId" clId="{4FD6809A-EA76-463F-B221-3E72F54CC062}" dt="2021-10-01T03:03:51.193" v="31910" actId="20577"/>
          <ac:spMkLst>
            <pc:docMk/>
            <pc:sldMk cId="2891358093" sldId="880"/>
            <ac:spMk id="33" creationId="{AD55233E-AE12-49CC-9F58-84D3A0ACE3F8}"/>
          </ac:spMkLst>
        </pc:spChg>
        <pc:spChg chg="add mod">
          <ac:chgData name="James Tompkin" userId="e10e204fb9e6f665" providerId="LiveId" clId="{4FD6809A-EA76-463F-B221-3E72F54CC062}" dt="2021-09-29T00:57:53.547" v="17897" actId="14100"/>
          <ac:spMkLst>
            <pc:docMk/>
            <pc:sldMk cId="2891358093" sldId="880"/>
            <ac:spMk id="34" creationId="{C71929AA-BB00-48C2-A046-CA7D4ACE6765}"/>
          </ac:spMkLst>
        </pc:spChg>
        <pc:spChg chg="del">
          <ac:chgData name="James Tompkin" userId="e10e204fb9e6f665" providerId="LiveId" clId="{4FD6809A-EA76-463F-B221-3E72F54CC062}" dt="2021-09-23T14:12:34.281" v="10425" actId="478"/>
          <ac:spMkLst>
            <pc:docMk/>
            <pc:sldMk cId="2891358093" sldId="880"/>
            <ac:spMk id="43" creationId="{40AB8F61-4C15-4C10-9E5B-A7BAD73B0CB2}"/>
          </ac:spMkLst>
        </pc:spChg>
        <pc:spChg chg="add mod">
          <ac:chgData name="James Tompkin" userId="e10e204fb9e6f665" providerId="LiveId" clId="{4FD6809A-EA76-463F-B221-3E72F54CC062}" dt="2021-09-23T14:14:35.257" v="10484" actId="20577"/>
          <ac:spMkLst>
            <pc:docMk/>
            <pc:sldMk cId="2891358093" sldId="880"/>
            <ac:spMk id="44" creationId="{8793F4AE-ACB1-4D62-98B3-9A7464EE26D3}"/>
          </ac:spMkLst>
        </pc:spChg>
        <pc:spChg chg="del">
          <ac:chgData name="James Tompkin" userId="e10e204fb9e6f665" providerId="LiveId" clId="{4FD6809A-EA76-463F-B221-3E72F54CC062}" dt="2021-10-01T03:03:40.479" v="31908" actId="478"/>
          <ac:spMkLst>
            <pc:docMk/>
            <pc:sldMk cId="2891358093" sldId="880"/>
            <ac:spMk id="45" creationId="{A739020E-AB97-4B33-BD22-3C63A3101EC3}"/>
          </ac:spMkLst>
        </pc:spChg>
        <pc:spChg chg="del">
          <ac:chgData name="James Tompkin" userId="e10e204fb9e6f665" providerId="LiveId" clId="{4FD6809A-EA76-463F-B221-3E72F54CC062}" dt="2021-10-01T03:03:44.001" v="31909" actId="478"/>
          <ac:spMkLst>
            <pc:docMk/>
            <pc:sldMk cId="2891358093" sldId="880"/>
            <ac:spMk id="46" creationId="{794B5C47-1266-42AA-B56A-0FAD0FEC9B19}"/>
          </ac:spMkLst>
        </pc:spChg>
        <pc:spChg chg="del mod">
          <ac:chgData name="James Tompkin" userId="e10e204fb9e6f665" providerId="LiveId" clId="{4FD6809A-EA76-463F-B221-3E72F54CC062}" dt="2021-09-23T14:12:31.927" v="10424" actId="478"/>
          <ac:spMkLst>
            <pc:docMk/>
            <pc:sldMk cId="2891358093" sldId="880"/>
            <ac:spMk id="47" creationId="{92AC88A9-DF10-49FD-9F75-BD6EB6722C05}"/>
          </ac:spMkLst>
        </pc:spChg>
        <pc:spChg chg="del">
          <ac:chgData name="James Tompkin" userId="e10e204fb9e6f665" providerId="LiveId" clId="{4FD6809A-EA76-463F-B221-3E72F54CC062}" dt="2021-09-23T14:16:33.815" v="10495" actId="21"/>
          <ac:spMkLst>
            <pc:docMk/>
            <pc:sldMk cId="2891358093" sldId="880"/>
            <ac:spMk id="48" creationId="{9A4B75DF-4E06-4F07-8CEC-F12E0269CF4E}"/>
          </ac:spMkLst>
        </pc:spChg>
        <pc:spChg chg="mod">
          <ac:chgData name="James Tompkin" userId="e10e204fb9e6f665" providerId="LiveId" clId="{4FD6809A-EA76-463F-B221-3E72F54CC062}" dt="2021-09-23T14:21:41.504" v="10579"/>
          <ac:spMkLst>
            <pc:docMk/>
            <pc:sldMk cId="2891358093" sldId="880"/>
            <ac:spMk id="50" creationId="{F25B3B95-994F-41AD-9820-7A7034270760}"/>
          </ac:spMkLst>
        </pc:spChg>
        <pc:spChg chg="add mod">
          <ac:chgData name="James Tompkin" userId="e10e204fb9e6f665" providerId="LiveId" clId="{4FD6809A-EA76-463F-B221-3E72F54CC062}" dt="2021-09-23T14:17:53.240" v="10503"/>
          <ac:spMkLst>
            <pc:docMk/>
            <pc:sldMk cId="2891358093" sldId="880"/>
            <ac:spMk id="59" creationId="{0500DC68-C9E4-4B1E-AAF4-B09F299FAB96}"/>
          </ac:spMkLst>
        </pc:spChg>
        <pc:spChg chg="del">
          <ac:chgData name="James Tompkin" userId="e10e204fb9e6f665" providerId="LiveId" clId="{4FD6809A-EA76-463F-B221-3E72F54CC062}" dt="2021-09-23T14:16:33.815" v="10495" actId="21"/>
          <ac:spMkLst>
            <pc:docMk/>
            <pc:sldMk cId="2891358093" sldId="880"/>
            <ac:spMk id="60" creationId="{2D59CC74-E052-439F-9F33-8D929A96372D}"/>
          </ac:spMkLst>
        </pc:spChg>
        <pc:spChg chg="add mod">
          <ac:chgData name="James Tompkin" userId="e10e204fb9e6f665" providerId="LiveId" clId="{4FD6809A-EA76-463F-B221-3E72F54CC062}" dt="2021-09-23T14:17:53.240" v="10503"/>
          <ac:spMkLst>
            <pc:docMk/>
            <pc:sldMk cId="2891358093" sldId="880"/>
            <ac:spMk id="61" creationId="{01CA46D1-5440-4FE7-B5F0-F00557B6275C}"/>
          </ac:spMkLst>
        </pc:spChg>
        <pc:cxnChg chg="add mod">
          <ac:chgData name="James Tompkin" userId="e10e204fb9e6f665" providerId="LiveId" clId="{4FD6809A-EA76-463F-B221-3E72F54CC062}" dt="2021-09-29T00:57:53.547" v="17897" actId="14100"/>
          <ac:cxnSpMkLst>
            <pc:docMk/>
            <pc:sldMk cId="2891358093" sldId="880"/>
            <ac:cxnSpMk id="5" creationId="{0C019452-2510-415F-87A6-75AAAD3739F2}"/>
          </ac:cxnSpMkLst>
        </pc:cxnChg>
        <pc:cxnChg chg="mod">
          <ac:chgData name="James Tompkin" userId="e10e204fb9e6f665" providerId="LiveId" clId="{4FD6809A-EA76-463F-B221-3E72F54CC062}" dt="2021-09-23T14:12:34.281" v="10425" actId="478"/>
          <ac:cxnSpMkLst>
            <pc:docMk/>
            <pc:sldMk cId="2891358093" sldId="880"/>
            <ac:cxnSpMk id="42" creationId="{AC9C0B95-5D5B-44F1-8DE7-A6C929219132}"/>
          </ac:cxnSpMkLst>
        </pc:cxnChg>
        <pc:cxnChg chg="add mod">
          <ac:chgData name="James Tompkin" userId="e10e204fb9e6f665" providerId="LiveId" clId="{4FD6809A-EA76-463F-B221-3E72F54CC062}" dt="2021-09-23T14:15:04.729" v="10488" actId="14100"/>
          <ac:cxnSpMkLst>
            <pc:docMk/>
            <pc:sldMk cId="2891358093" sldId="880"/>
            <ac:cxnSpMk id="49" creationId="{DEF92BA3-CC94-4AB6-8FC5-78B6CCE690ED}"/>
          </ac:cxnSpMkLst>
        </pc:cxnChg>
        <pc:cxnChg chg="mod">
          <ac:chgData name="James Tompkin" userId="e10e204fb9e6f665" providerId="LiveId" clId="{4FD6809A-EA76-463F-B221-3E72F54CC062}" dt="2021-09-23T14:13:16.702" v="10447" actId="14100"/>
          <ac:cxnSpMkLst>
            <pc:docMk/>
            <pc:sldMk cId="2891358093" sldId="880"/>
            <ac:cxnSpMk id="53" creationId="{9B23AB32-4773-4943-AF60-7F89F79CF5A9}"/>
          </ac:cxnSpMkLst>
        </pc:cxnChg>
        <pc:cxnChg chg="mod">
          <ac:chgData name="James Tompkin" userId="e10e204fb9e6f665" providerId="LiveId" clId="{4FD6809A-EA76-463F-B221-3E72F54CC062}" dt="2021-09-23T14:13:24.887" v="10449" actId="14100"/>
          <ac:cxnSpMkLst>
            <pc:docMk/>
            <pc:sldMk cId="2891358093" sldId="880"/>
            <ac:cxnSpMk id="57" creationId="{932BC0B3-5225-48DB-84E0-7079F6F00560}"/>
          </ac:cxnSpMkLst>
        </pc:cxnChg>
      </pc:sldChg>
      <pc:sldChg chg="delSp modSp add mod ord modTransition delAnim modAnim modNotesTx">
        <pc:chgData name="James Tompkin" userId="e10e204fb9e6f665" providerId="LiveId" clId="{4FD6809A-EA76-463F-B221-3E72F54CC062}" dt="2021-10-01T03:04:49.825" v="31952" actId="6549"/>
        <pc:sldMkLst>
          <pc:docMk/>
          <pc:sldMk cId="412314194" sldId="881"/>
        </pc:sldMkLst>
        <pc:spChg chg="mod">
          <ac:chgData name="James Tompkin" userId="e10e204fb9e6f665" providerId="LiveId" clId="{4FD6809A-EA76-463F-B221-3E72F54CC062}" dt="2021-09-23T14:17:21.725" v="10498" actId="20577"/>
          <ac:spMkLst>
            <pc:docMk/>
            <pc:sldMk cId="412314194" sldId="881"/>
            <ac:spMk id="40" creationId="{297B0112-49CC-4453-806C-FFB9C571277B}"/>
          </ac:spMkLst>
        </pc:spChg>
        <pc:spChg chg="del">
          <ac:chgData name="James Tompkin" userId="e10e204fb9e6f665" providerId="LiveId" clId="{4FD6809A-EA76-463F-B221-3E72F54CC062}" dt="2021-10-01T03:03:25.168" v="31905" actId="478"/>
          <ac:spMkLst>
            <pc:docMk/>
            <pc:sldMk cId="412314194" sldId="881"/>
            <ac:spMk id="45" creationId="{A739020E-AB97-4B33-BD22-3C63A3101EC3}"/>
          </ac:spMkLst>
        </pc:spChg>
        <pc:spChg chg="del">
          <ac:chgData name="James Tompkin" userId="e10e204fb9e6f665" providerId="LiveId" clId="{4FD6809A-EA76-463F-B221-3E72F54CC062}" dt="2021-10-01T03:03:23.992" v="31904" actId="478"/>
          <ac:spMkLst>
            <pc:docMk/>
            <pc:sldMk cId="412314194" sldId="881"/>
            <ac:spMk id="46" creationId="{794B5C47-1266-42AA-B56A-0FAD0FEC9B19}"/>
          </ac:spMkLst>
        </pc:spChg>
        <pc:spChg chg="del">
          <ac:chgData name="James Tompkin" userId="e10e204fb9e6f665" providerId="LiveId" clId="{4FD6809A-EA76-463F-B221-3E72F54CC062}" dt="2021-09-23T14:17:24.799" v="10499" actId="478"/>
          <ac:spMkLst>
            <pc:docMk/>
            <pc:sldMk cId="412314194" sldId="881"/>
            <ac:spMk id="47" creationId="{92AC88A9-DF10-49FD-9F75-BD6EB6722C05}"/>
          </ac:spMkLst>
        </pc:spChg>
        <pc:spChg chg="mod">
          <ac:chgData name="James Tompkin" userId="e10e204fb9e6f665" providerId="LiveId" clId="{4FD6809A-EA76-463F-B221-3E72F54CC062}" dt="2021-09-23T14:21:32.182" v="10577" actId="207"/>
          <ac:spMkLst>
            <pc:docMk/>
            <pc:sldMk cId="412314194" sldId="881"/>
            <ac:spMk id="50" creationId="{F25B3B95-994F-41AD-9820-7A7034270760}"/>
          </ac:spMkLst>
        </pc:spChg>
      </pc:sldChg>
      <pc:sldChg chg="addSp delSp modSp add mod modAnim modNotesTx">
        <pc:chgData name="James Tompkin" userId="e10e204fb9e6f665" providerId="LiveId" clId="{4FD6809A-EA76-463F-B221-3E72F54CC062}" dt="2021-10-01T02:30:29.006" v="31554" actId="20577"/>
        <pc:sldMkLst>
          <pc:docMk/>
          <pc:sldMk cId="2142666773" sldId="882"/>
        </pc:sldMkLst>
        <pc:spChg chg="del">
          <ac:chgData name="James Tompkin" userId="e10e204fb9e6f665" providerId="LiveId" clId="{4FD6809A-EA76-463F-B221-3E72F54CC062}" dt="2021-09-27T21:45:45.471" v="12144" actId="478"/>
          <ac:spMkLst>
            <pc:docMk/>
            <pc:sldMk cId="2142666773" sldId="882"/>
            <ac:spMk id="2" creationId="{F8FC9662-E8D4-47C6-879B-96D0EB71A1F8}"/>
          </ac:spMkLst>
        </pc:spChg>
        <pc:spChg chg="del mod">
          <ac:chgData name="James Tompkin" userId="e10e204fb9e6f665" providerId="LiveId" clId="{4FD6809A-EA76-463F-B221-3E72F54CC062}" dt="2021-09-27T21:57:25.771" v="12298" actId="478"/>
          <ac:spMkLst>
            <pc:docMk/>
            <pc:sldMk cId="2142666773" sldId="882"/>
            <ac:spMk id="8" creationId="{5A9EB218-F270-41F4-A5C0-D7C79060C133}"/>
          </ac:spMkLst>
        </pc:spChg>
        <pc:spChg chg="add del mod">
          <ac:chgData name="James Tompkin" userId="e10e204fb9e6f665" providerId="LiveId" clId="{4FD6809A-EA76-463F-B221-3E72F54CC062}" dt="2021-09-27T21:45:47.707" v="12147" actId="478"/>
          <ac:spMkLst>
            <pc:docMk/>
            <pc:sldMk cId="2142666773" sldId="882"/>
            <ac:spMk id="9" creationId="{E5B4A30F-5A3A-43FD-88B8-5AE5CFA36EC9}"/>
          </ac:spMkLst>
        </pc:spChg>
        <pc:spChg chg="mod">
          <ac:chgData name="James Tompkin" userId="e10e204fb9e6f665" providerId="LiveId" clId="{4FD6809A-EA76-463F-B221-3E72F54CC062}" dt="2021-09-27T22:04:36.347" v="12314" actId="1076"/>
          <ac:spMkLst>
            <pc:docMk/>
            <pc:sldMk cId="2142666773" sldId="882"/>
            <ac:spMk id="12" creationId="{EAE4DA8A-CACA-4228-A5DA-262E8D632678}"/>
          </ac:spMkLst>
        </pc:spChg>
        <pc:spChg chg="mod">
          <ac:chgData name="James Tompkin" userId="e10e204fb9e6f665" providerId="LiveId" clId="{4FD6809A-EA76-463F-B221-3E72F54CC062}" dt="2021-09-27T22:08:03.713" v="12366" actId="1582"/>
          <ac:spMkLst>
            <pc:docMk/>
            <pc:sldMk cId="2142666773" sldId="882"/>
            <ac:spMk id="14" creationId="{DFF29B75-FCDB-4A89-A1C4-D2250E3773F2}"/>
          </ac:spMkLst>
        </pc:spChg>
        <pc:spChg chg="add del mod">
          <ac:chgData name="James Tompkin" userId="e10e204fb9e6f665" providerId="LiveId" clId="{4FD6809A-EA76-463F-B221-3E72F54CC062}" dt="2021-09-27T21:45:46.457" v="12146"/>
          <ac:spMkLst>
            <pc:docMk/>
            <pc:sldMk cId="2142666773" sldId="882"/>
            <ac:spMk id="22" creationId="{36563F6A-A74D-440F-AC9B-0A11C2CC82FB}"/>
          </ac:spMkLst>
        </pc:spChg>
        <pc:spChg chg="add mod">
          <ac:chgData name="James Tompkin" userId="e10e204fb9e6f665" providerId="LiveId" clId="{4FD6809A-EA76-463F-B221-3E72F54CC062}" dt="2021-09-27T21:45:48.003" v="12148"/>
          <ac:spMkLst>
            <pc:docMk/>
            <pc:sldMk cId="2142666773" sldId="882"/>
            <ac:spMk id="23" creationId="{B725BD4B-5703-4E00-8109-6E1AA1456142}"/>
          </ac:spMkLst>
        </pc:spChg>
        <pc:spChg chg="add del">
          <ac:chgData name="James Tompkin" userId="e10e204fb9e6f665" providerId="LiveId" clId="{4FD6809A-EA76-463F-B221-3E72F54CC062}" dt="2021-09-27T21:50:00.597" v="12197" actId="22"/>
          <ac:spMkLst>
            <pc:docMk/>
            <pc:sldMk cId="2142666773" sldId="882"/>
            <ac:spMk id="26" creationId="{F7832A87-5EE1-48C4-AEE0-759564C2ADFD}"/>
          </ac:spMkLst>
        </pc:spChg>
        <pc:spChg chg="add mod">
          <ac:chgData name="James Tompkin" userId="e10e204fb9e6f665" providerId="LiveId" clId="{4FD6809A-EA76-463F-B221-3E72F54CC062}" dt="2021-09-28T14:29:03.449" v="16343" actId="1037"/>
          <ac:spMkLst>
            <pc:docMk/>
            <pc:sldMk cId="2142666773" sldId="882"/>
            <ac:spMk id="29" creationId="{498E8D54-3BE8-410A-9358-7FAC28C184F6}"/>
          </ac:spMkLst>
        </pc:spChg>
        <pc:picChg chg="add mod">
          <ac:chgData name="James Tompkin" userId="e10e204fb9e6f665" providerId="LiveId" clId="{4FD6809A-EA76-463F-B221-3E72F54CC062}" dt="2021-09-27T21:57:47.066" v="12301" actId="1076"/>
          <ac:picMkLst>
            <pc:docMk/>
            <pc:sldMk cId="2142666773" sldId="882"/>
            <ac:picMk id="10" creationId="{19B4BF5B-2BD5-46DA-8138-77AF83C4B910}"/>
          </ac:picMkLst>
        </pc:picChg>
        <pc:picChg chg="add mod modCrop">
          <ac:chgData name="James Tompkin" userId="e10e204fb9e6f665" providerId="LiveId" clId="{4FD6809A-EA76-463F-B221-3E72F54CC062}" dt="2021-09-27T21:58:00.592" v="12312" actId="14100"/>
          <ac:picMkLst>
            <pc:docMk/>
            <pc:sldMk cId="2142666773" sldId="882"/>
            <ac:picMk id="18" creationId="{198584FC-B2C7-4CCD-982B-901757EF9271}"/>
          </ac:picMkLst>
        </pc:picChg>
        <pc:cxnChg chg="add mod">
          <ac:chgData name="James Tompkin" userId="e10e204fb9e6f665" providerId="LiveId" clId="{4FD6809A-EA76-463F-B221-3E72F54CC062}" dt="2021-09-28T14:29:03.449" v="16343" actId="1037"/>
          <ac:cxnSpMkLst>
            <pc:docMk/>
            <pc:sldMk cId="2142666773" sldId="882"/>
            <ac:cxnSpMk id="21" creationId="{F31D1C60-3D22-491A-BC04-C01241427FFC}"/>
          </ac:cxnSpMkLst>
        </pc:cxnChg>
        <pc:cxnChg chg="add mod">
          <ac:chgData name="James Tompkin" userId="e10e204fb9e6f665" providerId="LiveId" clId="{4FD6809A-EA76-463F-B221-3E72F54CC062}" dt="2021-09-28T14:29:03.449" v="16343" actId="1037"/>
          <ac:cxnSpMkLst>
            <pc:docMk/>
            <pc:sldMk cId="2142666773" sldId="882"/>
            <ac:cxnSpMk id="32" creationId="{F5D81F35-4ACB-4F38-90E6-440EEBF20563}"/>
          </ac:cxnSpMkLst>
        </pc:cxnChg>
        <pc:cxnChg chg="add mod">
          <ac:chgData name="James Tompkin" userId="e10e204fb9e6f665" providerId="LiveId" clId="{4FD6809A-EA76-463F-B221-3E72F54CC062}" dt="2021-09-28T14:29:03.449" v="16343" actId="1037"/>
          <ac:cxnSpMkLst>
            <pc:docMk/>
            <pc:sldMk cId="2142666773" sldId="882"/>
            <ac:cxnSpMk id="34" creationId="{7B165FA2-1549-4969-8AAA-75AF254E3693}"/>
          </ac:cxnSpMkLst>
        </pc:cxnChg>
      </pc:sldChg>
      <pc:sldChg chg="addSp delSp modSp add mod modTransition modAnim modNotesTx">
        <pc:chgData name="James Tompkin" userId="e10e204fb9e6f665" providerId="LiveId" clId="{4FD6809A-EA76-463F-B221-3E72F54CC062}" dt="2021-10-01T00:53:17.850" v="28975" actId="20577"/>
        <pc:sldMkLst>
          <pc:docMk/>
          <pc:sldMk cId="2946673727" sldId="883"/>
        </pc:sldMkLst>
        <pc:spChg chg="del">
          <ac:chgData name="James Tompkin" userId="e10e204fb9e6f665" providerId="LiveId" clId="{4FD6809A-EA76-463F-B221-3E72F54CC062}" dt="2021-09-27T22:41:06.461" v="13863" actId="478"/>
          <ac:spMkLst>
            <pc:docMk/>
            <pc:sldMk cId="2946673727" sldId="883"/>
            <ac:spMk id="2" creationId="{FD96F5F8-0BC3-4593-894C-AE5195E0A6E2}"/>
          </ac:spMkLst>
        </pc:spChg>
        <pc:spChg chg="add del mod">
          <ac:chgData name="James Tompkin" userId="e10e204fb9e6f665" providerId="LiveId" clId="{4FD6809A-EA76-463F-B221-3E72F54CC062}" dt="2021-09-27T22:41:10.145" v="13864" actId="478"/>
          <ac:spMkLst>
            <pc:docMk/>
            <pc:sldMk cId="2946673727" sldId="883"/>
            <ac:spMk id="4" creationId="{BDDE17FC-C87F-45F5-BF84-59A12B04E9CC}"/>
          </ac:spMkLst>
        </pc:spChg>
        <pc:spChg chg="del">
          <ac:chgData name="James Tompkin" userId="e10e204fb9e6f665" providerId="LiveId" clId="{4FD6809A-EA76-463F-B221-3E72F54CC062}" dt="2021-09-27T22:40:44.295" v="13859" actId="478"/>
          <ac:spMkLst>
            <pc:docMk/>
            <pc:sldMk cId="2946673727" sldId="883"/>
            <ac:spMk id="5" creationId="{07D2310B-CF0B-4491-B656-9F5BA98FDA2A}"/>
          </ac:spMkLst>
        </pc:spChg>
        <pc:spChg chg="del">
          <ac:chgData name="James Tompkin" userId="e10e204fb9e6f665" providerId="LiveId" clId="{4FD6809A-EA76-463F-B221-3E72F54CC062}" dt="2021-09-27T22:40:44.295" v="13859" actId="478"/>
          <ac:spMkLst>
            <pc:docMk/>
            <pc:sldMk cId="2946673727" sldId="883"/>
            <ac:spMk id="6" creationId="{8C7196C9-D3F8-40D9-A62F-548D76EE3371}"/>
          </ac:spMkLst>
        </pc:spChg>
        <pc:spChg chg="del">
          <ac:chgData name="James Tompkin" userId="e10e204fb9e6f665" providerId="LiveId" clId="{4FD6809A-EA76-463F-B221-3E72F54CC062}" dt="2021-09-27T22:40:44.295" v="13859" actId="478"/>
          <ac:spMkLst>
            <pc:docMk/>
            <pc:sldMk cId="2946673727" sldId="883"/>
            <ac:spMk id="7" creationId="{F6D8BD46-FF2F-45D5-8B4C-7C15C6C2E4BC}"/>
          </ac:spMkLst>
        </pc:spChg>
        <pc:spChg chg="del">
          <ac:chgData name="James Tompkin" userId="e10e204fb9e6f665" providerId="LiveId" clId="{4FD6809A-EA76-463F-B221-3E72F54CC062}" dt="2021-09-27T22:40:44.295" v="13859" actId="478"/>
          <ac:spMkLst>
            <pc:docMk/>
            <pc:sldMk cId="2946673727" sldId="883"/>
            <ac:spMk id="8" creationId="{0E084105-45DE-4ACA-84E0-DCEB9DAB2BCD}"/>
          </ac:spMkLst>
        </pc:spChg>
        <pc:spChg chg="del">
          <ac:chgData name="James Tompkin" userId="e10e204fb9e6f665" providerId="LiveId" clId="{4FD6809A-EA76-463F-B221-3E72F54CC062}" dt="2021-09-27T22:40:44.295" v="13859" actId="478"/>
          <ac:spMkLst>
            <pc:docMk/>
            <pc:sldMk cId="2946673727" sldId="883"/>
            <ac:spMk id="9" creationId="{F0A77EDF-7297-43A1-A0C6-E069256294A6}"/>
          </ac:spMkLst>
        </pc:spChg>
        <pc:spChg chg="del">
          <ac:chgData name="James Tompkin" userId="e10e204fb9e6f665" providerId="LiveId" clId="{4FD6809A-EA76-463F-B221-3E72F54CC062}" dt="2021-09-27T22:40:44.295" v="13859" actId="478"/>
          <ac:spMkLst>
            <pc:docMk/>
            <pc:sldMk cId="2946673727" sldId="883"/>
            <ac:spMk id="10" creationId="{F62ACC28-168D-4250-96B8-B5780EFFB2A2}"/>
          </ac:spMkLst>
        </pc:spChg>
        <pc:spChg chg="del">
          <ac:chgData name="James Tompkin" userId="e10e204fb9e6f665" providerId="LiveId" clId="{4FD6809A-EA76-463F-B221-3E72F54CC062}" dt="2021-09-27T22:40:44.295" v="13859" actId="478"/>
          <ac:spMkLst>
            <pc:docMk/>
            <pc:sldMk cId="2946673727" sldId="883"/>
            <ac:spMk id="11" creationId="{6832DC88-F9C6-473C-9E04-95AAAF8A0F79}"/>
          </ac:spMkLst>
        </pc:spChg>
        <pc:spChg chg="del">
          <ac:chgData name="James Tompkin" userId="e10e204fb9e6f665" providerId="LiveId" clId="{4FD6809A-EA76-463F-B221-3E72F54CC062}" dt="2021-09-27T22:40:44.295" v="13859" actId="478"/>
          <ac:spMkLst>
            <pc:docMk/>
            <pc:sldMk cId="2946673727" sldId="883"/>
            <ac:spMk id="12" creationId="{7A8E02D0-6F4C-4672-B7E0-EB5BE4FAC862}"/>
          </ac:spMkLst>
        </pc:spChg>
        <pc:spChg chg="del">
          <ac:chgData name="James Tompkin" userId="e10e204fb9e6f665" providerId="LiveId" clId="{4FD6809A-EA76-463F-B221-3E72F54CC062}" dt="2021-09-27T22:40:44.295" v="13859" actId="478"/>
          <ac:spMkLst>
            <pc:docMk/>
            <pc:sldMk cId="2946673727" sldId="883"/>
            <ac:spMk id="13" creationId="{165B244C-E53C-4E79-B63A-FB5481502589}"/>
          </ac:spMkLst>
        </pc:spChg>
        <pc:spChg chg="del">
          <ac:chgData name="James Tompkin" userId="e10e204fb9e6f665" providerId="LiveId" clId="{4FD6809A-EA76-463F-B221-3E72F54CC062}" dt="2021-09-27T22:40:44.295" v="13859" actId="478"/>
          <ac:spMkLst>
            <pc:docMk/>
            <pc:sldMk cId="2946673727" sldId="883"/>
            <ac:spMk id="14" creationId="{5D722A70-3114-4CC9-A254-89255FDF3E73}"/>
          </ac:spMkLst>
        </pc:spChg>
        <pc:spChg chg="del">
          <ac:chgData name="James Tompkin" userId="e10e204fb9e6f665" providerId="LiveId" clId="{4FD6809A-EA76-463F-B221-3E72F54CC062}" dt="2021-09-27T22:40:44.295" v="13859" actId="478"/>
          <ac:spMkLst>
            <pc:docMk/>
            <pc:sldMk cId="2946673727" sldId="883"/>
            <ac:spMk id="15" creationId="{6BF834A0-1FBD-44A1-A2F6-70F74A29AA6B}"/>
          </ac:spMkLst>
        </pc:spChg>
        <pc:spChg chg="add mod">
          <ac:chgData name="James Tompkin" userId="e10e204fb9e6f665" providerId="LiveId" clId="{4FD6809A-EA76-463F-B221-3E72F54CC062}" dt="2021-09-27T23:15:00.039" v="15229" actId="1036"/>
          <ac:spMkLst>
            <pc:docMk/>
            <pc:sldMk cId="2946673727" sldId="883"/>
            <ac:spMk id="16" creationId="{334F146F-BFE4-471F-9987-0865AFC408DA}"/>
          </ac:spMkLst>
        </pc:spChg>
        <pc:spChg chg="add mod">
          <ac:chgData name="James Tompkin" userId="e10e204fb9e6f665" providerId="LiveId" clId="{4FD6809A-EA76-463F-B221-3E72F54CC062}" dt="2021-09-27T23:15:00.039" v="15229" actId="1036"/>
          <ac:spMkLst>
            <pc:docMk/>
            <pc:sldMk cId="2946673727" sldId="883"/>
            <ac:spMk id="19" creationId="{49B2810A-D3DF-4F69-9F8B-C458B3267480}"/>
          </ac:spMkLst>
        </pc:spChg>
        <pc:spChg chg="mod">
          <ac:chgData name="James Tompkin" userId="e10e204fb9e6f665" providerId="LiveId" clId="{4FD6809A-EA76-463F-B221-3E72F54CC062}" dt="2021-09-27T23:15:00.039" v="15229" actId="1036"/>
          <ac:spMkLst>
            <pc:docMk/>
            <pc:sldMk cId="2946673727" sldId="883"/>
            <ac:spMk id="20" creationId="{5F4F7AB6-B4AA-4D7D-993E-98177ED47F11}"/>
          </ac:spMkLst>
        </pc:spChg>
        <pc:spChg chg="mod">
          <ac:chgData name="James Tompkin" userId="e10e204fb9e6f665" providerId="LiveId" clId="{4FD6809A-EA76-463F-B221-3E72F54CC062}" dt="2021-09-27T23:15:00.039" v="15229" actId="1036"/>
          <ac:spMkLst>
            <pc:docMk/>
            <pc:sldMk cId="2946673727" sldId="883"/>
            <ac:spMk id="21" creationId="{BD075403-DA58-4CF1-ACF8-34DD62F3B562}"/>
          </ac:spMkLst>
        </pc:spChg>
        <pc:spChg chg="mod">
          <ac:chgData name="James Tompkin" userId="e10e204fb9e6f665" providerId="LiveId" clId="{4FD6809A-EA76-463F-B221-3E72F54CC062}" dt="2021-09-27T23:15:00.039" v="15229" actId="1036"/>
          <ac:spMkLst>
            <pc:docMk/>
            <pc:sldMk cId="2946673727" sldId="883"/>
            <ac:spMk id="22" creationId="{91D0470E-6F2F-4892-863C-8EB4E966861C}"/>
          </ac:spMkLst>
        </pc:spChg>
        <pc:spChg chg="mod">
          <ac:chgData name="James Tompkin" userId="e10e204fb9e6f665" providerId="LiveId" clId="{4FD6809A-EA76-463F-B221-3E72F54CC062}" dt="2021-09-27T23:15:00.039" v="15229" actId="1036"/>
          <ac:spMkLst>
            <pc:docMk/>
            <pc:sldMk cId="2946673727" sldId="883"/>
            <ac:spMk id="24" creationId="{63ECE4A7-008D-4D5A-B6BC-7AA2C0A601AD}"/>
          </ac:spMkLst>
        </pc:spChg>
        <pc:spChg chg="mod">
          <ac:chgData name="James Tompkin" userId="e10e204fb9e6f665" providerId="LiveId" clId="{4FD6809A-EA76-463F-B221-3E72F54CC062}" dt="2021-09-27T23:15:00.039" v="15229" actId="1036"/>
          <ac:spMkLst>
            <pc:docMk/>
            <pc:sldMk cId="2946673727" sldId="883"/>
            <ac:spMk id="27" creationId="{6D46AF76-0771-449A-9C06-F7CDA02FE57A}"/>
          </ac:spMkLst>
        </pc:spChg>
        <pc:spChg chg="mod">
          <ac:chgData name="James Tompkin" userId="e10e204fb9e6f665" providerId="LiveId" clId="{4FD6809A-EA76-463F-B221-3E72F54CC062}" dt="2021-09-27T23:15:00.039" v="15229" actId="1036"/>
          <ac:spMkLst>
            <pc:docMk/>
            <pc:sldMk cId="2946673727" sldId="883"/>
            <ac:spMk id="28" creationId="{E96919F6-36A3-413B-906A-B18D28534BB0}"/>
          </ac:spMkLst>
        </pc:spChg>
        <pc:spChg chg="mod">
          <ac:chgData name="James Tompkin" userId="e10e204fb9e6f665" providerId="LiveId" clId="{4FD6809A-EA76-463F-B221-3E72F54CC062}" dt="2021-09-27T23:15:00.039" v="15229" actId="1036"/>
          <ac:spMkLst>
            <pc:docMk/>
            <pc:sldMk cId="2946673727" sldId="883"/>
            <ac:spMk id="29" creationId="{367DFFEA-4F31-4D1B-A1AB-C30FD72DE840}"/>
          </ac:spMkLst>
        </pc:spChg>
        <pc:spChg chg="mod">
          <ac:chgData name="James Tompkin" userId="e10e204fb9e6f665" providerId="LiveId" clId="{4FD6809A-EA76-463F-B221-3E72F54CC062}" dt="2021-09-27T23:15:00.039" v="15229" actId="1036"/>
          <ac:spMkLst>
            <pc:docMk/>
            <pc:sldMk cId="2946673727" sldId="883"/>
            <ac:spMk id="30" creationId="{958069C4-0F7D-4787-A74E-6C5EAFA80FCF}"/>
          </ac:spMkLst>
        </pc:spChg>
        <pc:spChg chg="del">
          <ac:chgData name="James Tompkin" userId="e10e204fb9e6f665" providerId="LiveId" clId="{4FD6809A-EA76-463F-B221-3E72F54CC062}" dt="2021-09-27T22:54:36.778" v="14261" actId="478"/>
          <ac:spMkLst>
            <pc:docMk/>
            <pc:sldMk cId="2946673727" sldId="883"/>
            <ac:spMk id="34" creationId="{3EE38E0D-93B9-4FB0-9546-176091923102}"/>
          </ac:spMkLst>
        </pc:spChg>
        <pc:spChg chg="del">
          <ac:chgData name="James Tompkin" userId="e10e204fb9e6f665" providerId="LiveId" clId="{4FD6809A-EA76-463F-B221-3E72F54CC062}" dt="2021-09-27T22:54:36.778" v="14261" actId="478"/>
          <ac:spMkLst>
            <pc:docMk/>
            <pc:sldMk cId="2946673727" sldId="883"/>
            <ac:spMk id="35" creationId="{836D154A-2274-46FF-98FB-E5C96520DBB9}"/>
          </ac:spMkLst>
        </pc:spChg>
        <pc:spChg chg="del">
          <ac:chgData name="James Tompkin" userId="e10e204fb9e6f665" providerId="LiveId" clId="{4FD6809A-EA76-463F-B221-3E72F54CC062}" dt="2021-09-27T22:54:36.778" v="14261" actId="478"/>
          <ac:spMkLst>
            <pc:docMk/>
            <pc:sldMk cId="2946673727" sldId="883"/>
            <ac:spMk id="36" creationId="{0C15E807-CAAF-462B-850E-53238D883D89}"/>
          </ac:spMkLst>
        </pc:spChg>
        <pc:spChg chg="del">
          <ac:chgData name="James Tompkin" userId="e10e204fb9e6f665" providerId="LiveId" clId="{4FD6809A-EA76-463F-B221-3E72F54CC062}" dt="2021-09-27T22:54:36.778" v="14261" actId="478"/>
          <ac:spMkLst>
            <pc:docMk/>
            <pc:sldMk cId="2946673727" sldId="883"/>
            <ac:spMk id="37" creationId="{CC730FEB-CC22-4A34-9A68-561FA36CA09F}"/>
          </ac:spMkLst>
        </pc:spChg>
        <pc:spChg chg="del">
          <ac:chgData name="James Tompkin" userId="e10e204fb9e6f665" providerId="LiveId" clId="{4FD6809A-EA76-463F-B221-3E72F54CC062}" dt="2021-09-27T22:54:36.778" v="14261" actId="478"/>
          <ac:spMkLst>
            <pc:docMk/>
            <pc:sldMk cId="2946673727" sldId="883"/>
            <ac:spMk id="38" creationId="{A5EA1AAF-41B8-40A0-B225-D7E759F1A042}"/>
          </ac:spMkLst>
        </pc:spChg>
        <pc:spChg chg="del">
          <ac:chgData name="James Tompkin" userId="e10e204fb9e6f665" providerId="LiveId" clId="{4FD6809A-EA76-463F-B221-3E72F54CC062}" dt="2021-09-27T22:54:36.778" v="14261" actId="478"/>
          <ac:spMkLst>
            <pc:docMk/>
            <pc:sldMk cId="2946673727" sldId="883"/>
            <ac:spMk id="39" creationId="{2851FA48-983A-41F0-A51B-B533DE55CD02}"/>
          </ac:spMkLst>
        </pc:spChg>
        <pc:spChg chg="del">
          <ac:chgData name="James Tompkin" userId="e10e204fb9e6f665" providerId="LiveId" clId="{4FD6809A-EA76-463F-B221-3E72F54CC062}" dt="2021-09-27T22:54:36.778" v="14261" actId="478"/>
          <ac:spMkLst>
            <pc:docMk/>
            <pc:sldMk cId="2946673727" sldId="883"/>
            <ac:spMk id="40" creationId="{34AEDA67-CBDE-44E6-97D5-301A70CA3FEC}"/>
          </ac:spMkLst>
        </pc:spChg>
        <pc:spChg chg="del">
          <ac:chgData name="James Tompkin" userId="e10e204fb9e6f665" providerId="LiveId" clId="{4FD6809A-EA76-463F-B221-3E72F54CC062}" dt="2021-09-27T22:54:36.778" v="14261" actId="478"/>
          <ac:spMkLst>
            <pc:docMk/>
            <pc:sldMk cId="2946673727" sldId="883"/>
            <ac:spMk id="41" creationId="{E9C82D19-65B9-4A81-8814-ECC7BA7F01B5}"/>
          </ac:spMkLst>
        </pc:spChg>
        <pc:spChg chg="del">
          <ac:chgData name="James Tompkin" userId="e10e204fb9e6f665" providerId="LiveId" clId="{4FD6809A-EA76-463F-B221-3E72F54CC062}" dt="2021-09-27T22:54:36.778" v="14261" actId="478"/>
          <ac:spMkLst>
            <pc:docMk/>
            <pc:sldMk cId="2946673727" sldId="883"/>
            <ac:spMk id="42" creationId="{DFBC04F8-0D1B-4284-9540-795AE9AA0BCF}"/>
          </ac:spMkLst>
        </pc:spChg>
        <pc:spChg chg="del">
          <ac:chgData name="James Tompkin" userId="e10e204fb9e6f665" providerId="LiveId" clId="{4FD6809A-EA76-463F-B221-3E72F54CC062}" dt="2021-09-27T22:54:36.778" v="14261" actId="478"/>
          <ac:spMkLst>
            <pc:docMk/>
            <pc:sldMk cId="2946673727" sldId="883"/>
            <ac:spMk id="43" creationId="{DC47F456-06DF-4067-A2DA-CB774C83974C}"/>
          </ac:spMkLst>
        </pc:spChg>
        <pc:spChg chg="add mod">
          <ac:chgData name="James Tompkin" userId="e10e204fb9e6f665" providerId="LiveId" clId="{4FD6809A-EA76-463F-B221-3E72F54CC062}" dt="2021-09-27T23:15:00.039" v="15229" actId="1036"/>
          <ac:spMkLst>
            <pc:docMk/>
            <pc:sldMk cId="2946673727" sldId="883"/>
            <ac:spMk id="46" creationId="{1661384A-F34A-4D68-A6DF-716346558D5B}"/>
          </ac:spMkLst>
        </pc:spChg>
        <pc:spChg chg="add mod">
          <ac:chgData name="James Tompkin" userId="e10e204fb9e6f665" providerId="LiveId" clId="{4FD6809A-EA76-463F-B221-3E72F54CC062}" dt="2021-09-27T23:15:00.039" v="15229" actId="1036"/>
          <ac:spMkLst>
            <pc:docMk/>
            <pc:sldMk cId="2946673727" sldId="883"/>
            <ac:spMk id="47" creationId="{B92170AD-023B-4DE3-80F1-FC7A14BD751F}"/>
          </ac:spMkLst>
        </pc:spChg>
        <pc:spChg chg="add mod">
          <ac:chgData name="James Tompkin" userId="e10e204fb9e6f665" providerId="LiveId" clId="{4FD6809A-EA76-463F-B221-3E72F54CC062}" dt="2021-09-27T23:15:00.039" v="15229" actId="1036"/>
          <ac:spMkLst>
            <pc:docMk/>
            <pc:sldMk cId="2946673727" sldId="883"/>
            <ac:spMk id="48" creationId="{8B11E5F4-936B-48C4-88DC-744954AB0046}"/>
          </ac:spMkLst>
        </pc:spChg>
        <pc:spChg chg="add mod">
          <ac:chgData name="James Tompkin" userId="e10e204fb9e6f665" providerId="LiveId" clId="{4FD6809A-EA76-463F-B221-3E72F54CC062}" dt="2021-09-27T23:15:00.039" v="15229" actId="1036"/>
          <ac:spMkLst>
            <pc:docMk/>
            <pc:sldMk cId="2946673727" sldId="883"/>
            <ac:spMk id="49" creationId="{4E3B88FF-BAE0-414E-A98D-91E735363E17}"/>
          </ac:spMkLst>
        </pc:spChg>
        <pc:spChg chg="add mod">
          <ac:chgData name="James Tompkin" userId="e10e204fb9e6f665" providerId="LiveId" clId="{4FD6809A-EA76-463F-B221-3E72F54CC062}" dt="2021-09-27T23:15:00.039" v="15229" actId="1036"/>
          <ac:spMkLst>
            <pc:docMk/>
            <pc:sldMk cId="2946673727" sldId="883"/>
            <ac:spMk id="50" creationId="{12E6E7B0-FF12-4AFB-9C4B-5230C63904D7}"/>
          </ac:spMkLst>
        </pc:spChg>
        <pc:spChg chg="add mod">
          <ac:chgData name="James Tompkin" userId="e10e204fb9e6f665" providerId="LiveId" clId="{4FD6809A-EA76-463F-B221-3E72F54CC062}" dt="2021-09-27T23:15:00.039" v="15229" actId="1036"/>
          <ac:spMkLst>
            <pc:docMk/>
            <pc:sldMk cId="2946673727" sldId="883"/>
            <ac:spMk id="51" creationId="{95FB0272-11ED-4E75-B56D-BC22A0707FF0}"/>
          </ac:spMkLst>
        </pc:spChg>
        <pc:spChg chg="add mod">
          <ac:chgData name="James Tompkin" userId="e10e204fb9e6f665" providerId="LiveId" clId="{4FD6809A-EA76-463F-B221-3E72F54CC062}" dt="2021-09-27T23:15:00.039" v="15229" actId="1036"/>
          <ac:spMkLst>
            <pc:docMk/>
            <pc:sldMk cId="2946673727" sldId="883"/>
            <ac:spMk id="52" creationId="{C10633EB-263B-44DA-93F8-8E2D53C8D26B}"/>
          </ac:spMkLst>
        </pc:spChg>
        <pc:spChg chg="add mod">
          <ac:chgData name="James Tompkin" userId="e10e204fb9e6f665" providerId="LiveId" clId="{4FD6809A-EA76-463F-B221-3E72F54CC062}" dt="2021-09-27T23:15:00.039" v="15229" actId="1036"/>
          <ac:spMkLst>
            <pc:docMk/>
            <pc:sldMk cId="2946673727" sldId="883"/>
            <ac:spMk id="53" creationId="{142A59DA-5F37-46FF-BED4-EDBB66CF535D}"/>
          </ac:spMkLst>
        </pc:spChg>
        <pc:spChg chg="add mod">
          <ac:chgData name="James Tompkin" userId="e10e204fb9e6f665" providerId="LiveId" clId="{4FD6809A-EA76-463F-B221-3E72F54CC062}" dt="2021-09-27T23:15:00.039" v="15229" actId="1036"/>
          <ac:spMkLst>
            <pc:docMk/>
            <pc:sldMk cId="2946673727" sldId="883"/>
            <ac:spMk id="54" creationId="{58FF2440-1006-46DB-B9F1-2222BAC32E26}"/>
          </ac:spMkLst>
        </pc:spChg>
        <pc:spChg chg="add mod">
          <ac:chgData name="James Tompkin" userId="e10e204fb9e6f665" providerId="LiveId" clId="{4FD6809A-EA76-463F-B221-3E72F54CC062}" dt="2021-09-27T23:15:00.039" v="15229" actId="1036"/>
          <ac:spMkLst>
            <pc:docMk/>
            <pc:sldMk cId="2946673727" sldId="883"/>
            <ac:spMk id="57" creationId="{7A0795A8-D9C7-487C-B180-BA7BCCBED41B}"/>
          </ac:spMkLst>
        </pc:spChg>
        <pc:spChg chg="add mod">
          <ac:chgData name="James Tompkin" userId="e10e204fb9e6f665" providerId="LiveId" clId="{4FD6809A-EA76-463F-B221-3E72F54CC062}" dt="2021-09-27T23:15:00.039" v="15229" actId="1036"/>
          <ac:spMkLst>
            <pc:docMk/>
            <pc:sldMk cId="2946673727" sldId="883"/>
            <ac:spMk id="58" creationId="{9BE94E83-47BE-4A9A-A174-A09FC84C9570}"/>
          </ac:spMkLst>
        </pc:spChg>
        <pc:spChg chg="add mod">
          <ac:chgData name="James Tompkin" userId="e10e204fb9e6f665" providerId="LiveId" clId="{4FD6809A-EA76-463F-B221-3E72F54CC062}" dt="2021-09-27T23:15:00.039" v="15229" actId="1036"/>
          <ac:spMkLst>
            <pc:docMk/>
            <pc:sldMk cId="2946673727" sldId="883"/>
            <ac:spMk id="59" creationId="{A6191603-0A09-4B88-8A5B-8208DDB97F77}"/>
          </ac:spMkLst>
        </pc:spChg>
        <pc:spChg chg="add mod">
          <ac:chgData name="James Tompkin" userId="e10e204fb9e6f665" providerId="LiveId" clId="{4FD6809A-EA76-463F-B221-3E72F54CC062}" dt="2021-09-27T23:15:00.039" v="15229" actId="1036"/>
          <ac:spMkLst>
            <pc:docMk/>
            <pc:sldMk cId="2946673727" sldId="883"/>
            <ac:spMk id="60" creationId="{BA955BF6-C7E0-4AE1-B91F-B16D4518AEFB}"/>
          </ac:spMkLst>
        </pc:spChg>
        <pc:spChg chg="add mod">
          <ac:chgData name="James Tompkin" userId="e10e204fb9e6f665" providerId="LiveId" clId="{4FD6809A-EA76-463F-B221-3E72F54CC062}" dt="2021-09-27T23:15:00.039" v="15229" actId="1036"/>
          <ac:spMkLst>
            <pc:docMk/>
            <pc:sldMk cId="2946673727" sldId="883"/>
            <ac:spMk id="61" creationId="{D0ABED55-F648-4C15-ACBB-04D06439ACD2}"/>
          </ac:spMkLst>
        </pc:spChg>
        <pc:spChg chg="add mod">
          <ac:chgData name="James Tompkin" userId="e10e204fb9e6f665" providerId="LiveId" clId="{4FD6809A-EA76-463F-B221-3E72F54CC062}" dt="2021-09-27T23:15:00.039" v="15229" actId="1036"/>
          <ac:spMkLst>
            <pc:docMk/>
            <pc:sldMk cId="2946673727" sldId="883"/>
            <ac:spMk id="62" creationId="{7FB21585-8258-44F5-AF7B-EE22C32D1673}"/>
          </ac:spMkLst>
        </pc:spChg>
        <pc:spChg chg="add mod">
          <ac:chgData name="James Tompkin" userId="e10e204fb9e6f665" providerId="LiveId" clId="{4FD6809A-EA76-463F-B221-3E72F54CC062}" dt="2021-09-27T23:15:00.039" v="15229" actId="1036"/>
          <ac:spMkLst>
            <pc:docMk/>
            <pc:sldMk cId="2946673727" sldId="883"/>
            <ac:spMk id="63" creationId="{2491237C-4BDF-4040-B146-8A3F186E5F22}"/>
          </ac:spMkLst>
        </pc:spChg>
        <pc:spChg chg="add mod">
          <ac:chgData name="James Tompkin" userId="e10e204fb9e6f665" providerId="LiveId" clId="{4FD6809A-EA76-463F-B221-3E72F54CC062}" dt="2021-09-27T23:15:00.039" v="15229" actId="1036"/>
          <ac:spMkLst>
            <pc:docMk/>
            <pc:sldMk cId="2946673727" sldId="883"/>
            <ac:spMk id="64" creationId="{950ABB2E-1726-4A1A-87E4-FF0E20AABD53}"/>
          </ac:spMkLst>
        </pc:spChg>
        <pc:spChg chg="add mod">
          <ac:chgData name="James Tompkin" userId="e10e204fb9e6f665" providerId="LiveId" clId="{4FD6809A-EA76-463F-B221-3E72F54CC062}" dt="2021-09-27T23:15:00.039" v="15229" actId="1036"/>
          <ac:spMkLst>
            <pc:docMk/>
            <pc:sldMk cId="2946673727" sldId="883"/>
            <ac:spMk id="65" creationId="{517A1591-78A2-4976-9009-B537FCE0A474}"/>
          </ac:spMkLst>
        </pc:spChg>
        <pc:spChg chg="add mod">
          <ac:chgData name="James Tompkin" userId="e10e204fb9e6f665" providerId="LiveId" clId="{4FD6809A-EA76-463F-B221-3E72F54CC062}" dt="2021-09-27T23:15:00.039" v="15229" actId="1036"/>
          <ac:spMkLst>
            <pc:docMk/>
            <pc:sldMk cId="2946673727" sldId="883"/>
            <ac:spMk id="66" creationId="{2183D29D-E0C4-43B7-BC8B-E748D3C7C110}"/>
          </ac:spMkLst>
        </pc:spChg>
        <pc:spChg chg="add mod">
          <ac:chgData name="James Tompkin" userId="e10e204fb9e6f665" providerId="LiveId" clId="{4FD6809A-EA76-463F-B221-3E72F54CC062}" dt="2021-09-27T23:15:00.039" v="15229" actId="1036"/>
          <ac:spMkLst>
            <pc:docMk/>
            <pc:sldMk cId="2946673727" sldId="883"/>
            <ac:spMk id="67" creationId="{91EEA225-B80F-48C3-9344-47E063142B69}"/>
          </ac:spMkLst>
        </pc:spChg>
        <pc:spChg chg="add mod">
          <ac:chgData name="James Tompkin" userId="e10e204fb9e6f665" providerId="LiveId" clId="{4FD6809A-EA76-463F-B221-3E72F54CC062}" dt="2021-09-27T23:15:00.039" v="15229" actId="1036"/>
          <ac:spMkLst>
            <pc:docMk/>
            <pc:sldMk cId="2946673727" sldId="883"/>
            <ac:spMk id="70" creationId="{17D800BB-9546-48C6-BC8C-35B6368BA8E4}"/>
          </ac:spMkLst>
        </pc:spChg>
        <pc:spChg chg="add mod">
          <ac:chgData name="James Tompkin" userId="e10e204fb9e6f665" providerId="LiveId" clId="{4FD6809A-EA76-463F-B221-3E72F54CC062}" dt="2021-09-27T23:15:00.039" v="15229" actId="1036"/>
          <ac:spMkLst>
            <pc:docMk/>
            <pc:sldMk cId="2946673727" sldId="883"/>
            <ac:spMk id="71" creationId="{263E26F0-3B60-4419-A673-857E472A5595}"/>
          </ac:spMkLst>
        </pc:spChg>
        <pc:spChg chg="add mod">
          <ac:chgData name="James Tompkin" userId="e10e204fb9e6f665" providerId="LiveId" clId="{4FD6809A-EA76-463F-B221-3E72F54CC062}" dt="2021-09-27T23:22:18.379" v="15448" actId="20577"/>
          <ac:spMkLst>
            <pc:docMk/>
            <pc:sldMk cId="2946673727" sldId="883"/>
            <ac:spMk id="72" creationId="{88E778CC-A755-46A2-9FE6-12BC8E672A80}"/>
          </ac:spMkLst>
        </pc:spChg>
        <pc:spChg chg="add del">
          <ac:chgData name="James Tompkin" userId="e10e204fb9e6f665" providerId="LiveId" clId="{4FD6809A-EA76-463F-B221-3E72F54CC062}" dt="2021-09-27T23:14:13.015" v="15199" actId="22"/>
          <ac:spMkLst>
            <pc:docMk/>
            <pc:sldMk cId="2946673727" sldId="883"/>
            <ac:spMk id="73" creationId="{5DDF9213-EA2E-496C-97C0-DEC960BD3EE1}"/>
          </ac:spMkLst>
        </pc:spChg>
        <pc:spChg chg="add del">
          <ac:chgData name="James Tompkin" userId="e10e204fb9e6f665" providerId="LiveId" clId="{4FD6809A-EA76-463F-B221-3E72F54CC062}" dt="2021-09-27T23:14:18.953" v="15201" actId="22"/>
          <ac:spMkLst>
            <pc:docMk/>
            <pc:sldMk cId="2946673727" sldId="883"/>
            <ac:spMk id="74" creationId="{8763A6D0-EDE6-4EC6-B0E3-935E56773B20}"/>
          </ac:spMkLst>
        </pc:spChg>
        <pc:spChg chg="add mod">
          <ac:chgData name="James Tompkin" userId="e10e204fb9e6f665" providerId="LiveId" clId="{4FD6809A-EA76-463F-B221-3E72F54CC062}" dt="2021-09-27T23:15:00.039" v="15229" actId="1036"/>
          <ac:spMkLst>
            <pc:docMk/>
            <pc:sldMk cId="2946673727" sldId="883"/>
            <ac:spMk id="76" creationId="{B37144DD-6782-47D4-B1EB-7ABE781DEE35}"/>
          </ac:spMkLst>
        </pc:spChg>
        <pc:cxnChg chg="del">
          <ac:chgData name="James Tompkin" userId="e10e204fb9e6f665" providerId="LiveId" clId="{4FD6809A-EA76-463F-B221-3E72F54CC062}" dt="2021-09-27T22:40:44.295" v="13859" actId="478"/>
          <ac:cxnSpMkLst>
            <pc:docMk/>
            <pc:sldMk cId="2946673727" sldId="883"/>
            <ac:cxnSpMk id="17" creationId="{75DEB0A2-0F32-41FB-9664-DCE6443F16F6}"/>
          </ac:cxnSpMkLst>
        </pc:cxnChg>
        <pc:cxnChg chg="del">
          <ac:chgData name="James Tompkin" userId="e10e204fb9e6f665" providerId="LiveId" clId="{4FD6809A-EA76-463F-B221-3E72F54CC062}" dt="2021-09-27T22:40:44.295" v="13859" actId="478"/>
          <ac:cxnSpMkLst>
            <pc:docMk/>
            <pc:sldMk cId="2946673727" sldId="883"/>
            <ac:cxnSpMk id="18" creationId="{03EBBF5E-2CDB-4E81-9745-80A822FB16BA}"/>
          </ac:cxnSpMkLst>
        </pc:cxnChg>
        <pc:cxnChg chg="add del mod">
          <ac:chgData name="James Tompkin" userId="e10e204fb9e6f665" providerId="LiveId" clId="{4FD6809A-EA76-463F-B221-3E72F54CC062}" dt="2021-09-27T22:49:57.983" v="14046" actId="478"/>
          <ac:cxnSpMkLst>
            <pc:docMk/>
            <pc:sldMk cId="2946673727" sldId="883"/>
            <ac:cxnSpMk id="25" creationId="{122AB53B-3C08-4722-A7BF-8304BBC2B0F6}"/>
          </ac:cxnSpMkLst>
        </pc:cxnChg>
        <pc:cxnChg chg="mod">
          <ac:chgData name="James Tompkin" userId="e10e204fb9e6f665" providerId="LiveId" clId="{4FD6809A-EA76-463F-B221-3E72F54CC062}" dt="2021-09-27T23:15:00.039" v="15229" actId="1036"/>
          <ac:cxnSpMkLst>
            <pc:docMk/>
            <pc:sldMk cId="2946673727" sldId="883"/>
            <ac:cxnSpMk id="31" creationId="{098B7EB5-AA7B-4C1A-BF11-7C92AC023980}"/>
          </ac:cxnSpMkLst>
        </pc:cxnChg>
        <pc:cxnChg chg="mod">
          <ac:chgData name="James Tompkin" userId="e10e204fb9e6f665" providerId="LiveId" clId="{4FD6809A-EA76-463F-B221-3E72F54CC062}" dt="2021-09-27T23:15:00.039" v="15229" actId="1036"/>
          <ac:cxnSpMkLst>
            <pc:docMk/>
            <pc:sldMk cId="2946673727" sldId="883"/>
            <ac:cxnSpMk id="32" creationId="{19A9FFFA-9518-4133-B511-A2FB38528897}"/>
          </ac:cxnSpMkLst>
        </pc:cxnChg>
        <pc:cxnChg chg="del">
          <ac:chgData name="James Tompkin" userId="e10e204fb9e6f665" providerId="LiveId" clId="{4FD6809A-EA76-463F-B221-3E72F54CC062}" dt="2021-09-27T22:54:36.778" v="14261" actId="478"/>
          <ac:cxnSpMkLst>
            <pc:docMk/>
            <pc:sldMk cId="2946673727" sldId="883"/>
            <ac:cxnSpMk id="44" creationId="{4E14B1BF-886A-4B9B-B4A7-844E266BF4BD}"/>
          </ac:cxnSpMkLst>
        </pc:cxnChg>
        <pc:cxnChg chg="del">
          <ac:chgData name="James Tompkin" userId="e10e204fb9e6f665" providerId="LiveId" clId="{4FD6809A-EA76-463F-B221-3E72F54CC062}" dt="2021-09-27T22:54:36.778" v="14261" actId="478"/>
          <ac:cxnSpMkLst>
            <pc:docMk/>
            <pc:sldMk cId="2946673727" sldId="883"/>
            <ac:cxnSpMk id="45" creationId="{E2406726-F407-4AF7-9BD1-161DF6DE34FB}"/>
          </ac:cxnSpMkLst>
        </pc:cxnChg>
        <pc:cxnChg chg="add mod">
          <ac:chgData name="James Tompkin" userId="e10e204fb9e6f665" providerId="LiveId" clId="{4FD6809A-EA76-463F-B221-3E72F54CC062}" dt="2021-09-27T23:15:00.039" v="15229" actId="1036"/>
          <ac:cxnSpMkLst>
            <pc:docMk/>
            <pc:sldMk cId="2946673727" sldId="883"/>
            <ac:cxnSpMk id="55" creationId="{12C11F19-8673-4286-868B-5B0D3E12FCB3}"/>
          </ac:cxnSpMkLst>
        </pc:cxnChg>
        <pc:cxnChg chg="add mod">
          <ac:chgData name="James Tompkin" userId="e10e204fb9e6f665" providerId="LiveId" clId="{4FD6809A-EA76-463F-B221-3E72F54CC062}" dt="2021-09-27T23:15:00.039" v="15229" actId="1036"/>
          <ac:cxnSpMkLst>
            <pc:docMk/>
            <pc:sldMk cId="2946673727" sldId="883"/>
            <ac:cxnSpMk id="56" creationId="{924BFC48-A7D8-4BA5-8A77-170F066C9677}"/>
          </ac:cxnSpMkLst>
        </pc:cxnChg>
        <pc:cxnChg chg="add mod">
          <ac:chgData name="James Tompkin" userId="e10e204fb9e6f665" providerId="LiveId" clId="{4FD6809A-EA76-463F-B221-3E72F54CC062}" dt="2021-09-27T23:15:00.039" v="15229" actId="1036"/>
          <ac:cxnSpMkLst>
            <pc:docMk/>
            <pc:sldMk cId="2946673727" sldId="883"/>
            <ac:cxnSpMk id="68" creationId="{C2B471EE-380E-4E14-9E10-C90D1D3AC437}"/>
          </ac:cxnSpMkLst>
        </pc:cxnChg>
        <pc:cxnChg chg="add mod">
          <ac:chgData name="James Tompkin" userId="e10e204fb9e6f665" providerId="LiveId" clId="{4FD6809A-EA76-463F-B221-3E72F54CC062}" dt="2021-09-27T23:15:00.039" v="15229" actId="1036"/>
          <ac:cxnSpMkLst>
            <pc:docMk/>
            <pc:sldMk cId="2946673727" sldId="883"/>
            <ac:cxnSpMk id="69" creationId="{D190A239-D9FC-4BD5-9D4B-4BB3DA714B13}"/>
          </ac:cxnSpMkLst>
        </pc:cxnChg>
      </pc:sldChg>
      <pc:sldChg chg="add modTransition">
        <pc:chgData name="James Tompkin" userId="e10e204fb9e6f665" providerId="LiveId" clId="{4FD6809A-EA76-463F-B221-3E72F54CC062}" dt="2021-10-01T03:09:45.205" v="32004"/>
        <pc:sldMkLst>
          <pc:docMk/>
          <pc:sldMk cId="24556125" sldId="884"/>
        </pc:sldMkLst>
      </pc:sldChg>
      <pc:sldChg chg="add modTransition">
        <pc:chgData name="James Tompkin" userId="e10e204fb9e6f665" providerId="LiveId" clId="{4FD6809A-EA76-463F-B221-3E72F54CC062}" dt="2021-10-01T03:09:49.199" v="32005"/>
        <pc:sldMkLst>
          <pc:docMk/>
          <pc:sldMk cId="2061868104" sldId="885"/>
        </pc:sldMkLst>
      </pc:sldChg>
      <pc:sldChg chg="add modTransition">
        <pc:chgData name="James Tompkin" userId="e10e204fb9e6f665" providerId="LiveId" clId="{4FD6809A-EA76-463F-B221-3E72F54CC062}" dt="2021-10-01T03:09:40.887" v="32003"/>
        <pc:sldMkLst>
          <pc:docMk/>
          <pc:sldMk cId="3797325802" sldId="886"/>
        </pc:sldMkLst>
      </pc:sldChg>
      <pc:sldChg chg="add modTransition">
        <pc:chgData name="James Tompkin" userId="e10e204fb9e6f665" providerId="LiveId" clId="{4FD6809A-EA76-463F-B221-3E72F54CC062}" dt="2021-10-01T03:09:37.363" v="32002"/>
        <pc:sldMkLst>
          <pc:docMk/>
          <pc:sldMk cId="1630982984" sldId="887"/>
        </pc:sldMkLst>
      </pc:sldChg>
      <pc:sldChg chg="add modTransition modNotesTx">
        <pc:chgData name="James Tompkin" userId="e10e204fb9e6f665" providerId="LiveId" clId="{4FD6809A-EA76-463F-B221-3E72F54CC062}" dt="2021-10-01T03:09:54.416" v="32006"/>
        <pc:sldMkLst>
          <pc:docMk/>
          <pc:sldMk cId="1456989016" sldId="888"/>
        </pc:sldMkLst>
      </pc:sldChg>
      <pc:sldChg chg="addSp delSp modSp add mod modNotesTx">
        <pc:chgData name="James Tompkin" userId="e10e204fb9e6f665" providerId="LiveId" clId="{4FD6809A-EA76-463F-B221-3E72F54CC062}" dt="2021-10-01T00:56:25.797" v="29083" actId="6549"/>
        <pc:sldMkLst>
          <pc:docMk/>
          <pc:sldMk cId="1549914592" sldId="889"/>
        </pc:sldMkLst>
        <pc:spChg chg="mod">
          <ac:chgData name="James Tompkin" userId="e10e204fb9e6f665" providerId="LiveId" clId="{4FD6809A-EA76-463F-B221-3E72F54CC062}" dt="2021-09-28T14:38:17.574" v="16775" actId="20577"/>
          <ac:spMkLst>
            <pc:docMk/>
            <pc:sldMk cId="1549914592" sldId="889"/>
            <ac:spMk id="2" creationId="{FD96F5F8-0BC3-4593-894C-AE5195E0A6E2}"/>
          </ac:spMkLst>
        </pc:spChg>
        <pc:spChg chg="add mod topLvl">
          <ac:chgData name="James Tompkin" userId="e10e204fb9e6f665" providerId="LiveId" clId="{4FD6809A-EA76-463F-B221-3E72F54CC062}" dt="2021-09-27T23:28:51.671" v="15863" actId="165"/>
          <ac:spMkLst>
            <pc:docMk/>
            <pc:sldMk cId="1549914592" sldId="889"/>
            <ac:spMk id="18" creationId="{9408F2B7-20AA-4763-B205-CA6AC8417A35}"/>
          </ac:spMkLst>
        </pc:spChg>
        <pc:spChg chg="add mod topLvl">
          <ac:chgData name="James Tompkin" userId="e10e204fb9e6f665" providerId="LiveId" clId="{4FD6809A-EA76-463F-B221-3E72F54CC062}" dt="2021-09-27T23:28:51.671" v="15863" actId="165"/>
          <ac:spMkLst>
            <pc:docMk/>
            <pc:sldMk cId="1549914592" sldId="889"/>
            <ac:spMk id="19" creationId="{7560297B-8D6D-407D-A7DC-4A462244FCAA}"/>
          </ac:spMkLst>
        </pc:spChg>
        <pc:spChg chg="add mod topLvl">
          <ac:chgData name="James Tompkin" userId="e10e204fb9e6f665" providerId="LiveId" clId="{4FD6809A-EA76-463F-B221-3E72F54CC062}" dt="2021-09-27T23:28:51.671" v="15863" actId="165"/>
          <ac:spMkLst>
            <pc:docMk/>
            <pc:sldMk cId="1549914592" sldId="889"/>
            <ac:spMk id="20" creationId="{C5CF5EDC-3773-4FEA-942C-7B713ADA4EB0}"/>
          </ac:spMkLst>
        </pc:spChg>
        <pc:spChg chg="add mod topLvl">
          <ac:chgData name="James Tompkin" userId="e10e204fb9e6f665" providerId="LiveId" clId="{4FD6809A-EA76-463F-B221-3E72F54CC062}" dt="2021-09-27T23:28:51.671" v="15863" actId="165"/>
          <ac:spMkLst>
            <pc:docMk/>
            <pc:sldMk cId="1549914592" sldId="889"/>
            <ac:spMk id="21" creationId="{CD806CE1-0A97-40A7-830A-7986B647F23B}"/>
          </ac:spMkLst>
        </pc:spChg>
        <pc:spChg chg="add mod topLvl">
          <ac:chgData name="James Tompkin" userId="e10e204fb9e6f665" providerId="LiveId" clId="{4FD6809A-EA76-463F-B221-3E72F54CC062}" dt="2021-09-27T23:28:51.671" v="15863" actId="165"/>
          <ac:spMkLst>
            <pc:docMk/>
            <pc:sldMk cId="1549914592" sldId="889"/>
            <ac:spMk id="22" creationId="{6F3C5213-71D8-4F68-B787-224E30F3886C}"/>
          </ac:spMkLst>
        </pc:spChg>
        <pc:spChg chg="add mod topLvl">
          <ac:chgData name="James Tompkin" userId="e10e204fb9e6f665" providerId="LiveId" clId="{4FD6809A-EA76-463F-B221-3E72F54CC062}" dt="2021-09-27T23:28:51.671" v="15863" actId="165"/>
          <ac:spMkLst>
            <pc:docMk/>
            <pc:sldMk cId="1549914592" sldId="889"/>
            <ac:spMk id="23" creationId="{A5CBC186-4B9D-43C4-B038-EFE20CE70BC0}"/>
          </ac:spMkLst>
        </pc:spChg>
        <pc:spChg chg="add mod topLvl">
          <ac:chgData name="James Tompkin" userId="e10e204fb9e6f665" providerId="LiveId" clId="{4FD6809A-EA76-463F-B221-3E72F54CC062}" dt="2021-09-27T23:28:51.671" v="15863" actId="165"/>
          <ac:spMkLst>
            <pc:docMk/>
            <pc:sldMk cId="1549914592" sldId="889"/>
            <ac:spMk id="24" creationId="{C1937DC3-0B01-4FF4-ADF9-5CB55EB381A8}"/>
          </ac:spMkLst>
        </pc:spChg>
        <pc:spChg chg="add mod topLvl">
          <ac:chgData name="James Tompkin" userId="e10e204fb9e6f665" providerId="LiveId" clId="{4FD6809A-EA76-463F-B221-3E72F54CC062}" dt="2021-09-27T23:28:51.671" v="15863" actId="165"/>
          <ac:spMkLst>
            <pc:docMk/>
            <pc:sldMk cId="1549914592" sldId="889"/>
            <ac:spMk id="25" creationId="{12678EA9-77D6-49D1-8C0A-96C50E2F5166}"/>
          </ac:spMkLst>
        </pc:spChg>
        <pc:spChg chg="add mod topLvl">
          <ac:chgData name="James Tompkin" userId="e10e204fb9e6f665" providerId="LiveId" clId="{4FD6809A-EA76-463F-B221-3E72F54CC062}" dt="2021-09-27T23:28:51.671" v="15863" actId="165"/>
          <ac:spMkLst>
            <pc:docMk/>
            <pc:sldMk cId="1549914592" sldId="889"/>
            <ac:spMk id="28" creationId="{CA2F9289-975C-4096-941E-83C2C13DC85B}"/>
          </ac:spMkLst>
        </pc:spChg>
        <pc:spChg chg="add mod topLvl">
          <ac:chgData name="James Tompkin" userId="e10e204fb9e6f665" providerId="LiveId" clId="{4FD6809A-EA76-463F-B221-3E72F54CC062}" dt="2021-09-27T23:28:51.671" v="15863" actId="165"/>
          <ac:spMkLst>
            <pc:docMk/>
            <pc:sldMk cId="1549914592" sldId="889"/>
            <ac:spMk id="29" creationId="{7D241FA5-57A1-485D-9CCD-8CA053F0F797}"/>
          </ac:spMkLst>
        </pc:spChg>
        <pc:spChg chg="add mod">
          <ac:chgData name="James Tompkin" userId="e10e204fb9e6f665" providerId="LiveId" clId="{4FD6809A-EA76-463F-B221-3E72F54CC062}" dt="2021-09-27T23:29:28.657" v="15867" actId="1076"/>
          <ac:spMkLst>
            <pc:docMk/>
            <pc:sldMk cId="1549914592" sldId="889"/>
            <ac:spMk id="31" creationId="{B8DC3D33-F7D1-4AFD-B822-749FD298B987}"/>
          </ac:spMkLst>
        </pc:spChg>
        <pc:spChg chg="add mod">
          <ac:chgData name="James Tompkin" userId="e10e204fb9e6f665" providerId="LiveId" clId="{4FD6809A-EA76-463F-B221-3E72F54CC062}" dt="2021-09-27T23:29:33.318" v="15868" actId="1076"/>
          <ac:spMkLst>
            <pc:docMk/>
            <pc:sldMk cId="1549914592" sldId="889"/>
            <ac:spMk id="32" creationId="{787D969D-193F-4E12-A9E6-D42546A940AA}"/>
          </ac:spMkLst>
        </pc:spChg>
        <pc:spChg chg="del">
          <ac:chgData name="James Tompkin" userId="e10e204fb9e6f665" providerId="LiveId" clId="{4FD6809A-EA76-463F-B221-3E72F54CC062}" dt="2021-09-27T23:28:32.188" v="15860" actId="478"/>
          <ac:spMkLst>
            <pc:docMk/>
            <pc:sldMk cId="1549914592" sldId="889"/>
            <ac:spMk id="34" creationId="{3EE38E0D-93B9-4FB0-9546-176091923102}"/>
          </ac:spMkLst>
        </pc:spChg>
        <pc:spChg chg="del">
          <ac:chgData name="James Tompkin" userId="e10e204fb9e6f665" providerId="LiveId" clId="{4FD6809A-EA76-463F-B221-3E72F54CC062}" dt="2021-09-27T23:28:32.188" v="15860" actId="478"/>
          <ac:spMkLst>
            <pc:docMk/>
            <pc:sldMk cId="1549914592" sldId="889"/>
            <ac:spMk id="35" creationId="{836D154A-2274-46FF-98FB-E5C96520DBB9}"/>
          </ac:spMkLst>
        </pc:spChg>
        <pc:spChg chg="del">
          <ac:chgData name="James Tompkin" userId="e10e204fb9e6f665" providerId="LiveId" clId="{4FD6809A-EA76-463F-B221-3E72F54CC062}" dt="2021-09-27T23:28:32.188" v="15860" actId="478"/>
          <ac:spMkLst>
            <pc:docMk/>
            <pc:sldMk cId="1549914592" sldId="889"/>
            <ac:spMk id="36" creationId="{0C15E807-CAAF-462B-850E-53238D883D89}"/>
          </ac:spMkLst>
        </pc:spChg>
        <pc:spChg chg="del">
          <ac:chgData name="James Tompkin" userId="e10e204fb9e6f665" providerId="LiveId" clId="{4FD6809A-EA76-463F-B221-3E72F54CC062}" dt="2021-09-27T23:28:32.188" v="15860" actId="478"/>
          <ac:spMkLst>
            <pc:docMk/>
            <pc:sldMk cId="1549914592" sldId="889"/>
            <ac:spMk id="37" creationId="{CC730FEB-CC22-4A34-9A68-561FA36CA09F}"/>
          </ac:spMkLst>
        </pc:spChg>
        <pc:spChg chg="del">
          <ac:chgData name="James Tompkin" userId="e10e204fb9e6f665" providerId="LiveId" clId="{4FD6809A-EA76-463F-B221-3E72F54CC062}" dt="2021-09-27T23:28:32.188" v="15860" actId="478"/>
          <ac:spMkLst>
            <pc:docMk/>
            <pc:sldMk cId="1549914592" sldId="889"/>
            <ac:spMk id="38" creationId="{A5EA1AAF-41B8-40A0-B225-D7E759F1A042}"/>
          </ac:spMkLst>
        </pc:spChg>
        <pc:spChg chg="del">
          <ac:chgData name="James Tompkin" userId="e10e204fb9e6f665" providerId="LiveId" clId="{4FD6809A-EA76-463F-B221-3E72F54CC062}" dt="2021-09-27T23:28:32.188" v="15860" actId="478"/>
          <ac:spMkLst>
            <pc:docMk/>
            <pc:sldMk cId="1549914592" sldId="889"/>
            <ac:spMk id="39" creationId="{2851FA48-983A-41F0-A51B-B533DE55CD02}"/>
          </ac:spMkLst>
        </pc:spChg>
        <pc:spChg chg="del">
          <ac:chgData name="James Tompkin" userId="e10e204fb9e6f665" providerId="LiveId" clId="{4FD6809A-EA76-463F-B221-3E72F54CC062}" dt="2021-09-27T23:28:32.188" v="15860" actId="478"/>
          <ac:spMkLst>
            <pc:docMk/>
            <pc:sldMk cId="1549914592" sldId="889"/>
            <ac:spMk id="40" creationId="{34AEDA67-CBDE-44E6-97D5-301A70CA3FEC}"/>
          </ac:spMkLst>
        </pc:spChg>
        <pc:spChg chg="del">
          <ac:chgData name="James Tompkin" userId="e10e204fb9e6f665" providerId="LiveId" clId="{4FD6809A-EA76-463F-B221-3E72F54CC062}" dt="2021-09-27T23:28:32.188" v="15860" actId="478"/>
          <ac:spMkLst>
            <pc:docMk/>
            <pc:sldMk cId="1549914592" sldId="889"/>
            <ac:spMk id="41" creationId="{E9C82D19-65B9-4A81-8814-ECC7BA7F01B5}"/>
          </ac:spMkLst>
        </pc:spChg>
        <pc:spChg chg="del">
          <ac:chgData name="James Tompkin" userId="e10e204fb9e6f665" providerId="LiveId" clId="{4FD6809A-EA76-463F-B221-3E72F54CC062}" dt="2021-09-27T23:28:32.188" v="15860" actId="478"/>
          <ac:spMkLst>
            <pc:docMk/>
            <pc:sldMk cId="1549914592" sldId="889"/>
            <ac:spMk id="42" creationId="{DFBC04F8-0D1B-4284-9540-795AE9AA0BCF}"/>
          </ac:spMkLst>
        </pc:spChg>
        <pc:spChg chg="del">
          <ac:chgData name="James Tompkin" userId="e10e204fb9e6f665" providerId="LiveId" clId="{4FD6809A-EA76-463F-B221-3E72F54CC062}" dt="2021-09-27T23:28:32.188" v="15860" actId="478"/>
          <ac:spMkLst>
            <pc:docMk/>
            <pc:sldMk cId="1549914592" sldId="889"/>
            <ac:spMk id="43" creationId="{DC47F456-06DF-4067-A2DA-CB774C83974C}"/>
          </ac:spMkLst>
        </pc:spChg>
        <pc:spChg chg="del">
          <ac:chgData name="James Tompkin" userId="e10e204fb9e6f665" providerId="LiveId" clId="{4FD6809A-EA76-463F-B221-3E72F54CC062}" dt="2021-09-27T23:28:32.188" v="15860" actId="478"/>
          <ac:spMkLst>
            <pc:docMk/>
            <pc:sldMk cId="1549914592" sldId="889"/>
            <ac:spMk id="46" creationId="{6021DE5F-FFFC-4892-A5A6-A6C0E34CCE79}"/>
          </ac:spMkLst>
        </pc:spChg>
        <pc:spChg chg="del">
          <ac:chgData name="James Tompkin" userId="e10e204fb9e6f665" providerId="LiveId" clId="{4FD6809A-EA76-463F-B221-3E72F54CC062}" dt="2021-09-27T23:28:32.188" v="15860" actId="478"/>
          <ac:spMkLst>
            <pc:docMk/>
            <pc:sldMk cId="1549914592" sldId="889"/>
            <ac:spMk id="47" creationId="{09114965-5F38-4BB0-8F0D-30C206259722}"/>
          </ac:spMkLst>
        </pc:spChg>
        <pc:spChg chg="del">
          <ac:chgData name="James Tompkin" userId="e10e204fb9e6f665" providerId="LiveId" clId="{4FD6809A-EA76-463F-B221-3E72F54CC062}" dt="2021-09-27T23:28:55.056" v="15864" actId="478"/>
          <ac:spMkLst>
            <pc:docMk/>
            <pc:sldMk cId="1549914592" sldId="889"/>
            <ac:spMk id="48" creationId="{14D435DF-E55B-4448-AFC1-E534619EB093}"/>
          </ac:spMkLst>
        </pc:spChg>
        <pc:grpChg chg="add del mod ord">
          <ac:chgData name="James Tompkin" userId="e10e204fb9e6f665" providerId="LiveId" clId="{4FD6809A-EA76-463F-B221-3E72F54CC062}" dt="2021-09-27T23:28:51.671" v="15863" actId="165"/>
          <ac:grpSpMkLst>
            <pc:docMk/>
            <pc:sldMk cId="1549914592" sldId="889"/>
            <ac:grpSpMk id="3" creationId="{AD56200B-42E5-45BB-9C62-9E315E82775E}"/>
          </ac:grpSpMkLst>
        </pc:grpChg>
        <pc:cxnChg chg="add mod topLvl">
          <ac:chgData name="James Tompkin" userId="e10e204fb9e6f665" providerId="LiveId" clId="{4FD6809A-EA76-463F-B221-3E72F54CC062}" dt="2021-09-27T23:28:51.671" v="15863" actId="165"/>
          <ac:cxnSpMkLst>
            <pc:docMk/>
            <pc:sldMk cId="1549914592" sldId="889"/>
            <ac:cxnSpMk id="26" creationId="{19816F1E-C225-4E91-8EE9-E006A8CC91FA}"/>
          </ac:cxnSpMkLst>
        </pc:cxnChg>
        <pc:cxnChg chg="add mod topLvl">
          <ac:chgData name="James Tompkin" userId="e10e204fb9e6f665" providerId="LiveId" clId="{4FD6809A-EA76-463F-B221-3E72F54CC062}" dt="2021-09-27T23:28:51.671" v="15863" actId="165"/>
          <ac:cxnSpMkLst>
            <pc:docMk/>
            <pc:sldMk cId="1549914592" sldId="889"/>
            <ac:cxnSpMk id="27" creationId="{8661DA52-D165-4FEA-969B-3D90A9BE950B}"/>
          </ac:cxnSpMkLst>
        </pc:cxnChg>
        <pc:cxnChg chg="del">
          <ac:chgData name="James Tompkin" userId="e10e204fb9e6f665" providerId="LiveId" clId="{4FD6809A-EA76-463F-B221-3E72F54CC062}" dt="2021-09-27T23:28:32.188" v="15860" actId="478"/>
          <ac:cxnSpMkLst>
            <pc:docMk/>
            <pc:sldMk cId="1549914592" sldId="889"/>
            <ac:cxnSpMk id="44" creationId="{4E14B1BF-886A-4B9B-B4A7-844E266BF4BD}"/>
          </ac:cxnSpMkLst>
        </pc:cxnChg>
        <pc:cxnChg chg="del">
          <ac:chgData name="James Tompkin" userId="e10e204fb9e6f665" providerId="LiveId" clId="{4FD6809A-EA76-463F-B221-3E72F54CC062}" dt="2021-09-27T23:28:32.188" v="15860" actId="478"/>
          <ac:cxnSpMkLst>
            <pc:docMk/>
            <pc:sldMk cId="1549914592" sldId="889"/>
            <ac:cxnSpMk id="45" creationId="{E2406726-F407-4AF7-9BD1-161DF6DE34FB}"/>
          </ac:cxnSpMkLst>
        </pc:cxnChg>
      </pc:sldChg>
      <pc:sldChg chg="addSp delSp modSp add mod modAnim modNotesTx">
        <pc:chgData name="James Tompkin" userId="e10e204fb9e6f665" providerId="LiveId" clId="{4FD6809A-EA76-463F-B221-3E72F54CC062}" dt="2021-10-01T00:59:47.062" v="29262" actId="20577"/>
        <pc:sldMkLst>
          <pc:docMk/>
          <pc:sldMk cId="2195665725" sldId="890"/>
        </pc:sldMkLst>
        <pc:spChg chg="mod">
          <ac:chgData name="James Tompkin" userId="e10e204fb9e6f665" providerId="LiveId" clId="{4FD6809A-EA76-463F-B221-3E72F54CC062}" dt="2021-09-28T14:38:24.513" v="16781" actId="20577"/>
          <ac:spMkLst>
            <pc:docMk/>
            <pc:sldMk cId="2195665725" sldId="890"/>
            <ac:spMk id="2" creationId="{FD96F5F8-0BC3-4593-894C-AE5195E0A6E2}"/>
          </ac:spMkLst>
        </pc:spChg>
        <pc:spChg chg="add mod">
          <ac:chgData name="James Tompkin" userId="e10e204fb9e6f665" providerId="LiveId" clId="{4FD6809A-EA76-463F-B221-3E72F54CC062}" dt="2021-10-01T00:59:17.244" v="29245" actId="20577"/>
          <ac:spMkLst>
            <pc:docMk/>
            <pc:sldMk cId="2195665725" sldId="890"/>
            <ac:spMk id="21" creationId="{1458E8C3-7F8D-4DB3-8231-37EACD02A996}"/>
          </ac:spMkLst>
        </pc:spChg>
        <pc:spChg chg="mod">
          <ac:chgData name="James Tompkin" userId="e10e204fb9e6f665" providerId="LiveId" clId="{4FD6809A-EA76-463F-B221-3E72F54CC062}" dt="2021-09-28T14:37:01.408" v="16638" actId="1037"/>
          <ac:spMkLst>
            <pc:docMk/>
            <pc:sldMk cId="2195665725" sldId="890"/>
            <ac:spMk id="34" creationId="{3EE38E0D-93B9-4FB0-9546-176091923102}"/>
          </ac:spMkLst>
        </pc:spChg>
        <pc:spChg chg="mod">
          <ac:chgData name="James Tompkin" userId="e10e204fb9e6f665" providerId="LiveId" clId="{4FD6809A-EA76-463F-B221-3E72F54CC062}" dt="2021-09-28T14:37:10.007" v="16660" actId="1037"/>
          <ac:spMkLst>
            <pc:docMk/>
            <pc:sldMk cId="2195665725" sldId="890"/>
            <ac:spMk id="36" creationId="{0C15E807-CAAF-462B-850E-53238D883D89}"/>
          </ac:spMkLst>
        </pc:spChg>
        <pc:spChg chg="mod">
          <ac:chgData name="James Tompkin" userId="e10e204fb9e6f665" providerId="LiveId" clId="{4FD6809A-EA76-463F-B221-3E72F54CC062}" dt="2021-09-28T14:37:16.353" v="16686" actId="1037"/>
          <ac:spMkLst>
            <pc:docMk/>
            <pc:sldMk cId="2195665725" sldId="890"/>
            <ac:spMk id="37" creationId="{CC730FEB-CC22-4A34-9A68-561FA36CA09F}"/>
          </ac:spMkLst>
        </pc:spChg>
        <pc:spChg chg="mod">
          <ac:chgData name="James Tompkin" userId="e10e204fb9e6f665" providerId="LiveId" clId="{4FD6809A-EA76-463F-B221-3E72F54CC062}" dt="2021-09-28T14:37:05.380" v="16649" actId="1037"/>
          <ac:spMkLst>
            <pc:docMk/>
            <pc:sldMk cId="2195665725" sldId="890"/>
            <ac:spMk id="38" creationId="{A5EA1AAF-41B8-40A0-B225-D7E759F1A042}"/>
          </ac:spMkLst>
        </pc:spChg>
        <pc:spChg chg="mod">
          <ac:chgData name="James Tompkin" userId="e10e204fb9e6f665" providerId="LiveId" clId="{4FD6809A-EA76-463F-B221-3E72F54CC062}" dt="2021-09-28T14:37:03.315" v="16644" actId="1038"/>
          <ac:spMkLst>
            <pc:docMk/>
            <pc:sldMk cId="2195665725" sldId="890"/>
            <ac:spMk id="40" creationId="{34AEDA67-CBDE-44E6-97D5-301A70CA3FEC}"/>
          </ac:spMkLst>
        </pc:spChg>
        <pc:spChg chg="mod">
          <ac:chgData name="James Tompkin" userId="e10e204fb9e6f665" providerId="LiveId" clId="{4FD6809A-EA76-463F-B221-3E72F54CC062}" dt="2021-09-28T14:37:20.064" v="16693" actId="1038"/>
          <ac:spMkLst>
            <pc:docMk/>
            <pc:sldMk cId="2195665725" sldId="890"/>
            <ac:spMk id="41" creationId="{E9C82D19-65B9-4A81-8814-ECC7BA7F01B5}"/>
          </ac:spMkLst>
        </pc:spChg>
        <pc:spChg chg="mod">
          <ac:chgData name="James Tompkin" userId="e10e204fb9e6f665" providerId="LiveId" clId="{4FD6809A-EA76-463F-B221-3E72F54CC062}" dt="2021-09-28T14:37:15.088" v="16681" actId="1038"/>
          <ac:spMkLst>
            <pc:docMk/>
            <pc:sldMk cId="2195665725" sldId="890"/>
            <ac:spMk id="42" creationId="{DFBC04F8-0D1B-4284-9540-795AE9AA0BCF}"/>
          </ac:spMkLst>
        </pc:spChg>
        <pc:spChg chg="mod">
          <ac:chgData name="James Tompkin" userId="e10e204fb9e6f665" providerId="LiveId" clId="{4FD6809A-EA76-463F-B221-3E72F54CC062}" dt="2021-09-28T14:37:17.610" v="16688" actId="1038"/>
          <ac:spMkLst>
            <pc:docMk/>
            <pc:sldMk cId="2195665725" sldId="890"/>
            <ac:spMk id="43" creationId="{DC47F456-06DF-4067-A2DA-CB774C83974C}"/>
          </ac:spMkLst>
        </pc:spChg>
        <pc:spChg chg="mod">
          <ac:chgData name="James Tompkin" userId="e10e204fb9e6f665" providerId="LiveId" clId="{4FD6809A-EA76-463F-B221-3E72F54CC062}" dt="2021-09-28T14:37:37.881" v="16695" actId="14100"/>
          <ac:spMkLst>
            <pc:docMk/>
            <pc:sldMk cId="2195665725" sldId="890"/>
            <ac:spMk id="48" creationId="{14D435DF-E55B-4448-AFC1-E534619EB093}"/>
          </ac:spMkLst>
        </pc:spChg>
        <pc:spChg chg="mod">
          <ac:chgData name="James Tompkin" userId="e10e204fb9e6f665" providerId="LiveId" clId="{4FD6809A-EA76-463F-B221-3E72F54CC062}" dt="2021-09-28T14:42:01.783" v="16947" actId="14100"/>
          <ac:spMkLst>
            <pc:docMk/>
            <pc:sldMk cId="2195665725" sldId="890"/>
            <ac:spMk id="50" creationId="{2FF66376-19EC-4D64-AED3-CFEB6CAFB244}"/>
          </ac:spMkLst>
        </pc:spChg>
        <pc:spChg chg="del">
          <ac:chgData name="James Tompkin" userId="e10e204fb9e6f665" providerId="LiveId" clId="{4FD6809A-EA76-463F-B221-3E72F54CC062}" dt="2021-09-28T14:39:13.056" v="16798" actId="478"/>
          <ac:spMkLst>
            <pc:docMk/>
            <pc:sldMk cId="2195665725" sldId="890"/>
            <ac:spMk id="53" creationId="{8586A3C3-D7E0-4D88-8061-FDDD9AD7149E}"/>
          </ac:spMkLst>
        </pc:spChg>
        <pc:spChg chg="del">
          <ac:chgData name="James Tompkin" userId="e10e204fb9e6f665" providerId="LiveId" clId="{4FD6809A-EA76-463F-B221-3E72F54CC062}" dt="2021-09-28T14:39:13.056" v="16798" actId="478"/>
          <ac:spMkLst>
            <pc:docMk/>
            <pc:sldMk cId="2195665725" sldId="890"/>
            <ac:spMk id="54" creationId="{665FDDAB-5971-426A-9E08-E5A2F8AC8DDF}"/>
          </ac:spMkLst>
        </pc:spChg>
      </pc:sldChg>
      <pc:sldChg chg="modSp new del mod">
        <pc:chgData name="James Tompkin" userId="e10e204fb9e6f665" providerId="LiveId" clId="{4FD6809A-EA76-463F-B221-3E72F54CC062}" dt="2021-09-29T01:08:14.529" v="18148" actId="47"/>
        <pc:sldMkLst>
          <pc:docMk/>
          <pc:sldMk cId="3134801875" sldId="891"/>
        </pc:sldMkLst>
        <pc:spChg chg="mod">
          <ac:chgData name="James Tompkin" userId="e10e204fb9e6f665" providerId="LiveId" clId="{4FD6809A-EA76-463F-B221-3E72F54CC062}" dt="2021-09-29T00:50:22.913" v="17731" actId="20577"/>
          <ac:spMkLst>
            <pc:docMk/>
            <pc:sldMk cId="3134801875" sldId="891"/>
            <ac:spMk id="2" creationId="{4D8A338B-7169-4FA4-9866-48E25E0E0678}"/>
          </ac:spMkLst>
        </pc:spChg>
      </pc:sldChg>
      <pc:sldChg chg="addSp delSp modSp del mod ord modAnim addCm delCm modCm modNotesTx">
        <pc:chgData name="James Tompkin" userId="e10e204fb9e6f665" providerId="LiveId" clId="{4FD6809A-EA76-463F-B221-3E72F54CC062}" dt="2021-10-01T02:39:29.513" v="31833" actId="47"/>
        <pc:sldMkLst>
          <pc:docMk/>
          <pc:sldMk cId="1884560358" sldId="892"/>
        </pc:sldMkLst>
        <pc:spChg chg="mod">
          <ac:chgData name="James Tompkin" userId="e10e204fb9e6f665" providerId="LiveId" clId="{4FD6809A-EA76-463F-B221-3E72F54CC062}" dt="2021-09-30T22:35:18.400" v="24512" actId="20577"/>
          <ac:spMkLst>
            <pc:docMk/>
            <pc:sldMk cId="1884560358" sldId="892"/>
            <ac:spMk id="3" creationId="{AFB36495-408E-4910-AD63-7C5E080739A2}"/>
          </ac:spMkLst>
        </pc:spChg>
        <pc:spChg chg="mod">
          <ac:chgData name="James Tompkin" userId="e10e204fb9e6f665" providerId="LiveId" clId="{4FD6809A-EA76-463F-B221-3E72F54CC062}" dt="2021-09-30T22:37:02.655" v="24535" actId="20577"/>
          <ac:spMkLst>
            <pc:docMk/>
            <pc:sldMk cId="1884560358" sldId="892"/>
            <ac:spMk id="4" creationId="{7F59437A-FB45-4DCF-93FB-02709EF82CA5}"/>
          </ac:spMkLst>
        </pc:spChg>
        <pc:spChg chg="add mod">
          <ac:chgData name="James Tompkin" userId="e10e204fb9e6f665" providerId="LiveId" clId="{4FD6809A-EA76-463F-B221-3E72F54CC062}" dt="2021-09-30T01:31:12.803" v="22706"/>
          <ac:spMkLst>
            <pc:docMk/>
            <pc:sldMk cId="1884560358" sldId="892"/>
            <ac:spMk id="5" creationId="{D5EC279C-6EBC-4895-8D88-D80300908D93}"/>
          </ac:spMkLst>
        </pc:spChg>
        <pc:spChg chg="add mod">
          <ac:chgData name="James Tompkin" userId="e10e204fb9e6f665" providerId="LiveId" clId="{4FD6809A-EA76-463F-B221-3E72F54CC062}" dt="2021-09-30T01:31:43.354" v="22719" actId="1076"/>
          <ac:spMkLst>
            <pc:docMk/>
            <pc:sldMk cId="1884560358" sldId="892"/>
            <ac:spMk id="6" creationId="{511E6011-3CB7-4911-B169-CD03CEC03CD8}"/>
          </ac:spMkLst>
        </pc:spChg>
        <pc:spChg chg="add mod">
          <ac:chgData name="James Tompkin" userId="e10e204fb9e6f665" providerId="LiveId" clId="{4FD6809A-EA76-463F-B221-3E72F54CC062}" dt="2021-09-30T01:32:25.322" v="22731" actId="1076"/>
          <ac:spMkLst>
            <pc:docMk/>
            <pc:sldMk cId="1884560358" sldId="892"/>
            <ac:spMk id="8" creationId="{D546B332-8D56-4C9B-89DB-D58D4B35D169}"/>
          </ac:spMkLst>
        </pc:spChg>
        <pc:spChg chg="add del mod">
          <ac:chgData name="James Tompkin" userId="e10e204fb9e6f665" providerId="LiveId" clId="{4FD6809A-EA76-463F-B221-3E72F54CC062}" dt="2021-10-01T00:55:17.773" v="29054"/>
          <ac:spMkLst>
            <pc:docMk/>
            <pc:sldMk cId="1884560358" sldId="892"/>
            <ac:spMk id="9" creationId="{4F5243E0-2A30-433C-82B0-83AAA0437899}"/>
          </ac:spMkLst>
        </pc:spChg>
        <pc:spChg chg="add mod">
          <ac:chgData name="James Tompkin" userId="e10e204fb9e6f665" providerId="LiveId" clId="{4FD6809A-EA76-463F-B221-3E72F54CC062}" dt="2021-09-30T01:35:50.338" v="22767" actId="1037"/>
          <ac:spMkLst>
            <pc:docMk/>
            <pc:sldMk cId="1884560358" sldId="892"/>
            <ac:spMk id="10" creationId="{2F211843-84E5-45EB-AF67-7C2BE3A1946A}"/>
          </ac:spMkLst>
        </pc:spChg>
        <pc:spChg chg="add del mod">
          <ac:chgData name="James Tompkin" userId="e10e204fb9e6f665" providerId="LiveId" clId="{4FD6809A-EA76-463F-B221-3E72F54CC062}" dt="2021-10-01T00:55:17.773" v="29054"/>
          <ac:spMkLst>
            <pc:docMk/>
            <pc:sldMk cId="1884560358" sldId="892"/>
            <ac:spMk id="11" creationId="{F9CF8620-4722-4FD6-8AD6-BC7D157791FE}"/>
          </ac:spMkLst>
        </pc:spChg>
        <pc:spChg chg="add mod">
          <ac:chgData name="James Tompkin" userId="e10e204fb9e6f665" providerId="LiveId" clId="{4FD6809A-EA76-463F-B221-3E72F54CC062}" dt="2021-09-30T01:36:17.393" v="22784" actId="1038"/>
          <ac:spMkLst>
            <pc:docMk/>
            <pc:sldMk cId="1884560358" sldId="892"/>
            <ac:spMk id="12" creationId="{1389A729-CFF7-4716-A9FA-1A166B1C6816}"/>
          </ac:spMkLst>
        </pc:spChg>
        <pc:spChg chg="add del mod">
          <ac:chgData name="James Tompkin" userId="e10e204fb9e6f665" providerId="LiveId" clId="{4FD6809A-EA76-463F-B221-3E72F54CC062}" dt="2021-10-01T00:55:17.773" v="29054"/>
          <ac:spMkLst>
            <pc:docMk/>
            <pc:sldMk cId="1884560358" sldId="892"/>
            <ac:spMk id="13" creationId="{FEEFDAB4-5F4A-4B50-840C-DC3F62E91974}"/>
          </ac:spMkLst>
        </pc:spChg>
      </pc:sldChg>
      <pc:sldChg chg="addSp delSp modSp add del mod ord modShow modNotesTx">
        <pc:chgData name="James Tompkin" userId="e10e204fb9e6f665" providerId="LiveId" clId="{4FD6809A-EA76-463F-B221-3E72F54CC062}" dt="2021-09-29T23:51:55.329" v="20633" actId="47"/>
        <pc:sldMkLst>
          <pc:docMk/>
          <pc:sldMk cId="717500939" sldId="893"/>
        </pc:sldMkLst>
        <pc:spChg chg="add del mod">
          <ac:chgData name="James Tompkin" userId="e10e204fb9e6f665" providerId="LiveId" clId="{4FD6809A-EA76-463F-B221-3E72F54CC062}" dt="2021-09-29T23:51:07.009" v="20607"/>
          <ac:spMkLst>
            <pc:docMk/>
            <pc:sldMk cId="717500939" sldId="893"/>
            <ac:spMk id="8" creationId="{131EC131-6277-46EA-A14B-87AFBA4AE1C5}"/>
          </ac:spMkLst>
        </pc:spChg>
      </pc:sldChg>
      <pc:sldChg chg="addSp delSp modSp mod modTransition modAnim modNotesTx">
        <pc:chgData name="James Tompkin" userId="e10e204fb9e6f665" providerId="LiveId" clId="{4FD6809A-EA76-463F-B221-3E72F54CC062}" dt="2021-10-01T02:45:59.212" v="31887" actId="122"/>
        <pc:sldMkLst>
          <pc:docMk/>
          <pc:sldMk cId="1598700098" sldId="894"/>
        </pc:sldMkLst>
        <pc:spChg chg="mod">
          <ac:chgData name="James Tompkin" userId="e10e204fb9e6f665" providerId="LiveId" clId="{4FD6809A-EA76-463F-B221-3E72F54CC062}" dt="2021-09-30T22:26:03.571" v="24325" actId="114"/>
          <ac:spMkLst>
            <pc:docMk/>
            <pc:sldMk cId="1598700098" sldId="894"/>
            <ac:spMk id="3" creationId="{AFB36495-408E-4910-AD63-7C5E080739A2}"/>
          </ac:spMkLst>
        </pc:spChg>
        <pc:spChg chg="mod">
          <ac:chgData name="James Tompkin" userId="e10e204fb9e6f665" providerId="LiveId" clId="{4FD6809A-EA76-463F-B221-3E72F54CC062}" dt="2021-09-30T22:39:07.430" v="24572" actId="14100"/>
          <ac:spMkLst>
            <pc:docMk/>
            <pc:sldMk cId="1598700098" sldId="894"/>
            <ac:spMk id="4" creationId="{7F59437A-FB45-4DCF-93FB-02709EF82CA5}"/>
          </ac:spMkLst>
        </pc:spChg>
        <pc:spChg chg="add mod">
          <ac:chgData name="James Tompkin" userId="e10e204fb9e6f665" providerId="LiveId" clId="{4FD6809A-EA76-463F-B221-3E72F54CC062}" dt="2021-09-30T22:27:02.468" v="24330" actId="14100"/>
          <ac:spMkLst>
            <pc:docMk/>
            <pc:sldMk cId="1598700098" sldId="894"/>
            <ac:spMk id="5" creationId="{6087F6ED-DE74-446D-B2B7-7DA8A76B89D3}"/>
          </ac:spMkLst>
        </pc:spChg>
        <pc:spChg chg="add mod ord">
          <ac:chgData name="James Tompkin" userId="e10e204fb9e6f665" providerId="LiveId" clId="{4FD6809A-EA76-463F-B221-3E72F54CC062}" dt="2021-09-30T01:20:36.898" v="22513" actId="1076"/>
          <ac:spMkLst>
            <pc:docMk/>
            <pc:sldMk cId="1598700098" sldId="894"/>
            <ac:spMk id="7" creationId="{B4128C1D-11B1-4E63-A4F5-7928CF6B1DD9}"/>
          </ac:spMkLst>
        </pc:spChg>
        <pc:spChg chg="add del mod">
          <ac:chgData name="James Tompkin" userId="e10e204fb9e6f665" providerId="LiveId" clId="{4FD6809A-EA76-463F-B221-3E72F54CC062}" dt="2021-09-30T01:20:41.971" v="22515"/>
          <ac:spMkLst>
            <pc:docMk/>
            <pc:sldMk cId="1598700098" sldId="894"/>
            <ac:spMk id="9" creationId="{279C5CD0-1030-4A7A-A8D1-977D11152991}"/>
          </ac:spMkLst>
        </pc:spChg>
        <pc:spChg chg="add mod">
          <ac:chgData name="James Tompkin" userId="e10e204fb9e6f665" providerId="LiveId" clId="{4FD6809A-EA76-463F-B221-3E72F54CC062}" dt="2021-09-30T01:27:27.674" v="22631" actId="1076"/>
          <ac:spMkLst>
            <pc:docMk/>
            <pc:sldMk cId="1598700098" sldId="894"/>
            <ac:spMk id="10" creationId="{5CB7F4C1-0E63-4F20-AE7A-50BF47A5F342}"/>
          </ac:spMkLst>
        </pc:spChg>
        <pc:spChg chg="add mod">
          <ac:chgData name="James Tompkin" userId="e10e204fb9e6f665" providerId="LiveId" clId="{4FD6809A-EA76-463F-B221-3E72F54CC062}" dt="2021-09-30T22:40:36.520" v="24578" actId="20577"/>
          <ac:spMkLst>
            <pc:docMk/>
            <pc:sldMk cId="1598700098" sldId="894"/>
            <ac:spMk id="12" creationId="{CC249241-F735-4E4F-9154-750FCAC91859}"/>
          </ac:spMkLst>
        </pc:spChg>
        <pc:spChg chg="add mod">
          <ac:chgData name="James Tompkin" userId="e10e204fb9e6f665" providerId="LiveId" clId="{4FD6809A-EA76-463F-B221-3E72F54CC062}" dt="2021-09-30T22:40:31.336" v="24576" actId="14100"/>
          <ac:spMkLst>
            <pc:docMk/>
            <pc:sldMk cId="1598700098" sldId="894"/>
            <ac:spMk id="14" creationId="{A4C5B04C-C0D6-44D6-A48A-37B8494D5BF9}"/>
          </ac:spMkLst>
        </pc:spChg>
        <pc:spChg chg="add mod">
          <ac:chgData name="James Tompkin" userId="e10e204fb9e6f665" providerId="LiveId" clId="{4FD6809A-EA76-463F-B221-3E72F54CC062}" dt="2021-09-30T22:36:08.182" v="24523" actId="14100"/>
          <ac:spMkLst>
            <pc:docMk/>
            <pc:sldMk cId="1598700098" sldId="894"/>
            <ac:spMk id="16" creationId="{B5850B64-D763-4A0C-A41E-E8E0AED723C0}"/>
          </ac:spMkLst>
        </pc:spChg>
        <pc:spChg chg="add mod">
          <ac:chgData name="James Tompkin" userId="e10e204fb9e6f665" providerId="LiveId" clId="{4FD6809A-EA76-463F-B221-3E72F54CC062}" dt="2021-09-30T22:36:03.943" v="24522" actId="1076"/>
          <ac:spMkLst>
            <pc:docMk/>
            <pc:sldMk cId="1598700098" sldId="894"/>
            <ac:spMk id="18" creationId="{8F481956-2F19-4FD7-BA1E-8D0698707BF5}"/>
          </ac:spMkLst>
        </pc:spChg>
        <pc:spChg chg="add mod">
          <ac:chgData name="James Tompkin" userId="e10e204fb9e6f665" providerId="LiveId" clId="{4FD6809A-EA76-463F-B221-3E72F54CC062}" dt="2021-10-01T02:45:59.212" v="31887" actId="122"/>
          <ac:spMkLst>
            <pc:docMk/>
            <pc:sldMk cId="1598700098" sldId="894"/>
            <ac:spMk id="20" creationId="{0D9683C7-7216-42A0-9883-A919EA9F83F4}"/>
          </ac:spMkLst>
        </pc:spChg>
        <pc:spChg chg="add mod">
          <ac:chgData name="James Tompkin" userId="e10e204fb9e6f665" providerId="LiveId" clId="{4FD6809A-EA76-463F-B221-3E72F54CC062}" dt="2021-09-30T01:28:22.690" v="22646" actId="1076"/>
          <ac:spMkLst>
            <pc:docMk/>
            <pc:sldMk cId="1598700098" sldId="894"/>
            <ac:spMk id="22" creationId="{9C404414-E623-4A72-B015-F4604DC1C52C}"/>
          </ac:spMkLst>
        </pc:spChg>
        <pc:spChg chg="add mod">
          <ac:chgData name="James Tompkin" userId="e10e204fb9e6f665" providerId="LiveId" clId="{4FD6809A-EA76-463F-B221-3E72F54CC062}" dt="2021-10-01T02:45:14.022" v="31886" actId="404"/>
          <ac:spMkLst>
            <pc:docMk/>
            <pc:sldMk cId="1598700098" sldId="894"/>
            <ac:spMk id="24" creationId="{454EF006-DB49-4270-86BF-2C4EF7D38A05}"/>
          </ac:spMkLst>
        </pc:spChg>
        <pc:spChg chg="add mod">
          <ac:chgData name="James Tompkin" userId="e10e204fb9e6f665" providerId="LiveId" clId="{4FD6809A-EA76-463F-B221-3E72F54CC062}" dt="2021-09-30T22:38:55.638" v="24566" actId="1035"/>
          <ac:spMkLst>
            <pc:docMk/>
            <pc:sldMk cId="1598700098" sldId="894"/>
            <ac:spMk id="25" creationId="{F242C84C-CE71-4769-AAAC-599E39995902}"/>
          </ac:spMkLst>
        </pc:spChg>
      </pc:sldChg>
      <pc:sldChg chg="add">
        <pc:chgData name="James Tompkin" userId="e10e204fb9e6f665" providerId="LiveId" clId="{4FD6809A-EA76-463F-B221-3E72F54CC062}" dt="2021-09-29T01:08:09.518" v="18147"/>
        <pc:sldMkLst>
          <pc:docMk/>
          <pc:sldMk cId="2830898999" sldId="894"/>
        </pc:sldMkLst>
      </pc:sldChg>
      <pc:sldChg chg="del modNotesTx">
        <pc:chgData name="James Tompkin" userId="e10e204fb9e6f665" providerId="LiveId" clId="{4FD6809A-EA76-463F-B221-3E72F54CC062}" dt="2021-09-30T01:41:33.187" v="22915" actId="47"/>
        <pc:sldMkLst>
          <pc:docMk/>
          <pc:sldMk cId="2470613867" sldId="895"/>
        </pc:sldMkLst>
      </pc:sldChg>
      <pc:sldChg chg="modSp mod ord modTransition modAnim modNotesTx">
        <pc:chgData name="James Tompkin" userId="e10e204fb9e6f665" providerId="LiveId" clId="{4FD6809A-EA76-463F-B221-3E72F54CC062}" dt="2021-10-01T02:43:50.252" v="31872" actId="114"/>
        <pc:sldMkLst>
          <pc:docMk/>
          <pc:sldMk cId="2830898999" sldId="896"/>
        </pc:sldMkLst>
        <pc:spChg chg="mod">
          <ac:chgData name="James Tompkin" userId="e10e204fb9e6f665" providerId="LiveId" clId="{4FD6809A-EA76-463F-B221-3E72F54CC062}" dt="2021-09-30T22:23:15.533" v="24306" actId="20577"/>
          <ac:spMkLst>
            <pc:docMk/>
            <pc:sldMk cId="2830898999" sldId="896"/>
            <ac:spMk id="3" creationId="{AFB36495-408E-4910-AD63-7C5E080739A2}"/>
          </ac:spMkLst>
        </pc:spChg>
        <pc:spChg chg="mod">
          <ac:chgData name="James Tompkin" userId="e10e204fb9e6f665" providerId="LiveId" clId="{4FD6809A-EA76-463F-B221-3E72F54CC062}" dt="2021-09-30T22:19:39.032" v="24151" actId="403"/>
          <ac:spMkLst>
            <pc:docMk/>
            <pc:sldMk cId="2830898999" sldId="896"/>
            <ac:spMk id="4" creationId="{7F59437A-FB45-4DCF-93FB-02709EF82CA5}"/>
          </ac:spMkLst>
        </pc:spChg>
      </pc:sldChg>
      <pc:sldChg chg="addSp delSp modSp add mod modTransition modAnim modNotesTx">
        <pc:chgData name="James Tompkin" userId="e10e204fb9e6f665" providerId="LiveId" clId="{4FD6809A-EA76-463F-B221-3E72F54CC062}" dt="2021-09-30T23:19:53.460" v="27095" actId="20577"/>
        <pc:sldMkLst>
          <pc:docMk/>
          <pc:sldMk cId="2791866102" sldId="897"/>
        </pc:sldMkLst>
        <pc:spChg chg="mod">
          <ac:chgData name="James Tompkin" userId="e10e204fb9e6f665" providerId="LiveId" clId="{4FD6809A-EA76-463F-B221-3E72F54CC062}" dt="2021-09-29T23:50:34.553" v="20604" actId="6549"/>
          <ac:spMkLst>
            <pc:docMk/>
            <pc:sldMk cId="2791866102" sldId="897"/>
            <ac:spMk id="3" creationId="{AFB36495-408E-4910-AD63-7C5E080739A2}"/>
          </ac:spMkLst>
        </pc:spChg>
        <pc:spChg chg="mod">
          <ac:chgData name="James Tompkin" userId="e10e204fb9e6f665" providerId="LiveId" clId="{4FD6809A-EA76-463F-B221-3E72F54CC062}" dt="2021-09-30T00:01:55.063" v="20780" actId="6549"/>
          <ac:spMkLst>
            <pc:docMk/>
            <pc:sldMk cId="2791866102" sldId="897"/>
            <ac:spMk id="4" creationId="{7F59437A-FB45-4DCF-93FB-02709EF82CA5}"/>
          </ac:spMkLst>
        </pc:spChg>
        <pc:spChg chg="mod topLvl">
          <ac:chgData name="James Tompkin" userId="e10e204fb9e6f665" providerId="LiveId" clId="{4FD6809A-EA76-463F-B221-3E72F54CC062}" dt="2021-09-29T21:45:03.400" v="19347" actId="114"/>
          <ac:spMkLst>
            <pc:docMk/>
            <pc:sldMk cId="2791866102" sldId="897"/>
            <ac:spMk id="5" creationId="{3899D831-32FB-43B2-9F48-21BB1DC51476}"/>
          </ac:spMkLst>
        </pc:spChg>
        <pc:spChg chg="mod">
          <ac:chgData name="James Tompkin" userId="e10e204fb9e6f665" providerId="LiveId" clId="{4FD6809A-EA76-463F-B221-3E72F54CC062}" dt="2021-09-30T00:03:58.745" v="20810" actId="164"/>
          <ac:spMkLst>
            <pc:docMk/>
            <pc:sldMk cId="2791866102" sldId="897"/>
            <ac:spMk id="9" creationId="{9478FDFA-CA92-41D6-8CD4-D45E8E256DED}"/>
          </ac:spMkLst>
        </pc:spChg>
        <pc:spChg chg="mod">
          <ac:chgData name="James Tompkin" userId="e10e204fb9e6f665" providerId="LiveId" clId="{4FD6809A-EA76-463F-B221-3E72F54CC062}" dt="2021-09-30T00:03:58.745" v="20810" actId="164"/>
          <ac:spMkLst>
            <pc:docMk/>
            <pc:sldMk cId="2791866102" sldId="897"/>
            <ac:spMk id="11" creationId="{7CE59AB5-067E-426B-A935-B2836971F148}"/>
          </ac:spMkLst>
        </pc:spChg>
        <pc:spChg chg="mod">
          <ac:chgData name="James Tompkin" userId="e10e204fb9e6f665" providerId="LiveId" clId="{4FD6809A-EA76-463F-B221-3E72F54CC062}" dt="2021-09-30T00:03:58.745" v="20810" actId="164"/>
          <ac:spMkLst>
            <pc:docMk/>
            <pc:sldMk cId="2791866102" sldId="897"/>
            <ac:spMk id="12" creationId="{54024277-C433-4BAA-A202-8512B1308B64}"/>
          </ac:spMkLst>
        </pc:spChg>
        <pc:spChg chg="mod">
          <ac:chgData name="James Tompkin" userId="e10e204fb9e6f665" providerId="LiveId" clId="{4FD6809A-EA76-463F-B221-3E72F54CC062}" dt="2021-09-30T00:03:58.745" v="20810" actId="164"/>
          <ac:spMkLst>
            <pc:docMk/>
            <pc:sldMk cId="2791866102" sldId="897"/>
            <ac:spMk id="13" creationId="{0A7A769F-D099-406B-A425-5F62B3B8A0E9}"/>
          </ac:spMkLst>
        </pc:spChg>
        <pc:spChg chg="del">
          <ac:chgData name="James Tompkin" userId="e10e204fb9e6f665" providerId="LiveId" clId="{4FD6809A-EA76-463F-B221-3E72F54CC062}" dt="2021-09-29T20:56:05.050" v="18980" actId="478"/>
          <ac:spMkLst>
            <pc:docMk/>
            <pc:sldMk cId="2791866102" sldId="897"/>
            <ac:spMk id="14" creationId="{7219FE21-DCDA-49D0-B052-D2BEC9CFC061}"/>
          </ac:spMkLst>
        </pc:spChg>
        <pc:spChg chg="mod">
          <ac:chgData name="James Tompkin" userId="e10e204fb9e6f665" providerId="LiveId" clId="{4FD6809A-EA76-463F-B221-3E72F54CC062}" dt="2021-09-30T00:03:58.745" v="20810" actId="164"/>
          <ac:spMkLst>
            <pc:docMk/>
            <pc:sldMk cId="2791866102" sldId="897"/>
            <ac:spMk id="15" creationId="{2AF80B5C-1E69-4B23-B022-102641123342}"/>
          </ac:spMkLst>
        </pc:spChg>
        <pc:spChg chg="mod">
          <ac:chgData name="James Tompkin" userId="e10e204fb9e6f665" providerId="LiveId" clId="{4FD6809A-EA76-463F-B221-3E72F54CC062}" dt="2021-09-29T23:16:53.138" v="20193" actId="164"/>
          <ac:spMkLst>
            <pc:docMk/>
            <pc:sldMk cId="2791866102" sldId="897"/>
            <ac:spMk id="16" creationId="{B7575A17-5533-44BE-AF2B-0B03093D5036}"/>
          </ac:spMkLst>
        </pc:spChg>
        <pc:spChg chg="mod">
          <ac:chgData name="James Tompkin" userId="e10e204fb9e6f665" providerId="LiveId" clId="{4FD6809A-EA76-463F-B221-3E72F54CC062}" dt="2021-09-29T23:16:53.138" v="20193" actId="164"/>
          <ac:spMkLst>
            <pc:docMk/>
            <pc:sldMk cId="2791866102" sldId="897"/>
            <ac:spMk id="17" creationId="{7419A292-0C83-4391-9509-48B75754E61B}"/>
          </ac:spMkLst>
        </pc:spChg>
        <pc:spChg chg="mod">
          <ac:chgData name="James Tompkin" userId="e10e204fb9e6f665" providerId="LiveId" clId="{4FD6809A-EA76-463F-B221-3E72F54CC062}" dt="2021-09-29T23:16:53.138" v="20193" actId="164"/>
          <ac:spMkLst>
            <pc:docMk/>
            <pc:sldMk cId="2791866102" sldId="897"/>
            <ac:spMk id="18" creationId="{DBFE7948-026C-4E4B-861A-71EA2C48E33D}"/>
          </ac:spMkLst>
        </pc:spChg>
        <pc:spChg chg="mod">
          <ac:chgData name="James Tompkin" userId="e10e204fb9e6f665" providerId="LiveId" clId="{4FD6809A-EA76-463F-B221-3E72F54CC062}" dt="2021-09-29T23:16:53.138" v="20193" actId="164"/>
          <ac:spMkLst>
            <pc:docMk/>
            <pc:sldMk cId="2791866102" sldId="897"/>
            <ac:spMk id="19" creationId="{7B8A0681-8472-4FF6-980B-603CE6CA6566}"/>
          </ac:spMkLst>
        </pc:spChg>
        <pc:spChg chg="mod">
          <ac:chgData name="James Tompkin" userId="e10e204fb9e6f665" providerId="LiveId" clId="{4FD6809A-EA76-463F-B221-3E72F54CC062}" dt="2021-09-29T23:16:53.138" v="20193" actId="164"/>
          <ac:spMkLst>
            <pc:docMk/>
            <pc:sldMk cId="2791866102" sldId="897"/>
            <ac:spMk id="20" creationId="{46A87633-ED37-4511-9C85-4840F40FB7A8}"/>
          </ac:spMkLst>
        </pc:spChg>
        <pc:spChg chg="mod">
          <ac:chgData name="James Tompkin" userId="e10e204fb9e6f665" providerId="LiveId" clId="{4FD6809A-EA76-463F-B221-3E72F54CC062}" dt="2021-09-29T23:16:53.138" v="20193" actId="164"/>
          <ac:spMkLst>
            <pc:docMk/>
            <pc:sldMk cId="2791866102" sldId="897"/>
            <ac:spMk id="21" creationId="{BD49413E-2D7D-46C7-86D0-6EB655EE9DD9}"/>
          </ac:spMkLst>
        </pc:spChg>
        <pc:spChg chg="mod">
          <ac:chgData name="James Tompkin" userId="e10e204fb9e6f665" providerId="LiveId" clId="{4FD6809A-EA76-463F-B221-3E72F54CC062}" dt="2021-09-30T00:03:58.745" v="20810" actId="164"/>
          <ac:spMkLst>
            <pc:docMk/>
            <pc:sldMk cId="2791866102" sldId="897"/>
            <ac:spMk id="22" creationId="{15CB47A3-28A8-4361-B96E-B9405354E988}"/>
          </ac:spMkLst>
        </pc:spChg>
        <pc:spChg chg="mod">
          <ac:chgData name="James Tompkin" userId="e10e204fb9e6f665" providerId="LiveId" clId="{4FD6809A-EA76-463F-B221-3E72F54CC062}" dt="2021-09-30T00:03:58.745" v="20810" actId="164"/>
          <ac:spMkLst>
            <pc:docMk/>
            <pc:sldMk cId="2791866102" sldId="897"/>
            <ac:spMk id="23" creationId="{4F014FED-0FCF-485C-876B-8874EB0EC5F5}"/>
          </ac:spMkLst>
        </pc:spChg>
        <pc:spChg chg="mod">
          <ac:chgData name="James Tompkin" userId="e10e204fb9e6f665" providerId="LiveId" clId="{4FD6809A-EA76-463F-B221-3E72F54CC062}" dt="2021-09-30T00:03:58.745" v="20810" actId="164"/>
          <ac:spMkLst>
            <pc:docMk/>
            <pc:sldMk cId="2791866102" sldId="897"/>
            <ac:spMk id="24" creationId="{1FDDC77E-3135-4F72-B4F3-143B4E275021}"/>
          </ac:spMkLst>
        </pc:spChg>
        <pc:spChg chg="mod">
          <ac:chgData name="James Tompkin" userId="e10e204fb9e6f665" providerId="LiveId" clId="{4FD6809A-EA76-463F-B221-3E72F54CC062}" dt="2021-09-30T00:03:58.745" v="20810" actId="164"/>
          <ac:spMkLst>
            <pc:docMk/>
            <pc:sldMk cId="2791866102" sldId="897"/>
            <ac:spMk id="25" creationId="{F240571E-96E9-4B3F-8519-67C7F9E4A1D4}"/>
          </ac:spMkLst>
        </pc:spChg>
        <pc:spChg chg="mod">
          <ac:chgData name="James Tompkin" userId="e10e204fb9e6f665" providerId="LiveId" clId="{4FD6809A-EA76-463F-B221-3E72F54CC062}" dt="2021-09-30T00:03:58.745" v="20810" actId="164"/>
          <ac:spMkLst>
            <pc:docMk/>
            <pc:sldMk cId="2791866102" sldId="897"/>
            <ac:spMk id="26" creationId="{FFCA6EFC-2572-4A80-8507-EB3CAB62A5D7}"/>
          </ac:spMkLst>
        </pc:spChg>
        <pc:spChg chg="mod">
          <ac:chgData name="James Tompkin" userId="e10e204fb9e6f665" providerId="LiveId" clId="{4FD6809A-EA76-463F-B221-3E72F54CC062}" dt="2021-09-30T00:03:58.745" v="20810" actId="164"/>
          <ac:spMkLst>
            <pc:docMk/>
            <pc:sldMk cId="2791866102" sldId="897"/>
            <ac:spMk id="27" creationId="{9A48296A-D14D-486C-8AF0-63304AF6BA63}"/>
          </ac:spMkLst>
        </pc:spChg>
        <pc:spChg chg="mod">
          <ac:chgData name="James Tompkin" userId="e10e204fb9e6f665" providerId="LiveId" clId="{4FD6809A-EA76-463F-B221-3E72F54CC062}" dt="2021-09-30T00:03:58.745" v="20810" actId="164"/>
          <ac:spMkLst>
            <pc:docMk/>
            <pc:sldMk cId="2791866102" sldId="897"/>
            <ac:spMk id="28" creationId="{197713EC-7CAE-4B25-A80B-3F4016D02E85}"/>
          </ac:spMkLst>
        </pc:spChg>
        <pc:spChg chg="del">
          <ac:chgData name="James Tompkin" userId="e10e204fb9e6f665" providerId="LiveId" clId="{4FD6809A-EA76-463F-B221-3E72F54CC062}" dt="2021-09-29T01:15:23.050" v="18368" actId="478"/>
          <ac:spMkLst>
            <pc:docMk/>
            <pc:sldMk cId="2791866102" sldId="897"/>
            <ac:spMk id="29" creationId="{DAB4AFDC-8E5C-4569-8DEE-F81F98A56DCF}"/>
          </ac:spMkLst>
        </pc:spChg>
        <pc:spChg chg="del">
          <ac:chgData name="James Tompkin" userId="e10e204fb9e6f665" providerId="LiveId" clId="{4FD6809A-EA76-463F-B221-3E72F54CC062}" dt="2021-09-29T01:15:23.050" v="18368" actId="478"/>
          <ac:spMkLst>
            <pc:docMk/>
            <pc:sldMk cId="2791866102" sldId="897"/>
            <ac:spMk id="30" creationId="{8A64F0A3-44A2-41FF-9E3E-514CE87DCE7B}"/>
          </ac:spMkLst>
        </pc:spChg>
        <pc:spChg chg="del">
          <ac:chgData name="James Tompkin" userId="e10e204fb9e6f665" providerId="LiveId" clId="{4FD6809A-EA76-463F-B221-3E72F54CC062}" dt="2021-09-29T01:15:23.050" v="18368" actId="478"/>
          <ac:spMkLst>
            <pc:docMk/>
            <pc:sldMk cId="2791866102" sldId="897"/>
            <ac:spMk id="31" creationId="{41147BB5-D4D8-4D6D-91F7-5F413D836DD4}"/>
          </ac:spMkLst>
        </pc:spChg>
        <pc:spChg chg="add mod">
          <ac:chgData name="James Tompkin" userId="e10e204fb9e6f665" providerId="LiveId" clId="{4FD6809A-EA76-463F-B221-3E72F54CC062}" dt="2021-09-30T00:03:58.745" v="20810" actId="164"/>
          <ac:spMkLst>
            <pc:docMk/>
            <pc:sldMk cId="2791866102" sldId="897"/>
            <ac:spMk id="38" creationId="{AC6D7DEA-4AC1-468C-9E4C-19F050F7C2EA}"/>
          </ac:spMkLst>
        </pc:spChg>
        <pc:spChg chg="add mod">
          <ac:chgData name="James Tompkin" userId="e10e204fb9e6f665" providerId="LiveId" clId="{4FD6809A-EA76-463F-B221-3E72F54CC062}" dt="2021-09-29T23:16:53.138" v="20193" actId="164"/>
          <ac:spMkLst>
            <pc:docMk/>
            <pc:sldMk cId="2791866102" sldId="897"/>
            <ac:spMk id="39" creationId="{7335820D-876E-4245-8F9D-B567762C3DE7}"/>
          </ac:spMkLst>
        </pc:spChg>
        <pc:spChg chg="add mod">
          <ac:chgData name="James Tompkin" userId="e10e204fb9e6f665" providerId="LiveId" clId="{4FD6809A-EA76-463F-B221-3E72F54CC062}" dt="2021-09-30T00:00:47.571" v="20752" actId="404"/>
          <ac:spMkLst>
            <pc:docMk/>
            <pc:sldMk cId="2791866102" sldId="897"/>
            <ac:spMk id="40" creationId="{A349C9D8-B210-4B98-9837-001CD09583E6}"/>
          </ac:spMkLst>
        </pc:spChg>
        <pc:spChg chg="mod">
          <ac:chgData name="James Tompkin" userId="e10e204fb9e6f665" providerId="LiveId" clId="{4FD6809A-EA76-463F-B221-3E72F54CC062}" dt="2021-09-30T00:03:36.901" v="20809"/>
          <ac:spMkLst>
            <pc:docMk/>
            <pc:sldMk cId="2791866102" sldId="897"/>
            <ac:spMk id="43" creationId="{610BDB28-7CBF-48DC-8037-1F79609A1B4B}"/>
          </ac:spMkLst>
        </pc:spChg>
        <pc:spChg chg="mod">
          <ac:chgData name="James Tompkin" userId="e10e204fb9e6f665" providerId="LiveId" clId="{4FD6809A-EA76-463F-B221-3E72F54CC062}" dt="2021-09-30T00:03:36.901" v="20809"/>
          <ac:spMkLst>
            <pc:docMk/>
            <pc:sldMk cId="2791866102" sldId="897"/>
            <ac:spMk id="44" creationId="{E798976D-55BA-434F-8E56-D05F0C9223C7}"/>
          </ac:spMkLst>
        </pc:spChg>
        <pc:spChg chg="mod">
          <ac:chgData name="James Tompkin" userId="e10e204fb9e6f665" providerId="LiveId" clId="{4FD6809A-EA76-463F-B221-3E72F54CC062}" dt="2021-09-30T00:03:36.901" v="20809"/>
          <ac:spMkLst>
            <pc:docMk/>
            <pc:sldMk cId="2791866102" sldId="897"/>
            <ac:spMk id="45" creationId="{AD9BE56B-D1C1-4A12-8882-A9342F5560F1}"/>
          </ac:spMkLst>
        </pc:spChg>
        <pc:spChg chg="mod">
          <ac:chgData name="James Tompkin" userId="e10e204fb9e6f665" providerId="LiveId" clId="{4FD6809A-EA76-463F-B221-3E72F54CC062}" dt="2021-09-30T00:03:36.901" v="20809"/>
          <ac:spMkLst>
            <pc:docMk/>
            <pc:sldMk cId="2791866102" sldId="897"/>
            <ac:spMk id="46" creationId="{9E16E86E-663B-46CD-B3C2-7EACB58244AC}"/>
          </ac:spMkLst>
        </pc:spChg>
        <pc:spChg chg="mod">
          <ac:chgData name="James Tompkin" userId="e10e204fb9e6f665" providerId="LiveId" clId="{4FD6809A-EA76-463F-B221-3E72F54CC062}" dt="2021-09-30T00:03:36.901" v="20809"/>
          <ac:spMkLst>
            <pc:docMk/>
            <pc:sldMk cId="2791866102" sldId="897"/>
            <ac:spMk id="47" creationId="{116F30A7-4C42-45FF-A644-B6EC11F4933B}"/>
          </ac:spMkLst>
        </pc:spChg>
        <pc:spChg chg="mod">
          <ac:chgData name="James Tompkin" userId="e10e204fb9e6f665" providerId="LiveId" clId="{4FD6809A-EA76-463F-B221-3E72F54CC062}" dt="2021-09-30T00:03:36.901" v="20809"/>
          <ac:spMkLst>
            <pc:docMk/>
            <pc:sldMk cId="2791866102" sldId="897"/>
            <ac:spMk id="48" creationId="{CAA1F464-1F9C-4FE6-9CD5-AC3A9B853FDB}"/>
          </ac:spMkLst>
        </pc:spChg>
        <pc:spChg chg="mod">
          <ac:chgData name="James Tompkin" userId="e10e204fb9e6f665" providerId="LiveId" clId="{4FD6809A-EA76-463F-B221-3E72F54CC062}" dt="2021-09-30T00:03:36.901" v="20809"/>
          <ac:spMkLst>
            <pc:docMk/>
            <pc:sldMk cId="2791866102" sldId="897"/>
            <ac:spMk id="49" creationId="{66FE3468-E92E-48F1-9187-72D2BA4645CC}"/>
          </ac:spMkLst>
        </pc:spChg>
        <pc:spChg chg="mod">
          <ac:chgData name="James Tompkin" userId="e10e204fb9e6f665" providerId="LiveId" clId="{4FD6809A-EA76-463F-B221-3E72F54CC062}" dt="2021-09-30T00:03:36.901" v="20809"/>
          <ac:spMkLst>
            <pc:docMk/>
            <pc:sldMk cId="2791866102" sldId="897"/>
            <ac:spMk id="50" creationId="{6A2FE7DC-66D6-42AD-B2B4-9CA4132D42F4}"/>
          </ac:spMkLst>
        </pc:spChg>
        <pc:grpChg chg="del">
          <ac:chgData name="James Tompkin" userId="e10e204fb9e6f665" providerId="LiveId" clId="{4FD6809A-EA76-463F-B221-3E72F54CC062}" dt="2021-09-29T20:49:15.602" v="18891" actId="478"/>
          <ac:grpSpMkLst>
            <pc:docMk/>
            <pc:sldMk cId="2791866102" sldId="897"/>
            <ac:grpSpMk id="2" creationId="{406F0C44-3858-48BC-80B4-1929D139026B}"/>
          </ac:grpSpMkLst>
        </pc:grpChg>
        <pc:grpChg chg="add mod">
          <ac:chgData name="James Tompkin" userId="e10e204fb9e6f665" providerId="LiveId" clId="{4FD6809A-EA76-463F-B221-3E72F54CC062}" dt="2021-09-29T20:55:12.873" v="18961" actId="1076"/>
          <ac:grpSpMkLst>
            <pc:docMk/>
            <pc:sldMk cId="2791866102" sldId="897"/>
            <ac:grpSpMk id="33" creationId="{1C7E092F-B05A-41B6-AE5A-C0F196CE0DBA}"/>
          </ac:grpSpMkLst>
        </pc:grpChg>
        <pc:grpChg chg="add del mod">
          <ac:chgData name="James Tompkin" userId="e10e204fb9e6f665" providerId="LiveId" clId="{4FD6809A-EA76-463F-B221-3E72F54CC062}" dt="2021-09-30T00:03:36.391" v="20808" actId="478"/>
          <ac:grpSpMkLst>
            <pc:docMk/>
            <pc:sldMk cId="2791866102" sldId="897"/>
            <ac:grpSpMk id="34" creationId="{04D6F12C-72DF-4A4F-939D-B70D39180981}"/>
          </ac:grpSpMkLst>
        </pc:grpChg>
        <pc:grpChg chg="add mod">
          <ac:chgData name="James Tompkin" userId="e10e204fb9e6f665" providerId="LiveId" clId="{4FD6809A-EA76-463F-B221-3E72F54CC062}" dt="2021-09-30T00:03:58.745" v="20810" actId="164"/>
          <ac:grpSpMkLst>
            <pc:docMk/>
            <pc:sldMk cId="2791866102" sldId="897"/>
            <ac:grpSpMk id="37" creationId="{CACADA16-657D-4BA9-BE61-A477DCA6597B}"/>
          </ac:grpSpMkLst>
        </pc:grpChg>
        <pc:grpChg chg="add mod">
          <ac:chgData name="James Tompkin" userId="e10e204fb9e6f665" providerId="LiveId" clId="{4FD6809A-EA76-463F-B221-3E72F54CC062}" dt="2021-09-30T00:03:36.901" v="20809"/>
          <ac:grpSpMkLst>
            <pc:docMk/>
            <pc:sldMk cId="2791866102" sldId="897"/>
            <ac:grpSpMk id="42" creationId="{A8E946BC-02B1-412E-A53F-EBB23E03F4D7}"/>
          </ac:grpSpMkLst>
        </pc:grpChg>
        <pc:picChg chg="del topLvl">
          <ac:chgData name="James Tompkin" userId="e10e204fb9e6f665" providerId="LiveId" clId="{4FD6809A-EA76-463F-B221-3E72F54CC062}" dt="2021-09-29T20:49:15.602" v="18891" actId="478"/>
          <ac:picMkLst>
            <pc:docMk/>
            <pc:sldMk cId="2791866102" sldId="897"/>
            <ac:picMk id="6" creationId="{934F869A-F2E2-40BD-BE4E-A29F328516ED}"/>
          </ac:picMkLst>
        </pc:picChg>
        <pc:picChg chg="del">
          <ac:chgData name="James Tompkin" userId="e10e204fb9e6f665" providerId="LiveId" clId="{4FD6809A-EA76-463F-B221-3E72F54CC062}" dt="2021-09-29T20:43:03.220" v="18836" actId="478"/>
          <ac:picMkLst>
            <pc:docMk/>
            <pc:sldMk cId="2791866102" sldId="897"/>
            <ac:picMk id="7" creationId="{046C55B1-1E72-46C3-A934-A7525A32D3E7}"/>
          </ac:picMkLst>
        </pc:picChg>
        <pc:picChg chg="mod modCrop">
          <ac:chgData name="James Tompkin" userId="e10e204fb9e6f665" providerId="LiveId" clId="{4FD6809A-EA76-463F-B221-3E72F54CC062}" dt="2021-09-30T00:03:58.745" v="20810" actId="164"/>
          <ac:picMkLst>
            <pc:docMk/>
            <pc:sldMk cId="2791866102" sldId="897"/>
            <ac:picMk id="8" creationId="{DD30F368-398B-454C-9F7E-BA414CD783BD}"/>
          </ac:picMkLst>
        </pc:picChg>
        <pc:picChg chg="add del mod">
          <ac:chgData name="James Tompkin" userId="e10e204fb9e6f665" providerId="LiveId" clId="{4FD6809A-EA76-463F-B221-3E72F54CC062}" dt="2021-09-29T20:48:29.755" v="18879" actId="478"/>
          <ac:picMkLst>
            <pc:docMk/>
            <pc:sldMk cId="2791866102" sldId="897"/>
            <ac:picMk id="32" creationId="{7EFED51B-9A53-43F3-8013-BF43092E70FB}"/>
          </ac:picMkLst>
        </pc:picChg>
        <pc:picChg chg="add mod">
          <ac:chgData name="James Tompkin" userId="e10e204fb9e6f665" providerId="LiveId" clId="{4FD6809A-EA76-463F-B221-3E72F54CC062}" dt="2021-09-29T20:55:12.873" v="18961" actId="1076"/>
          <ac:picMkLst>
            <pc:docMk/>
            <pc:sldMk cId="2791866102" sldId="897"/>
            <ac:picMk id="35" creationId="{D92AAE6D-0001-402A-8DCD-76AF9F7B47E5}"/>
          </ac:picMkLst>
        </pc:picChg>
        <pc:picChg chg="add mod">
          <ac:chgData name="James Tompkin" userId="e10e204fb9e6f665" providerId="LiveId" clId="{4FD6809A-EA76-463F-B221-3E72F54CC062}" dt="2021-09-29T20:55:12.873" v="18961" actId="1076"/>
          <ac:picMkLst>
            <pc:docMk/>
            <pc:sldMk cId="2791866102" sldId="897"/>
            <ac:picMk id="36" creationId="{1D63D2C7-E582-464B-BC4B-3FFAAACE131C}"/>
          </ac:picMkLst>
        </pc:picChg>
        <pc:picChg chg="add del mod">
          <ac:chgData name="James Tompkin" userId="e10e204fb9e6f665" providerId="LiveId" clId="{4FD6809A-EA76-463F-B221-3E72F54CC062}" dt="2021-09-29T20:43:45.988" v="18842" actId="478"/>
          <ac:picMkLst>
            <pc:docMk/>
            <pc:sldMk cId="2791866102" sldId="897"/>
            <ac:picMk id="1026" creationId="{C9E1EEB9-175C-4C00-BF03-0B2FB5ACD975}"/>
          </ac:picMkLst>
        </pc:picChg>
        <pc:picChg chg="add mod">
          <ac:chgData name="James Tompkin" userId="e10e204fb9e6f665" providerId="LiveId" clId="{4FD6809A-EA76-463F-B221-3E72F54CC062}" dt="2021-09-29T20:55:01.505" v="18959" actId="1076"/>
          <ac:picMkLst>
            <pc:docMk/>
            <pc:sldMk cId="2791866102" sldId="897"/>
            <ac:picMk id="1028" creationId="{C2CB0C6E-BE87-4924-8A5E-280F8FF1F9C6}"/>
          </ac:picMkLst>
        </pc:picChg>
      </pc:sldChg>
      <pc:sldChg chg="addSp delSp modSp add mod modTransition delAnim modAnim modNotesTx">
        <pc:chgData name="James Tompkin" userId="e10e204fb9e6f665" providerId="LiveId" clId="{4FD6809A-EA76-463F-B221-3E72F54CC062}" dt="2021-10-01T02:22:48.447" v="31428" actId="20577"/>
        <pc:sldMkLst>
          <pc:docMk/>
          <pc:sldMk cId="4031330680" sldId="898"/>
        </pc:sldMkLst>
        <pc:spChg chg="mod">
          <ac:chgData name="James Tompkin" userId="e10e204fb9e6f665" providerId="LiveId" clId="{4FD6809A-EA76-463F-B221-3E72F54CC062}" dt="2021-09-30T00:02:42.168" v="20790" actId="20577"/>
          <ac:spMkLst>
            <pc:docMk/>
            <pc:sldMk cId="4031330680" sldId="898"/>
            <ac:spMk id="3" creationId="{AFB36495-408E-4910-AD63-7C5E080739A2}"/>
          </ac:spMkLst>
        </pc:spChg>
        <pc:spChg chg="mod">
          <ac:chgData name="James Tompkin" userId="e10e204fb9e6f665" providerId="LiveId" clId="{4FD6809A-EA76-463F-B221-3E72F54CC062}" dt="2021-09-30T00:01:43.588" v="20778" actId="6549"/>
          <ac:spMkLst>
            <pc:docMk/>
            <pc:sldMk cId="4031330680" sldId="898"/>
            <ac:spMk id="4" creationId="{7F59437A-FB45-4DCF-93FB-02709EF82CA5}"/>
          </ac:spMkLst>
        </pc:spChg>
        <pc:spChg chg="topLvl">
          <ac:chgData name="James Tompkin" userId="e10e204fb9e6f665" providerId="LiveId" clId="{4FD6809A-EA76-463F-B221-3E72F54CC062}" dt="2021-09-29T23:04:41.191" v="19549" actId="478"/>
          <ac:spMkLst>
            <pc:docMk/>
            <pc:sldMk cId="4031330680" sldId="898"/>
            <ac:spMk id="5" creationId="{3899D831-32FB-43B2-9F48-21BB1DC51476}"/>
          </ac:spMkLst>
        </pc:spChg>
        <pc:spChg chg="mod topLvl">
          <ac:chgData name="James Tompkin" userId="e10e204fb9e6f665" providerId="LiveId" clId="{4FD6809A-EA76-463F-B221-3E72F54CC062}" dt="2021-09-29T23:13:43.711" v="20034" actId="164"/>
          <ac:spMkLst>
            <pc:docMk/>
            <pc:sldMk cId="4031330680" sldId="898"/>
            <ac:spMk id="9" creationId="{9478FDFA-CA92-41D6-8CD4-D45E8E256DED}"/>
          </ac:spMkLst>
        </pc:spChg>
        <pc:spChg chg="add mod">
          <ac:chgData name="James Tompkin" userId="e10e204fb9e6f665" providerId="LiveId" clId="{4FD6809A-EA76-463F-B221-3E72F54CC062}" dt="2021-09-29T23:09:36.272" v="19810" actId="403"/>
          <ac:spMkLst>
            <pc:docMk/>
            <pc:sldMk cId="4031330680" sldId="898"/>
            <ac:spMk id="10" creationId="{7A6665D0-42DE-4302-8DA3-A7F4018ABA54}"/>
          </ac:spMkLst>
        </pc:spChg>
        <pc:spChg chg="del mod topLvl">
          <ac:chgData name="James Tompkin" userId="e10e204fb9e6f665" providerId="LiveId" clId="{4FD6809A-EA76-463F-B221-3E72F54CC062}" dt="2021-09-29T23:07:56.216" v="19614" actId="478"/>
          <ac:spMkLst>
            <pc:docMk/>
            <pc:sldMk cId="4031330680" sldId="898"/>
            <ac:spMk id="11" creationId="{7CE59AB5-067E-426B-A935-B2836971F148}"/>
          </ac:spMkLst>
        </pc:spChg>
        <pc:spChg chg="del mod topLvl">
          <ac:chgData name="James Tompkin" userId="e10e204fb9e6f665" providerId="LiveId" clId="{4FD6809A-EA76-463F-B221-3E72F54CC062}" dt="2021-09-29T23:07:56.216" v="19614" actId="478"/>
          <ac:spMkLst>
            <pc:docMk/>
            <pc:sldMk cId="4031330680" sldId="898"/>
            <ac:spMk id="12" creationId="{54024277-C433-4BAA-A202-8512B1308B64}"/>
          </ac:spMkLst>
        </pc:spChg>
        <pc:spChg chg="mod topLvl">
          <ac:chgData name="James Tompkin" userId="e10e204fb9e6f665" providerId="LiveId" clId="{4FD6809A-EA76-463F-B221-3E72F54CC062}" dt="2021-09-29T23:13:43.711" v="20034" actId="164"/>
          <ac:spMkLst>
            <pc:docMk/>
            <pc:sldMk cId="4031330680" sldId="898"/>
            <ac:spMk id="13" creationId="{0A7A769F-D099-406B-A425-5F62B3B8A0E9}"/>
          </ac:spMkLst>
        </pc:spChg>
        <pc:spChg chg="mod topLvl">
          <ac:chgData name="James Tompkin" userId="e10e204fb9e6f665" providerId="LiveId" clId="{4FD6809A-EA76-463F-B221-3E72F54CC062}" dt="2021-09-29T23:13:43.711" v="20034" actId="164"/>
          <ac:spMkLst>
            <pc:docMk/>
            <pc:sldMk cId="4031330680" sldId="898"/>
            <ac:spMk id="14" creationId="{7219FE21-DCDA-49D0-B052-D2BEC9CFC061}"/>
          </ac:spMkLst>
        </pc:spChg>
        <pc:spChg chg="mod topLvl">
          <ac:chgData name="James Tompkin" userId="e10e204fb9e6f665" providerId="LiveId" clId="{4FD6809A-EA76-463F-B221-3E72F54CC062}" dt="2021-09-29T23:13:43.711" v="20034" actId="164"/>
          <ac:spMkLst>
            <pc:docMk/>
            <pc:sldMk cId="4031330680" sldId="898"/>
            <ac:spMk id="15" creationId="{2AF80B5C-1E69-4B23-B022-102641123342}"/>
          </ac:spMkLst>
        </pc:spChg>
        <pc:spChg chg="del mod topLvl">
          <ac:chgData name="James Tompkin" userId="e10e204fb9e6f665" providerId="LiveId" clId="{4FD6809A-EA76-463F-B221-3E72F54CC062}" dt="2021-09-29T23:06:39.480" v="19599" actId="478"/>
          <ac:spMkLst>
            <pc:docMk/>
            <pc:sldMk cId="4031330680" sldId="898"/>
            <ac:spMk id="22" creationId="{15CB47A3-28A8-4361-B96E-B9405354E988}"/>
          </ac:spMkLst>
        </pc:spChg>
        <pc:spChg chg="del mod topLvl">
          <ac:chgData name="James Tompkin" userId="e10e204fb9e6f665" providerId="LiveId" clId="{4FD6809A-EA76-463F-B221-3E72F54CC062}" dt="2021-09-29T23:06:39.480" v="19599" actId="478"/>
          <ac:spMkLst>
            <pc:docMk/>
            <pc:sldMk cId="4031330680" sldId="898"/>
            <ac:spMk id="23" creationId="{4F014FED-0FCF-485C-876B-8874EB0EC5F5}"/>
          </ac:spMkLst>
        </pc:spChg>
        <pc:spChg chg="del mod topLvl">
          <ac:chgData name="James Tompkin" userId="e10e204fb9e6f665" providerId="LiveId" clId="{4FD6809A-EA76-463F-B221-3E72F54CC062}" dt="2021-09-29T23:06:39.480" v="19599" actId="478"/>
          <ac:spMkLst>
            <pc:docMk/>
            <pc:sldMk cId="4031330680" sldId="898"/>
            <ac:spMk id="24" creationId="{1FDDC77E-3135-4F72-B4F3-143B4E275021}"/>
          </ac:spMkLst>
        </pc:spChg>
        <pc:spChg chg="del mod topLvl">
          <ac:chgData name="James Tompkin" userId="e10e204fb9e6f665" providerId="LiveId" clId="{4FD6809A-EA76-463F-B221-3E72F54CC062}" dt="2021-09-29T23:06:39.480" v="19599" actId="478"/>
          <ac:spMkLst>
            <pc:docMk/>
            <pc:sldMk cId="4031330680" sldId="898"/>
            <ac:spMk id="25" creationId="{F240571E-96E9-4B3F-8519-67C7F9E4A1D4}"/>
          </ac:spMkLst>
        </pc:spChg>
        <pc:spChg chg="del mod topLvl">
          <ac:chgData name="James Tompkin" userId="e10e204fb9e6f665" providerId="LiveId" clId="{4FD6809A-EA76-463F-B221-3E72F54CC062}" dt="2021-09-29T23:06:39.480" v="19599" actId="478"/>
          <ac:spMkLst>
            <pc:docMk/>
            <pc:sldMk cId="4031330680" sldId="898"/>
            <ac:spMk id="26" creationId="{FFCA6EFC-2572-4A80-8507-EB3CAB62A5D7}"/>
          </ac:spMkLst>
        </pc:spChg>
        <pc:spChg chg="del mod topLvl">
          <ac:chgData name="James Tompkin" userId="e10e204fb9e6f665" providerId="LiveId" clId="{4FD6809A-EA76-463F-B221-3E72F54CC062}" dt="2021-09-29T23:06:39.480" v="19599" actId="478"/>
          <ac:spMkLst>
            <pc:docMk/>
            <pc:sldMk cId="4031330680" sldId="898"/>
            <ac:spMk id="27" creationId="{9A48296A-D14D-486C-8AF0-63304AF6BA63}"/>
          </ac:spMkLst>
        </pc:spChg>
        <pc:spChg chg="del mod topLvl">
          <ac:chgData name="James Tompkin" userId="e10e204fb9e6f665" providerId="LiveId" clId="{4FD6809A-EA76-463F-B221-3E72F54CC062}" dt="2021-09-29T23:06:39.480" v="19599" actId="478"/>
          <ac:spMkLst>
            <pc:docMk/>
            <pc:sldMk cId="4031330680" sldId="898"/>
            <ac:spMk id="28" creationId="{197713EC-7CAE-4B25-A80B-3F4016D02E85}"/>
          </ac:spMkLst>
        </pc:spChg>
        <pc:spChg chg="del mod topLvl">
          <ac:chgData name="James Tompkin" userId="e10e204fb9e6f665" providerId="LiveId" clId="{4FD6809A-EA76-463F-B221-3E72F54CC062}" dt="2021-09-29T23:06:39.480" v="19599" actId="478"/>
          <ac:spMkLst>
            <pc:docMk/>
            <pc:sldMk cId="4031330680" sldId="898"/>
            <ac:spMk id="29" creationId="{DAB4AFDC-8E5C-4569-8DEE-F81F98A56DCF}"/>
          </ac:spMkLst>
        </pc:spChg>
        <pc:spChg chg="del mod topLvl">
          <ac:chgData name="James Tompkin" userId="e10e204fb9e6f665" providerId="LiveId" clId="{4FD6809A-EA76-463F-B221-3E72F54CC062}" dt="2021-09-29T23:06:39.480" v="19599" actId="478"/>
          <ac:spMkLst>
            <pc:docMk/>
            <pc:sldMk cId="4031330680" sldId="898"/>
            <ac:spMk id="30" creationId="{8A64F0A3-44A2-41FF-9E3E-514CE87DCE7B}"/>
          </ac:spMkLst>
        </pc:spChg>
        <pc:spChg chg="del mod topLvl">
          <ac:chgData name="James Tompkin" userId="e10e204fb9e6f665" providerId="LiveId" clId="{4FD6809A-EA76-463F-B221-3E72F54CC062}" dt="2021-09-29T23:06:39.480" v="19599" actId="478"/>
          <ac:spMkLst>
            <pc:docMk/>
            <pc:sldMk cId="4031330680" sldId="898"/>
            <ac:spMk id="31" creationId="{41147BB5-D4D8-4D6D-91F7-5F413D836DD4}"/>
          </ac:spMkLst>
        </pc:spChg>
        <pc:spChg chg="add mod topLvl">
          <ac:chgData name="James Tompkin" userId="e10e204fb9e6f665" providerId="LiveId" clId="{4FD6809A-EA76-463F-B221-3E72F54CC062}" dt="2021-10-01T01:13:06.301" v="30039" actId="165"/>
          <ac:spMkLst>
            <pc:docMk/>
            <pc:sldMk cId="4031330680" sldId="898"/>
            <ac:spMk id="52" creationId="{C0D7CCEC-D884-4EF7-AF25-55A524C274B8}"/>
          </ac:spMkLst>
        </pc:spChg>
        <pc:spChg chg="add mod topLvl">
          <ac:chgData name="James Tompkin" userId="e10e204fb9e6f665" providerId="LiveId" clId="{4FD6809A-EA76-463F-B221-3E72F54CC062}" dt="2021-10-01T01:13:06.301" v="30039" actId="165"/>
          <ac:spMkLst>
            <pc:docMk/>
            <pc:sldMk cId="4031330680" sldId="898"/>
            <ac:spMk id="53" creationId="{7E7C9CD1-264E-483B-AAE1-2D5464D67E03}"/>
          </ac:spMkLst>
        </pc:spChg>
        <pc:spChg chg="add del mod topLvl">
          <ac:chgData name="James Tompkin" userId="e10e204fb9e6f665" providerId="LiveId" clId="{4FD6809A-EA76-463F-B221-3E72F54CC062}" dt="2021-10-01T01:20:35.838" v="30127" actId="478"/>
          <ac:spMkLst>
            <pc:docMk/>
            <pc:sldMk cId="4031330680" sldId="898"/>
            <ac:spMk id="54" creationId="{02D2A7BD-59D2-464F-8F5B-990C7C2B2ADD}"/>
          </ac:spMkLst>
        </pc:spChg>
        <pc:spChg chg="add del mod topLvl">
          <ac:chgData name="James Tompkin" userId="e10e204fb9e6f665" providerId="LiveId" clId="{4FD6809A-EA76-463F-B221-3E72F54CC062}" dt="2021-10-01T01:20:35.838" v="30127" actId="478"/>
          <ac:spMkLst>
            <pc:docMk/>
            <pc:sldMk cId="4031330680" sldId="898"/>
            <ac:spMk id="55" creationId="{DFD74347-535F-4DF4-B10F-0C5E8FD060E8}"/>
          </ac:spMkLst>
        </pc:spChg>
        <pc:spChg chg="add del mod topLvl">
          <ac:chgData name="James Tompkin" userId="e10e204fb9e6f665" providerId="LiveId" clId="{4FD6809A-EA76-463F-B221-3E72F54CC062}" dt="2021-10-01T01:20:35.838" v="30127" actId="478"/>
          <ac:spMkLst>
            <pc:docMk/>
            <pc:sldMk cId="4031330680" sldId="898"/>
            <ac:spMk id="56" creationId="{7C43ECB9-DAD5-4314-93C7-8F3BBD0CD286}"/>
          </ac:spMkLst>
        </pc:spChg>
        <pc:spChg chg="add del mod topLvl">
          <ac:chgData name="James Tompkin" userId="e10e204fb9e6f665" providerId="LiveId" clId="{4FD6809A-EA76-463F-B221-3E72F54CC062}" dt="2021-10-01T01:20:35.838" v="30127" actId="478"/>
          <ac:spMkLst>
            <pc:docMk/>
            <pc:sldMk cId="4031330680" sldId="898"/>
            <ac:spMk id="57" creationId="{FB55E3FE-C114-4163-A591-FB1A8D8F20C5}"/>
          </ac:spMkLst>
        </pc:spChg>
        <pc:spChg chg="add del mod topLvl">
          <ac:chgData name="James Tompkin" userId="e10e204fb9e6f665" providerId="LiveId" clId="{4FD6809A-EA76-463F-B221-3E72F54CC062}" dt="2021-10-01T01:20:35.838" v="30127" actId="478"/>
          <ac:spMkLst>
            <pc:docMk/>
            <pc:sldMk cId="4031330680" sldId="898"/>
            <ac:spMk id="58" creationId="{F589EA5F-523F-4A91-AEC5-3A1528BC224F}"/>
          </ac:spMkLst>
        </pc:spChg>
        <pc:spChg chg="add del mod topLvl">
          <ac:chgData name="James Tompkin" userId="e10e204fb9e6f665" providerId="LiveId" clId="{4FD6809A-EA76-463F-B221-3E72F54CC062}" dt="2021-10-01T01:20:35.838" v="30127" actId="478"/>
          <ac:spMkLst>
            <pc:docMk/>
            <pc:sldMk cId="4031330680" sldId="898"/>
            <ac:spMk id="59" creationId="{3C024EDC-6235-48F7-845D-ADF4666EC05E}"/>
          </ac:spMkLst>
        </pc:spChg>
        <pc:spChg chg="add mod">
          <ac:chgData name="James Tompkin" userId="e10e204fb9e6f665" providerId="LiveId" clId="{4FD6809A-EA76-463F-B221-3E72F54CC062}" dt="2021-09-29T23:13:43.711" v="20034" actId="164"/>
          <ac:spMkLst>
            <pc:docMk/>
            <pc:sldMk cId="4031330680" sldId="898"/>
            <ac:spMk id="60" creationId="{C6D85885-6F8B-471D-A15A-BE94DE3738E9}"/>
          </ac:spMkLst>
        </pc:spChg>
        <pc:spChg chg="add mod">
          <ac:chgData name="James Tompkin" userId="e10e204fb9e6f665" providerId="LiveId" clId="{4FD6809A-EA76-463F-B221-3E72F54CC062}" dt="2021-09-29T23:12:08.158" v="19992" actId="1036"/>
          <ac:spMkLst>
            <pc:docMk/>
            <pc:sldMk cId="4031330680" sldId="898"/>
            <ac:spMk id="61" creationId="{9628C62A-4EF7-47EA-9F9A-9C3BAF24E19A}"/>
          </ac:spMkLst>
        </pc:spChg>
        <pc:spChg chg="add del mod">
          <ac:chgData name="James Tompkin" userId="e10e204fb9e6f665" providerId="LiveId" clId="{4FD6809A-EA76-463F-B221-3E72F54CC062}" dt="2021-10-01T02:01:38.714" v="31102" actId="478"/>
          <ac:spMkLst>
            <pc:docMk/>
            <pc:sldMk cId="4031330680" sldId="898"/>
            <ac:spMk id="62" creationId="{3D39B3F9-949B-4555-8664-1C195E433C05}"/>
          </ac:spMkLst>
        </pc:spChg>
        <pc:grpChg chg="del">
          <ac:chgData name="James Tompkin" userId="e10e204fb9e6f665" providerId="LiveId" clId="{4FD6809A-EA76-463F-B221-3E72F54CC062}" dt="2021-09-29T23:04:41.191" v="19549" actId="478"/>
          <ac:grpSpMkLst>
            <pc:docMk/>
            <pc:sldMk cId="4031330680" sldId="898"/>
            <ac:grpSpMk id="2" creationId="{406F0C44-3858-48BC-80B4-1929D139026B}"/>
          </ac:grpSpMkLst>
        </pc:grpChg>
        <pc:grpChg chg="add mod">
          <ac:chgData name="James Tompkin" userId="e10e204fb9e6f665" providerId="LiveId" clId="{4FD6809A-EA76-463F-B221-3E72F54CC062}" dt="2021-09-29T23:13:43.711" v="20034" actId="164"/>
          <ac:grpSpMkLst>
            <pc:docMk/>
            <pc:sldMk cId="4031330680" sldId="898"/>
            <ac:grpSpMk id="36" creationId="{C8DC1CA6-9F83-46F3-B89A-D913DF5E3BC4}"/>
          </ac:grpSpMkLst>
        </pc:grpChg>
        <pc:grpChg chg="del topLvl">
          <ac:chgData name="James Tompkin" userId="e10e204fb9e6f665" providerId="LiveId" clId="{4FD6809A-EA76-463F-B221-3E72F54CC062}" dt="2021-09-29T23:06:34.843" v="19598" actId="165"/>
          <ac:grpSpMkLst>
            <pc:docMk/>
            <pc:sldMk cId="4031330680" sldId="898"/>
            <ac:grpSpMk id="37" creationId="{A08F1A45-A10B-4A2F-8B93-BE54BA79EAB8}"/>
          </ac:grpSpMkLst>
        </pc:grpChg>
        <pc:grpChg chg="del">
          <ac:chgData name="James Tompkin" userId="e10e204fb9e6f665" providerId="LiveId" clId="{4FD6809A-EA76-463F-B221-3E72F54CC062}" dt="2021-09-29T23:06:57.409" v="19600" actId="478"/>
          <ac:grpSpMkLst>
            <pc:docMk/>
            <pc:sldMk cId="4031330680" sldId="898"/>
            <ac:grpSpMk id="38" creationId="{A4F05CFF-0477-47A1-A49C-7A24E83916D8}"/>
          </ac:grpSpMkLst>
        </pc:grpChg>
        <pc:grpChg chg="del">
          <ac:chgData name="James Tompkin" userId="e10e204fb9e6f665" providerId="LiveId" clId="{4FD6809A-EA76-463F-B221-3E72F54CC062}" dt="2021-09-29T23:06:23.592" v="19597" actId="478"/>
          <ac:grpSpMkLst>
            <pc:docMk/>
            <pc:sldMk cId="4031330680" sldId="898"/>
            <ac:grpSpMk id="39" creationId="{F792CA85-6F29-4FA5-8425-40AC9BEA5921}"/>
          </ac:grpSpMkLst>
        </pc:grpChg>
        <pc:grpChg chg="add del mod">
          <ac:chgData name="James Tompkin" userId="e10e204fb9e6f665" providerId="LiveId" clId="{4FD6809A-EA76-463F-B221-3E72F54CC062}" dt="2021-10-01T01:13:06.301" v="30039" actId="165"/>
          <ac:grpSpMkLst>
            <pc:docMk/>
            <pc:sldMk cId="4031330680" sldId="898"/>
            <ac:grpSpMk id="40" creationId="{BE5197CF-8960-43E4-995E-014313236864}"/>
          </ac:grpSpMkLst>
        </pc:grpChg>
        <pc:grpChg chg="add mod">
          <ac:chgData name="James Tompkin" userId="e10e204fb9e6f665" providerId="LiveId" clId="{4FD6809A-EA76-463F-B221-3E72F54CC062}" dt="2021-10-01T02:08:09.233" v="31235"/>
          <ac:grpSpMkLst>
            <pc:docMk/>
            <pc:sldMk cId="4031330680" sldId="898"/>
            <ac:grpSpMk id="71" creationId="{55576614-B2F6-4CD5-8BC2-C56D06700559}"/>
          </ac:grpSpMkLst>
        </pc:grpChg>
        <pc:grpChg chg="add mod">
          <ac:chgData name="James Tompkin" userId="e10e204fb9e6f665" providerId="LiveId" clId="{4FD6809A-EA76-463F-B221-3E72F54CC062}" dt="2021-10-01T02:08:09.233" v="31235"/>
          <ac:grpSpMkLst>
            <pc:docMk/>
            <pc:sldMk cId="4031330680" sldId="898"/>
            <ac:grpSpMk id="82" creationId="{C74F1F98-391E-4F76-9CA6-FCB1472A855D}"/>
          </ac:grpSpMkLst>
        </pc:grpChg>
        <pc:grpChg chg="add mod">
          <ac:chgData name="James Tompkin" userId="e10e204fb9e6f665" providerId="LiveId" clId="{4FD6809A-EA76-463F-B221-3E72F54CC062}" dt="2021-10-01T02:08:09.233" v="31235"/>
          <ac:grpSpMkLst>
            <pc:docMk/>
            <pc:sldMk cId="4031330680" sldId="898"/>
            <ac:grpSpMk id="92" creationId="{35EEF10C-82F5-4BD3-A32E-971DBEDB1C1D}"/>
          </ac:grpSpMkLst>
        </pc:grpChg>
        <pc:picChg chg="del topLvl">
          <ac:chgData name="James Tompkin" userId="e10e204fb9e6f665" providerId="LiveId" clId="{4FD6809A-EA76-463F-B221-3E72F54CC062}" dt="2021-09-29T23:04:41.191" v="19549" actId="478"/>
          <ac:picMkLst>
            <pc:docMk/>
            <pc:sldMk cId="4031330680" sldId="898"/>
            <ac:picMk id="6" creationId="{934F869A-F2E2-40BD-BE4E-A29F328516ED}"/>
          </ac:picMkLst>
        </pc:picChg>
        <pc:picChg chg="del">
          <ac:chgData name="James Tompkin" userId="e10e204fb9e6f665" providerId="LiveId" clId="{4FD6809A-EA76-463F-B221-3E72F54CC062}" dt="2021-09-29T23:04:29.736" v="19546" actId="478"/>
          <ac:picMkLst>
            <pc:docMk/>
            <pc:sldMk cId="4031330680" sldId="898"/>
            <ac:picMk id="7" creationId="{046C55B1-1E72-46C3-A934-A7525A32D3E7}"/>
          </ac:picMkLst>
        </pc:picChg>
        <pc:picChg chg="del">
          <ac:chgData name="James Tompkin" userId="e10e204fb9e6f665" providerId="LiveId" clId="{4FD6809A-EA76-463F-B221-3E72F54CC062}" dt="2021-09-29T23:06:12.549" v="19595" actId="478"/>
          <ac:picMkLst>
            <pc:docMk/>
            <pc:sldMk cId="4031330680" sldId="898"/>
            <ac:picMk id="8" creationId="{DD30F368-398B-454C-9F7E-BA414CD783BD}"/>
          </ac:picMkLst>
        </pc:picChg>
        <pc:picChg chg="del">
          <ac:chgData name="James Tompkin" userId="e10e204fb9e6f665" providerId="LiveId" clId="{4FD6809A-EA76-463F-B221-3E72F54CC062}" dt="2021-09-29T23:06:11.645" v="19594" actId="478"/>
          <ac:picMkLst>
            <pc:docMk/>
            <pc:sldMk cId="4031330680" sldId="898"/>
            <ac:picMk id="42" creationId="{9C8167A7-DA9B-40C1-9D32-80586D0C3A4E}"/>
          </ac:picMkLst>
        </pc:picChg>
        <pc:picChg chg="del">
          <ac:chgData name="James Tompkin" userId="e10e204fb9e6f665" providerId="LiveId" clId="{4FD6809A-EA76-463F-B221-3E72F54CC062}" dt="2021-09-29T23:06:10.373" v="19593" actId="478"/>
          <ac:picMkLst>
            <pc:docMk/>
            <pc:sldMk cId="4031330680" sldId="898"/>
            <ac:picMk id="43" creationId="{0385B975-E885-466E-ACDF-6BC3051ADDCB}"/>
          </ac:picMkLst>
        </pc:picChg>
        <pc:picChg chg="del">
          <ac:chgData name="James Tompkin" userId="e10e204fb9e6f665" providerId="LiveId" clId="{4FD6809A-EA76-463F-B221-3E72F54CC062}" dt="2021-09-29T23:06:08.293" v="19591" actId="478"/>
          <ac:picMkLst>
            <pc:docMk/>
            <pc:sldMk cId="4031330680" sldId="898"/>
            <ac:picMk id="44" creationId="{70F65C95-9D14-4003-B5A3-0E31DB8D957C}"/>
          </ac:picMkLst>
        </pc:picChg>
        <pc:picChg chg="del">
          <ac:chgData name="James Tompkin" userId="e10e204fb9e6f665" providerId="LiveId" clId="{4FD6809A-EA76-463F-B221-3E72F54CC062}" dt="2021-09-29T23:06:07.144" v="19590" actId="478"/>
          <ac:picMkLst>
            <pc:docMk/>
            <pc:sldMk cId="4031330680" sldId="898"/>
            <ac:picMk id="45" creationId="{0EFA03F0-EA63-4D4E-AECB-8385BC7A38DD}"/>
          </ac:picMkLst>
        </pc:picChg>
        <pc:picChg chg="del">
          <ac:chgData name="James Tompkin" userId="e10e204fb9e6f665" providerId="LiveId" clId="{4FD6809A-EA76-463F-B221-3E72F54CC062}" dt="2021-09-29T23:06:06.189" v="19589" actId="478"/>
          <ac:picMkLst>
            <pc:docMk/>
            <pc:sldMk cId="4031330680" sldId="898"/>
            <ac:picMk id="46" creationId="{D17B3FB6-DADE-41D4-887F-FEB462DD158E}"/>
          </ac:picMkLst>
        </pc:picChg>
        <pc:picChg chg="del">
          <ac:chgData name="James Tompkin" userId="e10e204fb9e6f665" providerId="LiveId" clId="{4FD6809A-EA76-463F-B221-3E72F54CC062}" dt="2021-09-29T23:06:05.370" v="19588" actId="478"/>
          <ac:picMkLst>
            <pc:docMk/>
            <pc:sldMk cId="4031330680" sldId="898"/>
            <ac:picMk id="47" creationId="{4F1E121C-F82D-4A07-8B1C-C9F09F46D5CE}"/>
          </ac:picMkLst>
        </pc:picChg>
        <pc:picChg chg="del">
          <ac:chgData name="James Tompkin" userId="e10e204fb9e6f665" providerId="LiveId" clId="{4FD6809A-EA76-463F-B221-3E72F54CC062}" dt="2021-09-29T23:06:04.080" v="19587" actId="478"/>
          <ac:picMkLst>
            <pc:docMk/>
            <pc:sldMk cId="4031330680" sldId="898"/>
            <ac:picMk id="48" creationId="{933A7520-5E85-45C6-9B1A-2064659059EF}"/>
          </ac:picMkLst>
        </pc:picChg>
        <pc:picChg chg="del">
          <ac:chgData name="James Tompkin" userId="e10e204fb9e6f665" providerId="LiveId" clId="{4FD6809A-EA76-463F-B221-3E72F54CC062}" dt="2021-09-29T23:05:45.907" v="19561" actId="478"/>
          <ac:picMkLst>
            <pc:docMk/>
            <pc:sldMk cId="4031330680" sldId="898"/>
            <ac:picMk id="49" creationId="{3B8CFDD4-64FF-4959-BC95-51ABC1372DE3}"/>
          </ac:picMkLst>
        </pc:picChg>
        <pc:picChg chg="del mod ord modCrop">
          <ac:chgData name="James Tompkin" userId="e10e204fb9e6f665" providerId="LiveId" clId="{4FD6809A-EA76-463F-B221-3E72F54CC062}" dt="2021-10-01T01:18:24.446" v="30107" actId="478"/>
          <ac:picMkLst>
            <pc:docMk/>
            <pc:sldMk cId="4031330680" sldId="898"/>
            <ac:picMk id="50" creationId="{10193CC4-BACF-4E64-ADC5-FCB71123BE45}"/>
          </ac:picMkLst>
        </pc:picChg>
        <pc:picChg chg="add mod">
          <ac:chgData name="James Tompkin" userId="e10e204fb9e6f665" providerId="LiveId" clId="{4FD6809A-EA76-463F-B221-3E72F54CC062}" dt="2021-09-29T23:04:58.302" v="19552" actId="1076"/>
          <ac:picMkLst>
            <pc:docMk/>
            <pc:sldMk cId="4031330680" sldId="898"/>
            <ac:picMk id="51" creationId="{6C73B59F-FFD6-4FBE-AD69-734DA72818D7}"/>
          </ac:picMkLst>
        </pc:picChg>
        <pc:picChg chg="add del mod ord modCrop">
          <ac:chgData name="James Tompkin" userId="e10e204fb9e6f665" providerId="LiveId" clId="{4FD6809A-EA76-463F-B221-3E72F54CC062}" dt="2021-10-01T01:18:27.152" v="30109" actId="478"/>
          <ac:picMkLst>
            <pc:docMk/>
            <pc:sldMk cId="4031330680" sldId="898"/>
            <ac:picMk id="68" creationId="{674CF949-E381-4744-B37F-4EEE55CCB95A}"/>
          </ac:picMkLst>
        </pc:picChg>
        <pc:picChg chg="add del mod ord modCrop">
          <ac:chgData name="James Tompkin" userId="e10e204fb9e6f665" providerId="LiveId" clId="{4FD6809A-EA76-463F-B221-3E72F54CC062}" dt="2021-10-01T01:18:25.341" v="30108" actId="478"/>
          <ac:picMkLst>
            <pc:docMk/>
            <pc:sldMk cId="4031330680" sldId="898"/>
            <ac:picMk id="69" creationId="{C8BE0769-1118-4B81-8D76-74C5E2FFAD9F}"/>
          </ac:picMkLst>
        </pc:picChg>
        <pc:picChg chg="add mod ord modCrop">
          <ac:chgData name="James Tompkin" userId="e10e204fb9e6f665" providerId="LiveId" clId="{4FD6809A-EA76-463F-B221-3E72F54CC062}" dt="2021-10-01T01:19:30.762" v="30123" actId="732"/>
          <ac:picMkLst>
            <pc:docMk/>
            <pc:sldMk cId="4031330680" sldId="898"/>
            <ac:picMk id="70" creationId="{819F38CA-E04C-4B90-ADEB-654C7CCB9FA2}"/>
          </ac:picMkLst>
        </pc:picChg>
        <pc:picChg chg="add mod">
          <ac:chgData name="James Tompkin" userId="e10e204fb9e6f665" providerId="LiveId" clId="{4FD6809A-EA76-463F-B221-3E72F54CC062}" dt="2021-09-29T23:04:38.854" v="19548" actId="1076"/>
          <ac:picMkLst>
            <pc:docMk/>
            <pc:sldMk cId="4031330680" sldId="898"/>
            <ac:picMk id="2050" creationId="{013EC3A6-3897-499A-A4E2-F9C6329839AC}"/>
          </ac:picMkLst>
        </pc:picChg>
        <pc:inkChg chg="mod">
          <ac:chgData name="James Tompkin" userId="e10e204fb9e6f665" providerId="LiveId" clId="{4FD6809A-EA76-463F-B221-3E72F54CC062}" dt="2021-10-01T02:08:09.233" v="31235"/>
          <ac:inkMkLst>
            <pc:docMk/>
            <pc:sldMk cId="4031330680" sldId="898"/>
            <ac:inkMk id="72" creationId="{BE4F7564-7D6F-4231-BEB9-7A2661408A5C}"/>
          </ac:inkMkLst>
        </pc:inkChg>
        <pc:inkChg chg="mod">
          <ac:chgData name="James Tompkin" userId="e10e204fb9e6f665" providerId="LiveId" clId="{4FD6809A-EA76-463F-B221-3E72F54CC062}" dt="2021-10-01T02:08:09.233" v="31235"/>
          <ac:inkMkLst>
            <pc:docMk/>
            <pc:sldMk cId="4031330680" sldId="898"/>
            <ac:inkMk id="73" creationId="{FA3550BD-C644-4515-B254-B300E9BCB4FD}"/>
          </ac:inkMkLst>
        </pc:inkChg>
        <pc:inkChg chg="mod">
          <ac:chgData name="James Tompkin" userId="e10e204fb9e6f665" providerId="LiveId" clId="{4FD6809A-EA76-463F-B221-3E72F54CC062}" dt="2021-10-01T02:08:09.233" v="31235"/>
          <ac:inkMkLst>
            <pc:docMk/>
            <pc:sldMk cId="4031330680" sldId="898"/>
            <ac:inkMk id="74" creationId="{CD0B1D3B-7C2A-4935-BFE5-CE7D06888E11}"/>
          </ac:inkMkLst>
        </pc:inkChg>
        <pc:inkChg chg="mod">
          <ac:chgData name="James Tompkin" userId="e10e204fb9e6f665" providerId="LiveId" clId="{4FD6809A-EA76-463F-B221-3E72F54CC062}" dt="2021-10-01T02:08:09.233" v="31235"/>
          <ac:inkMkLst>
            <pc:docMk/>
            <pc:sldMk cId="4031330680" sldId="898"/>
            <ac:inkMk id="75" creationId="{515EF497-FF47-499B-80C7-01A2A912F4A9}"/>
          </ac:inkMkLst>
        </pc:inkChg>
        <pc:inkChg chg="mod">
          <ac:chgData name="James Tompkin" userId="e10e204fb9e6f665" providerId="LiveId" clId="{4FD6809A-EA76-463F-B221-3E72F54CC062}" dt="2021-10-01T02:08:09.233" v="31235"/>
          <ac:inkMkLst>
            <pc:docMk/>
            <pc:sldMk cId="4031330680" sldId="898"/>
            <ac:inkMk id="76" creationId="{36AB9DB0-16A3-4993-B44A-6D84B840DEFC}"/>
          </ac:inkMkLst>
        </pc:inkChg>
        <pc:inkChg chg="mod">
          <ac:chgData name="James Tompkin" userId="e10e204fb9e6f665" providerId="LiveId" clId="{4FD6809A-EA76-463F-B221-3E72F54CC062}" dt="2021-10-01T02:08:09.233" v="31235"/>
          <ac:inkMkLst>
            <pc:docMk/>
            <pc:sldMk cId="4031330680" sldId="898"/>
            <ac:inkMk id="77" creationId="{FCA865A2-321C-43A9-BFAD-5CEBE3E6AC03}"/>
          </ac:inkMkLst>
        </pc:inkChg>
        <pc:inkChg chg="mod">
          <ac:chgData name="James Tompkin" userId="e10e204fb9e6f665" providerId="LiveId" clId="{4FD6809A-EA76-463F-B221-3E72F54CC062}" dt="2021-10-01T02:08:09.233" v="31235"/>
          <ac:inkMkLst>
            <pc:docMk/>
            <pc:sldMk cId="4031330680" sldId="898"/>
            <ac:inkMk id="78" creationId="{DEC2DFB2-744B-4688-B936-31E301C77DDA}"/>
          </ac:inkMkLst>
        </pc:inkChg>
        <pc:inkChg chg="mod">
          <ac:chgData name="James Tompkin" userId="e10e204fb9e6f665" providerId="LiveId" clId="{4FD6809A-EA76-463F-B221-3E72F54CC062}" dt="2021-10-01T02:08:09.233" v="31235"/>
          <ac:inkMkLst>
            <pc:docMk/>
            <pc:sldMk cId="4031330680" sldId="898"/>
            <ac:inkMk id="79" creationId="{C52798EF-120A-4FC4-A0B9-1F0EBDEC1CDB}"/>
          </ac:inkMkLst>
        </pc:inkChg>
        <pc:inkChg chg="mod">
          <ac:chgData name="James Tompkin" userId="e10e204fb9e6f665" providerId="LiveId" clId="{4FD6809A-EA76-463F-B221-3E72F54CC062}" dt="2021-10-01T02:08:09.233" v="31235"/>
          <ac:inkMkLst>
            <pc:docMk/>
            <pc:sldMk cId="4031330680" sldId="898"/>
            <ac:inkMk id="80" creationId="{83E94BA6-ED6B-4F8F-B17D-12F370944B38}"/>
          </ac:inkMkLst>
        </pc:inkChg>
        <pc:inkChg chg="mod">
          <ac:chgData name="James Tompkin" userId="e10e204fb9e6f665" providerId="LiveId" clId="{4FD6809A-EA76-463F-B221-3E72F54CC062}" dt="2021-10-01T02:08:09.233" v="31235"/>
          <ac:inkMkLst>
            <pc:docMk/>
            <pc:sldMk cId="4031330680" sldId="898"/>
            <ac:inkMk id="81" creationId="{5DB3F36F-E55E-483A-86CC-E3BE54DEA2BF}"/>
          </ac:inkMkLst>
        </pc:inkChg>
        <pc:inkChg chg="mod">
          <ac:chgData name="James Tompkin" userId="e10e204fb9e6f665" providerId="LiveId" clId="{4FD6809A-EA76-463F-B221-3E72F54CC062}" dt="2021-10-01T02:08:09.233" v="31235"/>
          <ac:inkMkLst>
            <pc:docMk/>
            <pc:sldMk cId="4031330680" sldId="898"/>
            <ac:inkMk id="83" creationId="{D075CB6B-4981-4C95-8DB1-0A00D231B3B1}"/>
          </ac:inkMkLst>
        </pc:inkChg>
        <pc:inkChg chg="mod">
          <ac:chgData name="James Tompkin" userId="e10e204fb9e6f665" providerId="LiveId" clId="{4FD6809A-EA76-463F-B221-3E72F54CC062}" dt="2021-10-01T02:08:09.233" v="31235"/>
          <ac:inkMkLst>
            <pc:docMk/>
            <pc:sldMk cId="4031330680" sldId="898"/>
            <ac:inkMk id="84" creationId="{915DCB33-D9A4-4424-980B-C3A7BA051AD5}"/>
          </ac:inkMkLst>
        </pc:inkChg>
        <pc:inkChg chg="mod">
          <ac:chgData name="James Tompkin" userId="e10e204fb9e6f665" providerId="LiveId" clId="{4FD6809A-EA76-463F-B221-3E72F54CC062}" dt="2021-10-01T02:08:09.233" v="31235"/>
          <ac:inkMkLst>
            <pc:docMk/>
            <pc:sldMk cId="4031330680" sldId="898"/>
            <ac:inkMk id="85" creationId="{DC37BCF5-011A-40FE-9B76-98C5DAAA7AB0}"/>
          </ac:inkMkLst>
        </pc:inkChg>
        <pc:inkChg chg="mod">
          <ac:chgData name="James Tompkin" userId="e10e204fb9e6f665" providerId="LiveId" clId="{4FD6809A-EA76-463F-B221-3E72F54CC062}" dt="2021-10-01T02:08:09.233" v="31235"/>
          <ac:inkMkLst>
            <pc:docMk/>
            <pc:sldMk cId="4031330680" sldId="898"/>
            <ac:inkMk id="86" creationId="{0C29740D-3B6E-49ED-B051-F4DC46B07116}"/>
          </ac:inkMkLst>
        </pc:inkChg>
        <pc:inkChg chg="mod">
          <ac:chgData name="James Tompkin" userId="e10e204fb9e6f665" providerId="LiveId" clId="{4FD6809A-EA76-463F-B221-3E72F54CC062}" dt="2021-10-01T02:08:09.233" v="31235"/>
          <ac:inkMkLst>
            <pc:docMk/>
            <pc:sldMk cId="4031330680" sldId="898"/>
            <ac:inkMk id="87" creationId="{C5E5F1E1-1C4C-4825-A6B8-2CC2A2B5EE62}"/>
          </ac:inkMkLst>
        </pc:inkChg>
        <pc:inkChg chg="mod">
          <ac:chgData name="James Tompkin" userId="e10e204fb9e6f665" providerId="LiveId" clId="{4FD6809A-EA76-463F-B221-3E72F54CC062}" dt="2021-10-01T02:08:09.233" v="31235"/>
          <ac:inkMkLst>
            <pc:docMk/>
            <pc:sldMk cId="4031330680" sldId="898"/>
            <ac:inkMk id="88" creationId="{C94A97A8-EC8D-4A57-8A9D-97CB26D33649}"/>
          </ac:inkMkLst>
        </pc:inkChg>
        <pc:inkChg chg="mod">
          <ac:chgData name="James Tompkin" userId="e10e204fb9e6f665" providerId="LiveId" clId="{4FD6809A-EA76-463F-B221-3E72F54CC062}" dt="2021-10-01T02:08:09.233" v="31235"/>
          <ac:inkMkLst>
            <pc:docMk/>
            <pc:sldMk cId="4031330680" sldId="898"/>
            <ac:inkMk id="89" creationId="{1994E5AA-CD0F-47C7-A5FC-DEC53C154B73}"/>
          </ac:inkMkLst>
        </pc:inkChg>
        <pc:inkChg chg="mod">
          <ac:chgData name="James Tompkin" userId="e10e204fb9e6f665" providerId="LiveId" clId="{4FD6809A-EA76-463F-B221-3E72F54CC062}" dt="2021-10-01T02:08:09.233" v="31235"/>
          <ac:inkMkLst>
            <pc:docMk/>
            <pc:sldMk cId="4031330680" sldId="898"/>
            <ac:inkMk id="90" creationId="{F077C2BD-EE20-461F-9AE6-C9CA6215B1D8}"/>
          </ac:inkMkLst>
        </pc:inkChg>
        <pc:inkChg chg="add mod">
          <ac:chgData name="James Tompkin" userId="e10e204fb9e6f665" providerId="LiveId" clId="{4FD6809A-EA76-463F-B221-3E72F54CC062}" dt="2021-10-01T02:08:46.256" v="31261" actId="1036"/>
          <ac:inkMkLst>
            <pc:docMk/>
            <pc:sldMk cId="4031330680" sldId="898"/>
            <ac:inkMk id="91" creationId="{292AB722-1F5B-4FF1-AE07-1B027DB5896D}"/>
          </ac:inkMkLst>
        </pc:inkChg>
        <pc:inkChg chg="mod">
          <ac:chgData name="James Tompkin" userId="e10e204fb9e6f665" providerId="LiveId" clId="{4FD6809A-EA76-463F-B221-3E72F54CC062}" dt="2021-10-01T02:08:09.233" v="31235"/>
          <ac:inkMkLst>
            <pc:docMk/>
            <pc:sldMk cId="4031330680" sldId="898"/>
            <ac:inkMk id="93" creationId="{E7089B1E-4496-408D-BAB3-44BD5D31E4DD}"/>
          </ac:inkMkLst>
        </pc:inkChg>
        <pc:inkChg chg="mod">
          <ac:chgData name="James Tompkin" userId="e10e204fb9e6f665" providerId="LiveId" clId="{4FD6809A-EA76-463F-B221-3E72F54CC062}" dt="2021-10-01T02:08:09.233" v="31235"/>
          <ac:inkMkLst>
            <pc:docMk/>
            <pc:sldMk cId="4031330680" sldId="898"/>
            <ac:inkMk id="94" creationId="{0F6F2D98-9F7D-46E4-ABA6-622ADA4A1F29}"/>
          </ac:inkMkLst>
        </pc:inkChg>
        <pc:inkChg chg="add mod">
          <ac:chgData name="James Tompkin" userId="e10e204fb9e6f665" providerId="LiveId" clId="{4FD6809A-EA76-463F-B221-3E72F54CC062}" dt="2021-10-01T02:08:09.233" v="31235"/>
          <ac:inkMkLst>
            <pc:docMk/>
            <pc:sldMk cId="4031330680" sldId="898"/>
            <ac:inkMk id="95" creationId="{BA60423C-19F9-4F0E-B9C2-FB0B680F7D5F}"/>
          </ac:inkMkLst>
        </pc:inkChg>
        <pc:cxnChg chg="del mod topLvl">
          <ac:chgData name="James Tompkin" userId="e10e204fb9e6f665" providerId="LiveId" clId="{4FD6809A-EA76-463F-B221-3E72F54CC062}" dt="2021-09-29T23:07:56.216" v="19614" actId="478"/>
          <ac:cxnSpMkLst>
            <pc:docMk/>
            <pc:sldMk cId="4031330680" sldId="898"/>
            <ac:cxnSpMk id="33" creationId="{04345774-F614-4AA1-91A9-F383BDE02071}"/>
          </ac:cxnSpMkLst>
        </pc:cxnChg>
        <pc:cxnChg chg="del topLvl">
          <ac:chgData name="James Tompkin" userId="e10e204fb9e6f665" providerId="LiveId" clId="{4FD6809A-EA76-463F-B221-3E72F54CC062}" dt="2021-09-29T23:06:23.592" v="19597" actId="478"/>
          <ac:cxnSpMkLst>
            <pc:docMk/>
            <pc:sldMk cId="4031330680" sldId="898"/>
            <ac:cxnSpMk id="34" creationId="{2FD48577-80A1-46C4-8230-FA62D39CF478}"/>
          </ac:cxnSpMkLst>
        </pc:cxnChg>
        <pc:cxnChg chg="add mod ord">
          <ac:chgData name="James Tompkin" userId="e10e204fb9e6f665" providerId="LiveId" clId="{4FD6809A-EA76-463F-B221-3E72F54CC062}" dt="2021-09-29T23:57:40.836" v="20689" actId="14100"/>
          <ac:cxnSpMkLst>
            <pc:docMk/>
            <pc:sldMk cId="4031330680" sldId="898"/>
            <ac:cxnSpMk id="35" creationId="{046AF084-3BFD-41F9-9DB3-BA9C3B1DA058}"/>
          </ac:cxnSpMkLst>
        </pc:cxnChg>
      </pc:sldChg>
      <pc:sldChg chg="addSp delSp modSp add mod delAnim modAnim modShow modNotesTx">
        <pc:chgData name="James Tompkin" userId="e10e204fb9e6f665" providerId="LiveId" clId="{4FD6809A-EA76-463F-B221-3E72F54CC062}" dt="2021-10-01T02:24:46.034" v="31456" actId="20577"/>
        <pc:sldMkLst>
          <pc:docMk/>
          <pc:sldMk cId="179024248" sldId="899"/>
        </pc:sldMkLst>
        <pc:spChg chg="del mod">
          <ac:chgData name="James Tompkin" userId="e10e204fb9e6f665" providerId="LiveId" clId="{4FD6809A-EA76-463F-B221-3E72F54CC062}" dt="2021-09-29T23:20:16.951" v="20266" actId="478"/>
          <ac:spMkLst>
            <pc:docMk/>
            <pc:sldMk cId="179024248" sldId="899"/>
            <ac:spMk id="3" creationId="{AFB36495-408E-4910-AD63-7C5E080739A2}"/>
          </ac:spMkLst>
        </pc:spChg>
        <pc:spChg chg="mod">
          <ac:chgData name="James Tompkin" userId="e10e204fb9e6f665" providerId="LiveId" clId="{4FD6809A-EA76-463F-B221-3E72F54CC062}" dt="2021-10-01T01:57:32.016" v="30942" actId="1038"/>
          <ac:spMkLst>
            <pc:docMk/>
            <pc:sldMk cId="179024248" sldId="899"/>
            <ac:spMk id="4" creationId="{7F59437A-FB45-4DCF-93FB-02709EF82CA5}"/>
          </ac:spMkLst>
        </pc:spChg>
        <pc:spChg chg="del">
          <ac:chgData name="James Tompkin" userId="e10e204fb9e6f665" providerId="LiveId" clId="{4FD6809A-EA76-463F-B221-3E72F54CC062}" dt="2021-09-29T23:15:31.359" v="20052" actId="478"/>
          <ac:spMkLst>
            <pc:docMk/>
            <pc:sldMk cId="179024248" sldId="899"/>
            <ac:spMk id="6" creationId="{82A7A96A-AC17-4496-B394-0F42F6CD0EE9}"/>
          </ac:spMkLst>
        </pc:spChg>
        <pc:spChg chg="mod">
          <ac:chgData name="James Tompkin" userId="e10e204fb9e6f665" providerId="LiveId" clId="{4FD6809A-EA76-463F-B221-3E72F54CC062}" dt="2021-09-29T23:16:58.082" v="20194"/>
          <ac:spMkLst>
            <pc:docMk/>
            <pc:sldMk cId="179024248" sldId="899"/>
            <ac:spMk id="8" creationId="{6E52DA9E-9AE9-427F-9ADE-BEDEF9EBD323}"/>
          </ac:spMkLst>
        </pc:spChg>
        <pc:spChg chg="mod">
          <ac:chgData name="James Tompkin" userId="e10e204fb9e6f665" providerId="LiveId" clId="{4FD6809A-EA76-463F-B221-3E72F54CC062}" dt="2021-09-29T23:16:58.082" v="20194"/>
          <ac:spMkLst>
            <pc:docMk/>
            <pc:sldMk cId="179024248" sldId="899"/>
            <ac:spMk id="9" creationId="{7BD8EA66-97E5-447A-9822-5DED21758A86}"/>
          </ac:spMkLst>
        </pc:spChg>
        <pc:spChg chg="mod">
          <ac:chgData name="James Tompkin" userId="e10e204fb9e6f665" providerId="LiveId" clId="{4FD6809A-EA76-463F-B221-3E72F54CC062}" dt="2021-09-29T23:16:58.082" v="20194"/>
          <ac:spMkLst>
            <pc:docMk/>
            <pc:sldMk cId="179024248" sldId="899"/>
            <ac:spMk id="10" creationId="{D289550D-DAF5-49EA-926D-54CCB7A226C7}"/>
          </ac:spMkLst>
        </pc:spChg>
        <pc:spChg chg="mod">
          <ac:chgData name="James Tompkin" userId="e10e204fb9e6f665" providerId="LiveId" clId="{4FD6809A-EA76-463F-B221-3E72F54CC062}" dt="2021-09-29T23:16:58.082" v="20194"/>
          <ac:spMkLst>
            <pc:docMk/>
            <pc:sldMk cId="179024248" sldId="899"/>
            <ac:spMk id="11" creationId="{08FD674D-7B4F-4D2A-8FD4-8CE2AC5CBA34}"/>
          </ac:spMkLst>
        </pc:spChg>
        <pc:spChg chg="mod">
          <ac:chgData name="James Tompkin" userId="e10e204fb9e6f665" providerId="LiveId" clId="{4FD6809A-EA76-463F-B221-3E72F54CC062}" dt="2021-09-29T23:16:58.082" v="20194"/>
          <ac:spMkLst>
            <pc:docMk/>
            <pc:sldMk cId="179024248" sldId="899"/>
            <ac:spMk id="12" creationId="{2D574ED2-8765-4FBA-A671-F0A50D2CC845}"/>
          </ac:spMkLst>
        </pc:spChg>
        <pc:spChg chg="mod">
          <ac:chgData name="James Tompkin" userId="e10e204fb9e6f665" providerId="LiveId" clId="{4FD6809A-EA76-463F-B221-3E72F54CC062}" dt="2021-09-29T23:16:58.082" v="20194"/>
          <ac:spMkLst>
            <pc:docMk/>
            <pc:sldMk cId="179024248" sldId="899"/>
            <ac:spMk id="13" creationId="{6E1DB5CC-69D0-401B-94ED-A7B40D2F7810}"/>
          </ac:spMkLst>
        </pc:spChg>
        <pc:spChg chg="mod">
          <ac:chgData name="James Tompkin" userId="e10e204fb9e6f665" providerId="LiveId" clId="{4FD6809A-EA76-463F-B221-3E72F54CC062}" dt="2021-09-29T23:16:58.082" v="20194"/>
          <ac:spMkLst>
            <pc:docMk/>
            <pc:sldMk cId="179024248" sldId="899"/>
            <ac:spMk id="14" creationId="{2CE4E699-C8AD-4C95-9647-2F37DF6137A2}"/>
          </ac:spMkLst>
        </pc:spChg>
        <pc:spChg chg="mod">
          <ac:chgData name="James Tompkin" userId="e10e204fb9e6f665" providerId="LiveId" clId="{4FD6809A-EA76-463F-B221-3E72F54CC062}" dt="2021-09-29T23:16:58.082" v="20194"/>
          <ac:spMkLst>
            <pc:docMk/>
            <pc:sldMk cId="179024248" sldId="899"/>
            <ac:spMk id="15" creationId="{8E982155-0FD1-45BB-84D8-421641DF5969}"/>
          </ac:spMkLst>
        </pc:spChg>
        <pc:spChg chg="add mod">
          <ac:chgData name="James Tompkin" userId="e10e204fb9e6f665" providerId="LiveId" clId="{4FD6809A-EA76-463F-B221-3E72F54CC062}" dt="2021-10-01T01:57:32.016" v="30942" actId="1038"/>
          <ac:spMkLst>
            <pc:docMk/>
            <pc:sldMk cId="179024248" sldId="899"/>
            <ac:spMk id="16" creationId="{4C3D7A81-0732-459B-BC07-CA7F118BD9C9}"/>
          </ac:spMkLst>
        </pc:spChg>
        <pc:spChg chg="add mod">
          <ac:chgData name="James Tompkin" userId="e10e204fb9e6f665" providerId="LiveId" clId="{4FD6809A-EA76-463F-B221-3E72F54CC062}" dt="2021-10-01T01:57:32.016" v="30942" actId="1038"/>
          <ac:spMkLst>
            <pc:docMk/>
            <pc:sldMk cId="179024248" sldId="899"/>
            <ac:spMk id="17" creationId="{93E1C964-B343-4E17-82D1-18DAF07EC14B}"/>
          </ac:spMkLst>
        </pc:spChg>
        <pc:spChg chg="add mod">
          <ac:chgData name="James Tompkin" userId="e10e204fb9e6f665" providerId="LiveId" clId="{4FD6809A-EA76-463F-B221-3E72F54CC062}" dt="2021-10-01T01:57:32.016" v="30942" actId="1038"/>
          <ac:spMkLst>
            <pc:docMk/>
            <pc:sldMk cId="179024248" sldId="899"/>
            <ac:spMk id="18" creationId="{F4F09A4A-34DD-40BE-9F31-36CB9A25A837}"/>
          </ac:spMkLst>
        </pc:spChg>
        <pc:spChg chg="add mod">
          <ac:chgData name="James Tompkin" userId="e10e204fb9e6f665" providerId="LiveId" clId="{4FD6809A-EA76-463F-B221-3E72F54CC062}" dt="2021-10-01T01:57:32.016" v="30942" actId="1038"/>
          <ac:spMkLst>
            <pc:docMk/>
            <pc:sldMk cId="179024248" sldId="899"/>
            <ac:spMk id="19" creationId="{F01D1198-6130-4618-90AF-33C459489A4F}"/>
          </ac:spMkLst>
        </pc:spChg>
        <pc:spChg chg="add mod">
          <ac:chgData name="James Tompkin" userId="e10e204fb9e6f665" providerId="LiveId" clId="{4FD6809A-EA76-463F-B221-3E72F54CC062}" dt="2021-10-01T01:57:32.016" v="30942" actId="1038"/>
          <ac:spMkLst>
            <pc:docMk/>
            <pc:sldMk cId="179024248" sldId="899"/>
            <ac:spMk id="20" creationId="{48843A21-6C28-4A91-880F-15F2F82D669A}"/>
          </ac:spMkLst>
        </pc:spChg>
        <pc:spChg chg="add del mod">
          <ac:chgData name="James Tompkin" userId="e10e204fb9e6f665" providerId="LiveId" clId="{4FD6809A-EA76-463F-B221-3E72F54CC062}" dt="2021-09-29T23:21:12.154" v="20273" actId="478"/>
          <ac:spMkLst>
            <pc:docMk/>
            <pc:sldMk cId="179024248" sldId="899"/>
            <ac:spMk id="21" creationId="{3410BADC-FE07-4D55-A6C3-EFDD0C597645}"/>
          </ac:spMkLst>
        </pc:spChg>
        <pc:spChg chg="add mod">
          <ac:chgData name="James Tompkin" userId="e10e204fb9e6f665" providerId="LiveId" clId="{4FD6809A-EA76-463F-B221-3E72F54CC062}" dt="2021-10-01T01:57:32.016" v="30942" actId="1038"/>
          <ac:spMkLst>
            <pc:docMk/>
            <pc:sldMk cId="179024248" sldId="899"/>
            <ac:spMk id="22" creationId="{44678C3F-F546-42E7-B4F3-EFBE9A6EE5BC}"/>
          </ac:spMkLst>
        </pc:spChg>
        <pc:spChg chg="add mod">
          <ac:chgData name="James Tompkin" userId="e10e204fb9e6f665" providerId="LiveId" clId="{4FD6809A-EA76-463F-B221-3E72F54CC062}" dt="2021-10-01T01:57:32.016" v="30942" actId="1038"/>
          <ac:spMkLst>
            <pc:docMk/>
            <pc:sldMk cId="179024248" sldId="899"/>
            <ac:spMk id="23" creationId="{A4F9BA74-2798-411E-ACF2-2F324FBE14D8}"/>
          </ac:spMkLst>
        </pc:spChg>
        <pc:spChg chg="add mod">
          <ac:chgData name="James Tompkin" userId="e10e204fb9e6f665" providerId="LiveId" clId="{4FD6809A-EA76-463F-B221-3E72F54CC062}" dt="2021-10-01T01:57:32.016" v="30942" actId="1038"/>
          <ac:spMkLst>
            <pc:docMk/>
            <pc:sldMk cId="179024248" sldId="899"/>
            <ac:spMk id="24" creationId="{901363C3-0228-40F0-820D-0E21B712CB8D}"/>
          </ac:spMkLst>
        </pc:spChg>
        <pc:spChg chg="add del mod">
          <ac:chgData name="James Tompkin" userId="e10e204fb9e6f665" providerId="LiveId" clId="{4FD6809A-EA76-463F-B221-3E72F54CC062}" dt="2021-10-01T01:57:03.073" v="30910" actId="478"/>
          <ac:spMkLst>
            <pc:docMk/>
            <pc:sldMk cId="179024248" sldId="899"/>
            <ac:spMk id="25" creationId="{50A94A27-501F-4CA0-94A1-27F8DFDB4F02}"/>
          </ac:spMkLst>
        </pc:spChg>
        <pc:spChg chg="add del mod">
          <ac:chgData name="James Tompkin" userId="e10e204fb9e6f665" providerId="LiveId" clId="{4FD6809A-EA76-463F-B221-3E72F54CC062}" dt="2021-10-01T01:56:57.514" v="30908" actId="478"/>
          <ac:spMkLst>
            <pc:docMk/>
            <pc:sldMk cId="179024248" sldId="899"/>
            <ac:spMk id="33" creationId="{5DD48B18-6F41-4B4F-A655-F6299403CD68}"/>
          </ac:spMkLst>
        </pc:spChg>
        <pc:spChg chg="add del mod">
          <ac:chgData name="James Tompkin" userId="e10e204fb9e6f665" providerId="LiveId" clId="{4FD6809A-EA76-463F-B221-3E72F54CC062}" dt="2021-10-01T01:56:57.514" v="30908" actId="478"/>
          <ac:spMkLst>
            <pc:docMk/>
            <pc:sldMk cId="179024248" sldId="899"/>
            <ac:spMk id="34" creationId="{39EC5B7B-27BF-458C-8518-2B52B9B5C45D}"/>
          </ac:spMkLst>
        </pc:spChg>
        <pc:spChg chg="add del mod">
          <ac:chgData name="James Tompkin" userId="e10e204fb9e6f665" providerId="LiveId" clId="{4FD6809A-EA76-463F-B221-3E72F54CC062}" dt="2021-10-01T01:56:57.514" v="30908" actId="478"/>
          <ac:spMkLst>
            <pc:docMk/>
            <pc:sldMk cId="179024248" sldId="899"/>
            <ac:spMk id="35" creationId="{9B28AC02-6C68-4735-9B39-B1F46598E52C}"/>
          </ac:spMkLst>
        </pc:spChg>
        <pc:spChg chg="add del mod">
          <ac:chgData name="James Tompkin" userId="e10e204fb9e6f665" providerId="LiveId" clId="{4FD6809A-EA76-463F-B221-3E72F54CC062}" dt="2021-10-01T01:56:57.514" v="30908" actId="478"/>
          <ac:spMkLst>
            <pc:docMk/>
            <pc:sldMk cId="179024248" sldId="899"/>
            <ac:spMk id="36" creationId="{C6F57217-D1BD-4523-9F99-000330767995}"/>
          </ac:spMkLst>
        </pc:spChg>
        <pc:spChg chg="add mod">
          <ac:chgData name="James Tompkin" userId="e10e204fb9e6f665" providerId="LiveId" clId="{4FD6809A-EA76-463F-B221-3E72F54CC062}" dt="2021-10-01T01:57:32.016" v="30942" actId="1038"/>
          <ac:spMkLst>
            <pc:docMk/>
            <pc:sldMk cId="179024248" sldId="899"/>
            <ac:spMk id="37" creationId="{46DB46F5-E02E-4360-8956-CAF1A7906909}"/>
          </ac:spMkLst>
        </pc:spChg>
        <pc:spChg chg="add del mod">
          <ac:chgData name="James Tompkin" userId="e10e204fb9e6f665" providerId="LiveId" clId="{4FD6809A-EA76-463F-B221-3E72F54CC062}" dt="2021-10-01T01:56:57.514" v="30908" actId="478"/>
          <ac:spMkLst>
            <pc:docMk/>
            <pc:sldMk cId="179024248" sldId="899"/>
            <ac:spMk id="38" creationId="{34A6F529-E2DE-477E-9857-123753804D95}"/>
          </ac:spMkLst>
        </pc:spChg>
        <pc:spChg chg="add del mod">
          <ac:chgData name="James Tompkin" userId="e10e204fb9e6f665" providerId="LiveId" clId="{4FD6809A-EA76-463F-B221-3E72F54CC062}" dt="2021-10-01T01:56:57.514" v="30908" actId="478"/>
          <ac:spMkLst>
            <pc:docMk/>
            <pc:sldMk cId="179024248" sldId="899"/>
            <ac:spMk id="39" creationId="{9E149AA1-3C56-49BD-A108-CFBB7D016509}"/>
          </ac:spMkLst>
        </pc:spChg>
        <pc:spChg chg="add del mod">
          <ac:chgData name="James Tompkin" userId="e10e204fb9e6f665" providerId="LiveId" clId="{4FD6809A-EA76-463F-B221-3E72F54CC062}" dt="2021-10-01T01:57:00.162" v="30909" actId="478"/>
          <ac:spMkLst>
            <pc:docMk/>
            <pc:sldMk cId="179024248" sldId="899"/>
            <ac:spMk id="40" creationId="{E7E27BDB-AFA9-4679-8598-7D1A4152BFCF}"/>
          </ac:spMkLst>
        </pc:spChg>
        <pc:spChg chg="add del mod">
          <ac:chgData name="James Tompkin" userId="e10e204fb9e6f665" providerId="LiveId" clId="{4FD6809A-EA76-463F-B221-3E72F54CC062}" dt="2021-10-01T01:56:57.514" v="30908" actId="478"/>
          <ac:spMkLst>
            <pc:docMk/>
            <pc:sldMk cId="179024248" sldId="899"/>
            <ac:spMk id="41" creationId="{D74C3BC3-FB16-40C9-8708-D890D3E872E5}"/>
          </ac:spMkLst>
        </pc:spChg>
        <pc:spChg chg="add del mod">
          <ac:chgData name="James Tompkin" userId="e10e204fb9e6f665" providerId="LiveId" clId="{4FD6809A-EA76-463F-B221-3E72F54CC062}" dt="2021-10-01T01:57:00.162" v="30909" actId="478"/>
          <ac:spMkLst>
            <pc:docMk/>
            <pc:sldMk cId="179024248" sldId="899"/>
            <ac:spMk id="42" creationId="{F3C8102A-F181-4938-B2B2-DEE151219808}"/>
          </ac:spMkLst>
        </pc:spChg>
        <pc:spChg chg="add del mod">
          <ac:chgData name="James Tompkin" userId="e10e204fb9e6f665" providerId="LiveId" clId="{4FD6809A-EA76-463F-B221-3E72F54CC062}" dt="2021-10-01T01:56:57.514" v="30908" actId="478"/>
          <ac:spMkLst>
            <pc:docMk/>
            <pc:sldMk cId="179024248" sldId="899"/>
            <ac:spMk id="43" creationId="{7BE198B9-BA9A-4797-BC31-B2185A2FE145}"/>
          </ac:spMkLst>
        </pc:spChg>
        <pc:spChg chg="add del mod">
          <ac:chgData name="James Tompkin" userId="e10e204fb9e6f665" providerId="LiveId" clId="{4FD6809A-EA76-463F-B221-3E72F54CC062}" dt="2021-10-01T01:57:00.162" v="30909" actId="478"/>
          <ac:spMkLst>
            <pc:docMk/>
            <pc:sldMk cId="179024248" sldId="899"/>
            <ac:spMk id="44" creationId="{7C8E4DD8-905E-450B-9CB7-B01CED49A183}"/>
          </ac:spMkLst>
        </pc:spChg>
        <pc:spChg chg="add del mod">
          <ac:chgData name="James Tompkin" userId="e10e204fb9e6f665" providerId="LiveId" clId="{4FD6809A-EA76-463F-B221-3E72F54CC062}" dt="2021-10-01T01:56:57.514" v="30908" actId="478"/>
          <ac:spMkLst>
            <pc:docMk/>
            <pc:sldMk cId="179024248" sldId="899"/>
            <ac:spMk id="45" creationId="{F6D6DAFF-FC30-4DB1-8D9B-5ACD6BC504E6}"/>
          </ac:spMkLst>
        </pc:spChg>
        <pc:spChg chg="add del mod">
          <ac:chgData name="James Tompkin" userId="e10e204fb9e6f665" providerId="LiveId" clId="{4FD6809A-EA76-463F-B221-3E72F54CC062}" dt="2021-10-01T01:56:57.514" v="30908" actId="478"/>
          <ac:spMkLst>
            <pc:docMk/>
            <pc:sldMk cId="179024248" sldId="899"/>
            <ac:spMk id="46" creationId="{A57D7FCC-015B-4E8E-AD91-6BA7FCB7ABB1}"/>
          </ac:spMkLst>
        </pc:spChg>
        <pc:spChg chg="add del mod">
          <ac:chgData name="James Tompkin" userId="e10e204fb9e6f665" providerId="LiveId" clId="{4FD6809A-EA76-463F-B221-3E72F54CC062}" dt="2021-10-01T01:56:57.514" v="30908" actId="478"/>
          <ac:spMkLst>
            <pc:docMk/>
            <pc:sldMk cId="179024248" sldId="899"/>
            <ac:spMk id="47" creationId="{117AD327-D365-401E-BEBC-F889CDA1BE8D}"/>
          </ac:spMkLst>
        </pc:spChg>
        <pc:grpChg chg="add mod">
          <ac:chgData name="James Tompkin" userId="e10e204fb9e6f665" providerId="LiveId" clId="{4FD6809A-EA76-463F-B221-3E72F54CC062}" dt="2021-10-01T01:57:32.016" v="30942" actId="1038"/>
          <ac:grpSpMkLst>
            <pc:docMk/>
            <pc:sldMk cId="179024248" sldId="899"/>
            <ac:grpSpMk id="7" creationId="{AFDEE453-56B3-4BEA-A7A0-BBB161D54583}"/>
          </ac:grpSpMkLst>
        </pc:grpChg>
        <pc:graphicFrameChg chg="add del mod">
          <ac:chgData name="James Tompkin" userId="e10e204fb9e6f665" providerId="LiveId" clId="{4FD6809A-EA76-463F-B221-3E72F54CC062}" dt="2021-10-01T01:56:57.514" v="30908" actId="478"/>
          <ac:graphicFrameMkLst>
            <pc:docMk/>
            <pc:sldMk cId="179024248" sldId="899"/>
            <ac:graphicFrameMk id="31" creationId="{0D531777-3C4F-4692-A7EE-ACD1DB8082F8}"/>
          </ac:graphicFrameMkLst>
        </pc:graphicFrameChg>
        <pc:picChg chg="mod modCrop">
          <ac:chgData name="James Tompkin" userId="e10e204fb9e6f665" providerId="LiveId" clId="{4FD6809A-EA76-463F-B221-3E72F54CC062}" dt="2021-10-01T01:57:32.016" v="30942" actId="1038"/>
          <ac:picMkLst>
            <pc:docMk/>
            <pc:sldMk cId="179024248" sldId="899"/>
            <ac:picMk id="5" creationId="{E4158BC9-888E-4B45-B3F6-9BAE36B937AE}"/>
          </ac:picMkLst>
        </pc:picChg>
        <pc:picChg chg="add del mod">
          <ac:chgData name="James Tompkin" userId="e10e204fb9e6f665" providerId="LiveId" clId="{4FD6809A-EA76-463F-B221-3E72F54CC062}" dt="2021-09-29T23:26:30.207" v="20385" actId="478"/>
          <ac:picMkLst>
            <pc:docMk/>
            <pc:sldMk cId="179024248" sldId="899"/>
            <ac:picMk id="28" creationId="{4FD7282E-5208-4E47-BF4B-D2FBC751E000}"/>
          </ac:picMkLst>
        </pc:picChg>
        <pc:picChg chg="add del">
          <ac:chgData name="James Tompkin" userId="e10e204fb9e6f665" providerId="LiveId" clId="{4FD6809A-EA76-463F-B221-3E72F54CC062}" dt="2021-09-29T23:24:30.499" v="20382"/>
          <ac:picMkLst>
            <pc:docMk/>
            <pc:sldMk cId="179024248" sldId="899"/>
            <ac:picMk id="3074" creationId="{E105EFB6-9A03-45B8-ADBD-5431CB3A190B}"/>
          </ac:picMkLst>
        </pc:picChg>
      </pc:sldChg>
      <pc:sldChg chg="add modTransition">
        <pc:chgData name="James Tompkin" userId="e10e204fb9e6f665" providerId="LiveId" clId="{4FD6809A-EA76-463F-B221-3E72F54CC062}" dt="2021-10-01T03:10:19.179" v="32012"/>
        <pc:sldMkLst>
          <pc:docMk/>
          <pc:sldMk cId="83562372" sldId="900"/>
        </pc:sldMkLst>
      </pc:sldChg>
      <pc:sldChg chg="add modTransition">
        <pc:chgData name="James Tompkin" userId="e10e204fb9e6f665" providerId="LiveId" clId="{4FD6809A-EA76-463F-B221-3E72F54CC062}" dt="2021-10-01T03:10:23.264" v="32013"/>
        <pc:sldMkLst>
          <pc:docMk/>
          <pc:sldMk cId="1016927656" sldId="901"/>
        </pc:sldMkLst>
      </pc:sldChg>
      <pc:sldChg chg="add modTransition modNotesTx">
        <pc:chgData name="James Tompkin" userId="e10e204fb9e6f665" providerId="LiveId" clId="{4FD6809A-EA76-463F-B221-3E72F54CC062}" dt="2021-10-01T03:10:09.895" v="32009"/>
        <pc:sldMkLst>
          <pc:docMk/>
          <pc:sldMk cId="2847104321" sldId="902"/>
        </pc:sldMkLst>
      </pc:sldChg>
      <pc:sldChg chg="modSp new mod modTransition modNotesTx">
        <pc:chgData name="James Tompkin" userId="e10e204fb9e6f665" providerId="LiveId" clId="{4FD6809A-EA76-463F-B221-3E72F54CC062}" dt="2021-09-30T00:02:24.332" v="20782"/>
        <pc:sldMkLst>
          <pc:docMk/>
          <pc:sldMk cId="2903051806" sldId="903"/>
        </pc:sldMkLst>
        <pc:spChg chg="mod">
          <ac:chgData name="James Tompkin" userId="e10e204fb9e6f665" providerId="LiveId" clId="{4FD6809A-EA76-463F-B221-3E72F54CC062}" dt="2021-09-30T00:01:33.177" v="20776" actId="122"/>
          <ac:spMkLst>
            <pc:docMk/>
            <pc:sldMk cId="2903051806" sldId="903"/>
            <ac:spMk id="2" creationId="{2B0A049B-60F8-4DC7-ABE2-F83C1EEC5E3B}"/>
          </ac:spMkLst>
        </pc:spChg>
      </pc:sldChg>
      <pc:sldChg chg="add modTransition">
        <pc:chgData name="James Tompkin" userId="e10e204fb9e6f665" providerId="LiveId" clId="{4FD6809A-EA76-463F-B221-3E72F54CC062}" dt="2021-10-01T03:10:13.713" v="32011"/>
        <pc:sldMkLst>
          <pc:docMk/>
          <pc:sldMk cId="1984307391" sldId="904"/>
        </pc:sldMkLst>
      </pc:sldChg>
      <pc:sldChg chg="add">
        <pc:chgData name="James Tompkin" userId="e10e204fb9e6f665" providerId="LiveId" clId="{4FD6809A-EA76-463F-B221-3E72F54CC062}" dt="2021-09-30T00:15:09.300" v="20820"/>
        <pc:sldMkLst>
          <pc:docMk/>
          <pc:sldMk cId="12186010" sldId="905"/>
        </pc:sldMkLst>
      </pc:sldChg>
      <pc:sldChg chg="del">
        <pc:chgData name="James Tompkin" userId="e10e204fb9e6f665" providerId="LiveId" clId="{4FD6809A-EA76-463F-B221-3E72F54CC062}" dt="2021-09-30T00:15:05.211" v="20819" actId="2696"/>
        <pc:sldMkLst>
          <pc:docMk/>
          <pc:sldMk cId="2191464581" sldId="905"/>
        </pc:sldMkLst>
      </pc:sldChg>
      <pc:sldChg chg="addSp delSp modSp mod modAnim modNotesTx">
        <pc:chgData name="James Tompkin" userId="e10e204fb9e6f665" providerId="LiveId" clId="{4FD6809A-EA76-463F-B221-3E72F54CC062}" dt="2021-10-01T01:30:44.812" v="30739" actId="20577"/>
        <pc:sldMkLst>
          <pc:docMk/>
          <pc:sldMk cId="997064350" sldId="906"/>
        </pc:sldMkLst>
        <pc:spChg chg="mod">
          <ac:chgData name="James Tompkin" userId="e10e204fb9e6f665" providerId="LiveId" clId="{4FD6809A-EA76-463F-B221-3E72F54CC062}" dt="2021-09-30T00:43:27.318" v="21412" actId="20577"/>
          <ac:spMkLst>
            <pc:docMk/>
            <pc:sldMk cId="997064350" sldId="906"/>
            <ac:spMk id="38" creationId="{9D217287-837E-4FBD-988F-DA462D1460B0}"/>
          </ac:spMkLst>
        </pc:spChg>
        <pc:spChg chg="mod">
          <ac:chgData name="James Tompkin" userId="e10e204fb9e6f665" providerId="LiveId" clId="{4FD6809A-EA76-463F-B221-3E72F54CC062}" dt="2021-09-30T00:43:27.318" v="21412" actId="20577"/>
          <ac:spMkLst>
            <pc:docMk/>
            <pc:sldMk cId="997064350" sldId="906"/>
            <ac:spMk id="41" creationId="{AC994049-C626-4620-BE80-9B28BAF3DCFB}"/>
          </ac:spMkLst>
        </pc:spChg>
        <pc:spChg chg="mod">
          <ac:chgData name="James Tompkin" userId="e10e204fb9e6f665" providerId="LiveId" clId="{4FD6809A-EA76-463F-B221-3E72F54CC062}" dt="2021-09-30T00:43:27.318" v="21412" actId="20577"/>
          <ac:spMkLst>
            <pc:docMk/>
            <pc:sldMk cId="997064350" sldId="906"/>
            <ac:spMk id="42" creationId="{E29BC7B7-E80F-4898-B2F2-CDD00DDD2594}"/>
          </ac:spMkLst>
        </pc:spChg>
        <pc:spChg chg="mod">
          <ac:chgData name="James Tompkin" userId="e10e204fb9e6f665" providerId="LiveId" clId="{4FD6809A-EA76-463F-B221-3E72F54CC062}" dt="2021-09-30T00:43:27.318" v="21412" actId="20577"/>
          <ac:spMkLst>
            <pc:docMk/>
            <pc:sldMk cId="997064350" sldId="906"/>
            <ac:spMk id="46" creationId="{F41ACB1D-7176-4DCD-9265-9D70EE25118E}"/>
          </ac:spMkLst>
        </pc:spChg>
        <pc:spChg chg="del mod">
          <ac:chgData name="James Tompkin" userId="e10e204fb9e6f665" providerId="LiveId" clId="{4FD6809A-EA76-463F-B221-3E72F54CC062}" dt="2021-09-30T00:42:20.902" v="21373" actId="478"/>
          <ac:spMkLst>
            <pc:docMk/>
            <pc:sldMk cId="997064350" sldId="906"/>
            <ac:spMk id="50" creationId="{70265657-EED6-481E-AC29-7FCF6EB77891}"/>
          </ac:spMkLst>
        </pc:spChg>
        <pc:spChg chg="del mod">
          <ac:chgData name="James Tompkin" userId="e10e204fb9e6f665" providerId="LiveId" clId="{4FD6809A-EA76-463F-B221-3E72F54CC062}" dt="2021-09-30T00:42:23.022" v="21374" actId="478"/>
          <ac:spMkLst>
            <pc:docMk/>
            <pc:sldMk cId="997064350" sldId="906"/>
            <ac:spMk id="53" creationId="{F2CF5D66-FFEE-4488-9BE1-F4D218882DC5}"/>
          </ac:spMkLst>
        </pc:spChg>
        <pc:spChg chg="mod">
          <ac:chgData name="James Tompkin" userId="e10e204fb9e6f665" providerId="LiveId" clId="{4FD6809A-EA76-463F-B221-3E72F54CC062}" dt="2021-09-30T00:43:27.318" v="21412" actId="20577"/>
          <ac:spMkLst>
            <pc:docMk/>
            <pc:sldMk cId="997064350" sldId="906"/>
            <ac:spMk id="54" creationId="{8B24CF85-FAEC-45D2-BE41-28F8C4C7FCAB}"/>
          </ac:spMkLst>
        </pc:spChg>
        <pc:spChg chg="mod">
          <ac:chgData name="James Tompkin" userId="e10e204fb9e6f665" providerId="LiveId" clId="{4FD6809A-EA76-463F-B221-3E72F54CC062}" dt="2021-09-30T00:43:27.318" v="21412" actId="20577"/>
          <ac:spMkLst>
            <pc:docMk/>
            <pc:sldMk cId="997064350" sldId="906"/>
            <ac:spMk id="55" creationId="{C1DB9F97-8D6E-4EC5-B25E-A4ADFB2A1785}"/>
          </ac:spMkLst>
        </pc:spChg>
        <pc:spChg chg="del mod">
          <ac:chgData name="James Tompkin" userId="e10e204fb9e6f665" providerId="LiveId" clId="{4FD6809A-EA76-463F-B221-3E72F54CC062}" dt="2021-09-30T00:42:41.184" v="21378" actId="478"/>
          <ac:spMkLst>
            <pc:docMk/>
            <pc:sldMk cId="997064350" sldId="906"/>
            <ac:spMk id="56" creationId="{BED893D3-D478-4023-8D71-97ED786B5822}"/>
          </ac:spMkLst>
        </pc:spChg>
        <pc:spChg chg="del mod">
          <ac:chgData name="James Tompkin" userId="e10e204fb9e6f665" providerId="LiveId" clId="{4FD6809A-EA76-463F-B221-3E72F54CC062}" dt="2021-09-30T00:42:41.184" v="21378" actId="478"/>
          <ac:spMkLst>
            <pc:docMk/>
            <pc:sldMk cId="997064350" sldId="906"/>
            <ac:spMk id="57" creationId="{F4886127-4091-4258-91E4-F0D8C0AD59CF}"/>
          </ac:spMkLst>
        </pc:spChg>
        <pc:spChg chg="mod">
          <ac:chgData name="James Tompkin" userId="e10e204fb9e6f665" providerId="LiveId" clId="{4FD6809A-EA76-463F-B221-3E72F54CC062}" dt="2021-09-30T00:43:27.318" v="21412" actId="20577"/>
          <ac:spMkLst>
            <pc:docMk/>
            <pc:sldMk cId="997064350" sldId="906"/>
            <ac:spMk id="58" creationId="{6389F138-AEB9-47E1-B336-7CFC2BA0751B}"/>
          </ac:spMkLst>
        </pc:spChg>
        <pc:spChg chg="mod">
          <ac:chgData name="James Tompkin" userId="e10e204fb9e6f665" providerId="LiveId" clId="{4FD6809A-EA76-463F-B221-3E72F54CC062}" dt="2021-09-30T00:43:41.023" v="21416" actId="14100"/>
          <ac:spMkLst>
            <pc:docMk/>
            <pc:sldMk cId="997064350" sldId="906"/>
            <ac:spMk id="59" creationId="{5D16EA1D-B37D-4A14-901A-B65B003735C6}"/>
          </ac:spMkLst>
        </pc:spChg>
        <pc:spChg chg="mod">
          <ac:chgData name="James Tompkin" userId="e10e204fb9e6f665" providerId="LiveId" clId="{4FD6809A-EA76-463F-B221-3E72F54CC062}" dt="2021-09-30T00:43:27.318" v="21412" actId="20577"/>
          <ac:spMkLst>
            <pc:docMk/>
            <pc:sldMk cId="997064350" sldId="906"/>
            <ac:spMk id="61" creationId="{30035B93-9C4E-4A1B-8B06-4A8803018A5C}"/>
          </ac:spMkLst>
        </pc:spChg>
        <pc:spChg chg="mod">
          <ac:chgData name="James Tompkin" userId="e10e204fb9e6f665" providerId="LiveId" clId="{4FD6809A-EA76-463F-B221-3E72F54CC062}" dt="2021-09-30T00:43:49.236" v="21417" actId="1076"/>
          <ac:spMkLst>
            <pc:docMk/>
            <pc:sldMk cId="997064350" sldId="906"/>
            <ac:spMk id="62" creationId="{2E76F85B-4598-4684-AD29-891F309ABA70}"/>
          </ac:spMkLst>
        </pc:spChg>
        <pc:spChg chg="mod">
          <ac:chgData name="James Tompkin" userId="e10e204fb9e6f665" providerId="LiveId" clId="{4FD6809A-EA76-463F-B221-3E72F54CC062}" dt="2021-09-30T00:43:27.318" v="21412" actId="20577"/>
          <ac:spMkLst>
            <pc:docMk/>
            <pc:sldMk cId="997064350" sldId="906"/>
            <ac:spMk id="64" creationId="{22EF620D-E630-4CCA-8A0F-99EBEAEC7855}"/>
          </ac:spMkLst>
        </pc:spChg>
        <pc:spChg chg="del mod">
          <ac:chgData name="James Tompkin" userId="e10e204fb9e6f665" providerId="LiveId" clId="{4FD6809A-EA76-463F-B221-3E72F54CC062}" dt="2021-09-30T00:42:25.280" v="21375" actId="478"/>
          <ac:spMkLst>
            <pc:docMk/>
            <pc:sldMk cId="997064350" sldId="906"/>
            <ac:spMk id="65" creationId="{A4A391DB-1E0A-4789-BB7C-309F26DFD75C}"/>
          </ac:spMkLst>
        </pc:spChg>
        <pc:spChg chg="add mod">
          <ac:chgData name="James Tompkin" userId="e10e204fb9e6f665" providerId="LiveId" clId="{4FD6809A-EA76-463F-B221-3E72F54CC062}" dt="2021-09-30T23:45:26.946" v="28353" actId="27636"/>
          <ac:spMkLst>
            <pc:docMk/>
            <pc:sldMk cId="997064350" sldId="906"/>
            <ac:spMk id="66" creationId="{B1F56679-7130-4F58-8AE1-CB828CCC3278}"/>
          </ac:spMkLst>
        </pc:spChg>
        <pc:grpChg chg="mod">
          <ac:chgData name="James Tompkin" userId="e10e204fb9e6f665" providerId="LiveId" clId="{4FD6809A-EA76-463F-B221-3E72F54CC062}" dt="2021-09-30T00:43:27.318" v="21412" actId="20577"/>
          <ac:grpSpMkLst>
            <pc:docMk/>
            <pc:sldMk cId="997064350" sldId="906"/>
            <ac:grpSpMk id="2" creationId="{661383E3-6574-4FA0-9883-469EF87DCD41}"/>
          </ac:grpSpMkLst>
        </pc:grpChg>
        <pc:grpChg chg="mod">
          <ac:chgData name="James Tompkin" userId="e10e204fb9e6f665" providerId="LiveId" clId="{4FD6809A-EA76-463F-B221-3E72F54CC062}" dt="2021-09-30T00:43:27.318" v="21412" actId="20577"/>
          <ac:grpSpMkLst>
            <pc:docMk/>
            <pc:sldMk cId="997064350" sldId="906"/>
            <ac:grpSpMk id="45" creationId="{C5BA9092-F7F5-4477-AF06-7D24212E5A32}"/>
          </ac:grpSpMkLst>
        </pc:grpChg>
        <pc:grpChg chg="del mod">
          <ac:chgData name="James Tompkin" userId="e10e204fb9e6f665" providerId="LiveId" clId="{4FD6809A-EA76-463F-B221-3E72F54CC062}" dt="2021-09-30T00:42:18.438" v="21372" actId="478"/>
          <ac:grpSpMkLst>
            <pc:docMk/>
            <pc:sldMk cId="997064350" sldId="906"/>
            <ac:grpSpMk id="49" creationId="{A9902A78-E1F7-4C95-96FA-798C1E244932}"/>
          </ac:grpSpMkLst>
        </pc:grpChg>
        <pc:picChg chg="mod">
          <ac:chgData name="James Tompkin" userId="e10e204fb9e6f665" providerId="LiveId" clId="{4FD6809A-EA76-463F-B221-3E72F54CC062}" dt="2021-09-30T00:43:27.318" v="21412" actId="20577"/>
          <ac:picMkLst>
            <pc:docMk/>
            <pc:sldMk cId="997064350" sldId="906"/>
            <ac:picMk id="39" creationId="{346731B5-2B23-41FE-8A5A-6C93C3330464}"/>
          </ac:picMkLst>
        </pc:picChg>
        <pc:picChg chg="mod">
          <ac:chgData name="James Tompkin" userId="e10e204fb9e6f665" providerId="LiveId" clId="{4FD6809A-EA76-463F-B221-3E72F54CC062}" dt="2021-09-30T20:03:45.744" v="23388"/>
          <ac:picMkLst>
            <pc:docMk/>
            <pc:sldMk cId="997064350" sldId="906"/>
            <ac:picMk id="1026" creationId="{D4842DFC-EC1A-4C00-9460-889159A9638E}"/>
          </ac:picMkLst>
        </pc:picChg>
        <pc:cxnChg chg="mod">
          <ac:chgData name="James Tompkin" userId="e10e204fb9e6f665" providerId="LiveId" clId="{4FD6809A-EA76-463F-B221-3E72F54CC062}" dt="2021-09-30T00:43:27.318" v="21412" actId="20577"/>
          <ac:cxnSpMkLst>
            <pc:docMk/>
            <pc:sldMk cId="997064350" sldId="906"/>
            <ac:cxnSpMk id="40" creationId="{9533EA72-1A4F-4764-8F52-CE9F8FE2B059}"/>
          </ac:cxnSpMkLst>
        </pc:cxnChg>
        <pc:cxnChg chg="mod">
          <ac:chgData name="James Tompkin" userId="e10e204fb9e6f665" providerId="LiveId" clId="{4FD6809A-EA76-463F-B221-3E72F54CC062}" dt="2021-09-30T00:43:27.318" v="21412" actId="20577"/>
          <ac:cxnSpMkLst>
            <pc:docMk/>
            <pc:sldMk cId="997064350" sldId="906"/>
            <ac:cxnSpMk id="43" creationId="{669BD90D-0F7E-4B38-B476-65F555B34AFD}"/>
          </ac:cxnSpMkLst>
        </pc:cxnChg>
        <pc:cxnChg chg="mod">
          <ac:chgData name="James Tompkin" userId="e10e204fb9e6f665" providerId="LiveId" clId="{4FD6809A-EA76-463F-B221-3E72F54CC062}" dt="2021-09-30T00:43:27.318" v="21412" actId="20577"/>
          <ac:cxnSpMkLst>
            <pc:docMk/>
            <pc:sldMk cId="997064350" sldId="906"/>
            <ac:cxnSpMk id="44" creationId="{CCA538FE-797B-49A6-9879-DBF01565953B}"/>
          </ac:cxnSpMkLst>
        </pc:cxnChg>
        <pc:cxnChg chg="mod">
          <ac:chgData name="James Tompkin" userId="e10e204fb9e6f665" providerId="LiveId" clId="{4FD6809A-EA76-463F-B221-3E72F54CC062}" dt="2021-09-30T00:43:27.318" v="21412" actId="20577"/>
          <ac:cxnSpMkLst>
            <pc:docMk/>
            <pc:sldMk cId="997064350" sldId="906"/>
            <ac:cxnSpMk id="47" creationId="{AB39CCD2-4583-46D4-BAF6-824D1EBAE639}"/>
          </ac:cxnSpMkLst>
        </pc:cxnChg>
        <pc:cxnChg chg="mod">
          <ac:chgData name="James Tompkin" userId="e10e204fb9e6f665" providerId="LiveId" clId="{4FD6809A-EA76-463F-B221-3E72F54CC062}" dt="2021-09-30T00:43:27.318" v="21412" actId="20577"/>
          <ac:cxnSpMkLst>
            <pc:docMk/>
            <pc:sldMk cId="997064350" sldId="906"/>
            <ac:cxnSpMk id="48" creationId="{CFAA2142-9DFC-4730-8DA8-E53312CE46EB}"/>
          </ac:cxnSpMkLst>
        </pc:cxnChg>
        <pc:cxnChg chg="del mod">
          <ac:chgData name="James Tompkin" userId="e10e204fb9e6f665" providerId="LiveId" clId="{4FD6809A-EA76-463F-B221-3E72F54CC062}" dt="2021-09-30T00:42:18.438" v="21372" actId="478"/>
          <ac:cxnSpMkLst>
            <pc:docMk/>
            <pc:sldMk cId="997064350" sldId="906"/>
            <ac:cxnSpMk id="51" creationId="{EE613109-5DAC-4AC9-A841-EEB0A0344FB9}"/>
          </ac:cxnSpMkLst>
        </pc:cxnChg>
        <pc:cxnChg chg="del mod">
          <ac:chgData name="James Tompkin" userId="e10e204fb9e6f665" providerId="LiveId" clId="{4FD6809A-EA76-463F-B221-3E72F54CC062}" dt="2021-09-30T00:41:08.580" v="21339" actId="478"/>
          <ac:cxnSpMkLst>
            <pc:docMk/>
            <pc:sldMk cId="997064350" sldId="906"/>
            <ac:cxnSpMk id="52" creationId="{5E49CBB2-7D32-47AD-B024-0EDB42ED573D}"/>
          </ac:cxnSpMkLst>
        </pc:cxnChg>
        <pc:cxnChg chg="mod">
          <ac:chgData name="James Tompkin" userId="e10e204fb9e6f665" providerId="LiveId" clId="{4FD6809A-EA76-463F-B221-3E72F54CC062}" dt="2021-09-30T00:43:27.318" v="21412" actId="20577"/>
          <ac:cxnSpMkLst>
            <pc:docMk/>
            <pc:sldMk cId="997064350" sldId="906"/>
            <ac:cxnSpMk id="60" creationId="{DC01BCF4-0642-4174-8DCA-3AE7FD91D37C}"/>
          </ac:cxnSpMkLst>
        </pc:cxnChg>
        <pc:cxnChg chg="mod">
          <ac:chgData name="James Tompkin" userId="e10e204fb9e6f665" providerId="LiveId" clId="{4FD6809A-EA76-463F-B221-3E72F54CC062}" dt="2021-09-30T00:43:41.023" v="21416" actId="14100"/>
          <ac:cxnSpMkLst>
            <pc:docMk/>
            <pc:sldMk cId="997064350" sldId="906"/>
            <ac:cxnSpMk id="63" creationId="{304409C7-E020-4F86-95FF-B4E5CD74D25D}"/>
          </ac:cxnSpMkLst>
        </pc:cxnChg>
      </pc:sldChg>
      <pc:sldChg chg="add modTransition">
        <pc:chgData name="James Tompkin" userId="e10e204fb9e6f665" providerId="LiveId" clId="{4FD6809A-EA76-463F-B221-3E72F54CC062}" dt="2021-10-01T03:10:26.999" v="32014"/>
        <pc:sldMkLst>
          <pc:docMk/>
          <pc:sldMk cId="4209588967" sldId="907"/>
        </pc:sldMkLst>
      </pc:sldChg>
      <pc:sldChg chg="add mod modShow">
        <pc:chgData name="James Tompkin" userId="e10e204fb9e6f665" providerId="LiveId" clId="{4FD6809A-EA76-463F-B221-3E72F54CC062}" dt="2021-09-30T04:05:11.043" v="22977" actId="729"/>
        <pc:sldMkLst>
          <pc:docMk/>
          <pc:sldMk cId="1226477871" sldId="908"/>
        </pc:sldMkLst>
      </pc:sldChg>
      <pc:sldChg chg="addSp delSp modSp add mod modTransition modAnim delCm modNotesTx">
        <pc:chgData name="James Tompkin" userId="e10e204fb9e6f665" providerId="LiveId" clId="{4FD6809A-EA76-463F-B221-3E72F54CC062}" dt="2021-10-01T02:11:55.623" v="31372" actId="20577"/>
        <pc:sldMkLst>
          <pc:docMk/>
          <pc:sldMk cId="365607113" sldId="909"/>
        </pc:sldMkLst>
        <pc:spChg chg="del">
          <ac:chgData name="James Tompkin" userId="e10e204fb9e6f665" providerId="LiveId" clId="{4FD6809A-EA76-463F-B221-3E72F54CC062}" dt="2021-09-30T04:10:33.075" v="23052" actId="478"/>
          <ac:spMkLst>
            <pc:docMk/>
            <pc:sldMk cId="365607113" sldId="909"/>
            <ac:spMk id="5" creationId="{80B9F1E9-5BD9-49DE-AEF8-E92B8D785806}"/>
          </ac:spMkLst>
        </pc:spChg>
        <pc:spChg chg="mod">
          <ac:chgData name="James Tompkin" userId="e10e204fb9e6f665" providerId="LiveId" clId="{4FD6809A-EA76-463F-B221-3E72F54CC062}" dt="2021-09-30T22:50:44.644" v="24710" actId="20577"/>
          <ac:spMkLst>
            <pc:docMk/>
            <pc:sldMk cId="365607113" sldId="909"/>
            <ac:spMk id="7" creationId="{95065EE5-AB1D-4D54-A4A6-82A2768C4F52}"/>
          </ac:spMkLst>
        </pc:spChg>
        <pc:spChg chg="add del mod topLvl">
          <ac:chgData name="James Tompkin" userId="e10e204fb9e6f665" providerId="LiveId" clId="{4FD6809A-EA76-463F-B221-3E72F54CC062}" dt="2021-09-30T04:27:29.881" v="23295" actId="478"/>
          <ac:spMkLst>
            <pc:docMk/>
            <pc:sldMk cId="365607113" sldId="909"/>
            <ac:spMk id="11" creationId="{EC7225A4-7FE4-4873-907C-2BFBF8C6EB40}"/>
          </ac:spMkLst>
        </pc:spChg>
        <pc:spChg chg="add del mod topLvl">
          <ac:chgData name="James Tompkin" userId="e10e204fb9e6f665" providerId="LiveId" clId="{4FD6809A-EA76-463F-B221-3E72F54CC062}" dt="2021-09-30T22:51:48.655" v="24719" actId="478"/>
          <ac:spMkLst>
            <pc:docMk/>
            <pc:sldMk cId="365607113" sldId="909"/>
            <ac:spMk id="12" creationId="{321038C6-B0C1-4357-B199-9057AE2A0DF7}"/>
          </ac:spMkLst>
        </pc:spChg>
        <pc:spChg chg="add del mod topLvl">
          <ac:chgData name="James Tompkin" userId="e10e204fb9e6f665" providerId="LiveId" clId="{4FD6809A-EA76-463F-B221-3E72F54CC062}" dt="2021-09-30T22:51:48.655" v="24719" actId="478"/>
          <ac:spMkLst>
            <pc:docMk/>
            <pc:sldMk cId="365607113" sldId="909"/>
            <ac:spMk id="13" creationId="{A5557D3E-1486-4AA0-AF77-71C9F5362B26}"/>
          </ac:spMkLst>
        </pc:spChg>
        <pc:spChg chg="add del mod topLvl">
          <ac:chgData name="James Tompkin" userId="e10e204fb9e6f665" providerId="LiveId" clId="{4FD6809A-EA76-463F-B221-3E72F54CC062}" dt="2021-09-30T22:51:48.655" v="24719" actId="478"/>
          <ac:spMkLst>
            <pc:docMk/>
            <pc:sldMk cId="365607113" sldId="909"/>
            <ac:spMk id="14" creationId="{A0D9DBE0-BC99-4E3D-BC2C-BC24EC431BED}"/>
          </ac:spMkLst>
        </pc:spChg>
        <pc:spChg chg="add del mod topLvl">
          <ac:chgData name="James Tompkin" userId="e10e204fb9e6f665" providerId="LiveId" clId="{4FD6809A-EA76-463F-B221-3E72F54CC062}" dt="2021-09-30T22:51:48.655" v="24719" actId="478"/>
          <ac:spMkLst>
            <pc:docMk/>
            <pc:sldMk cId="365607113" sldId="909"/>
            <ac:spMk id="15" creationId="{E155BA47-E9FA-4A1E-809A-85AD49ED3317}"/>
          </ac:spMkLst>
        </pc:spChg>
        <pc:spChg chg="add del mod topLvl">
          <ac:chgData name="James Tompkin" userId="e10e204fb9e6f665" providerId="LiveId" clId="{4FD6809A-EA76-463F-B221-3E72F54CC062}" dt="2021-09-30T04:27:28.661" v="23294" actId="478"/>
          <ac:spMkLst>
            <pc:docMk/>
            <pc:sldMk cId="365607113" sldId="909"/>
            <ac:spMk id="16" creationId="{1EC039EE-7480-4B1F-BD2C-7A6881F3523A}"/>
          </ac:spMkLst>
        </pc:spChg>
        <pc:spChg chg="mod">
          <ac:chgData name="James Tompkin" userId="e10e204fb9e6f665" providerId="LiveId" clId="{4FD6809A-EA76-463F-B221-3E72F54CC062}" dt="2021-09-30T04:24:34.076" v="23256" actId="165"/>
          <ac:spMkLst>
            <pc:docMk/>
            <pc:sldMk cId="365607113" sldId="909"/>
            <ac:spMk id="18" creationId="{68FF5692-6F3C-4BEC-84CE-B3418CE1BF4F}"/>
          </ac:spMkLst>
        </pc:spChg>
        <pc:spChg chg="mod">
          <ac:chgData name="James Tompkin" userId="e10e204fb9e6f665" providerId="LiveId" clId="{4FD6809A-EA76-463F-B221-3E72F54CC062}" dt="2021-09-30T04:24:34.076" v="23256" actId="165"/>
          <ac:spMkLst>
            <pc:docMk/>
            <pc:sldMk cId="365607113" sldId="909"/>
            <ac:spMk id="19" creationId="{9F184160-0FD5-42E4-91FF-A07C23E1DFB4}"/>
          </ac:spMkLst>
        </pc:spChg>
        <pc:spChg chg="add del mod topLvl">
          <ac:chgData name="James Tompkin" userId="e10e204fb9e6f665" providerId="LiveId" clId="{4FD6809A-EA76-463F-B221-3E72F54CC062}" dt="2021-09-30T22:51:48.655" v="24719" actId="478"/>
          <ac:spMkLst>
            <pc:docMk/>
            <pc:sldMk cId="365607113" sldId="909"/>
            <ac:spMk id="20" creationId="{A4BF89EC-3A3D-466F-A342-1AF75E05422D}"/>
          </ac:spMkLst>
        </pc:spChg>
        <pc:spChg chg="add del mod topLvl">
          <ac:chgData name="James Tompkin" userId="e10e204fb9e6f665" providerId="LiveId" clId="{4FD6809A-EA76-463F-B221-3E72F54CC062}" dt="2021-09-30T22:51:48.655" v="24719" actId="478"/>
          <ac:spMkLst>
            <pc:docMk/>
            <pc:sldMk cId="365607113" sldId="909"/>
            <ac:spMk id="21" creationId="{8EA9199A-73F4-4710-A772-1BCAEC3F9AE6}"/>
          </ac:spMkLst>
        </pc:spChg>
        <pc:spChg chg="add del mod topLvl">
          <ac:chgData name="James Tompkin" userId="e10e204fb9e6f665" providerId="LiveId" clId="{4FD6809A-EA76-463F-B221-3E72F54CC062}" dt="2021-09-30T22:51:48.655" v="24719" actId="478"/>
          <ac:spMkLst>
            <pc:docMk/>
            <pc:sldMk cId="365607113" sldId="909"/>
            <ac:spMk id="22" creationId="{EBD2368D-9C86-42F0-9045-8F77ADC00F79}"/>
          </ac:spMkLst>
        </pc:spChg>
        <pc:spChg chg="add del mod topLvl">
          <ac:chgData name="James Tompkin" userId="e10e204fb9e6f665" providerId="LiveId" clId="{4FD6809A-EA76-463F-B221-3E72F54CC062}" dt="2021-09-30T22:51:48.655" v="24719" actId="478"/>
          <ac:spMkLst>
            <pc:docMk/>
            <pc:sldMk cId="365607113" sldId="909"/>
            <ac:spMk id="23" creationId="{1FFB2038-C161-4DE4-8E76-8393AD25EDC4}"/>
          </ac:spMkLst>
        </pc:spChg>
        <pc:spChg chg="add del mod ord topLvl">
          <ac:chgData name="James Tompkin" userId="e10e204fb9e6f665" providerId="LiveId" clId="{4FD6809A-EA76-463F-B221-3E72F54CC062}" dt="2021-09-30T22:51:48.655" v="24719" actId="478"/>
          <ac:spMkLst>
            <pc:docMk/>
            <pc:sldMk cId="365607113" sldId="909"/>
            <ac:spMk id="24" creationId="{10A38CAB-60A6-41F5-8BD0-3732EA8C50C5}"/>
          </ac:spMkLst>
        </pc:spChg>
        <pc:spChg chg="add mod">
          <ac:chgData name="James Tompkin" userId="e10e204fb9e6f665" providerId="LiveId" clId="{4FD6809A-EA76-463F-B221-3E72F54CC062}" dt="2021-09-30T22:51:49.332" v="24720"/>
          <ac:spMkLst>
            <pc:docMk/>
            <pc:sldMk cId="365607113" sldId="909"/>
            <ac:spMk id="27" creationId="{140AD697-6E21-4781-9028-304A3B6C5377}"/>
          </ac:spMkLst>
        </pc:spChg>
        <pc:spChg chg="add mod">
          <ac:chgData name="James Tompkin" userId="e10e204fb9e6f665" providerId="LiveId" clId="{4FD6809A-EA76-463F-B221-3E72F54CC062}" dt="2021-09-30T22:51:49.332" v="24720"/>
          <ac:spMkLst>
            <pc:docMk/>
            <pc:sldMk cId="365607113" sldId="909"/>
            <ac:spMk id="28" creationId="{5D5D9823-7DF2-48AC-95DE-A842D8E6C070}"/>
          </ac:spMkLst>
        </pc:spChg>
        <pc:spChg chg="add mod">
          <ac:chgData name="James Tompkin" userId="e10e204fb9e6f665" providerId="LiveId" clId="{4FD6809A-EA76-463F-B221-3E72F54CC062}" dt="2021-09-30T22:51:49.332" v="24720"/>
          <ac:spMkLst>
            <pc:docMk/>
            <pc:sldMk cId="365607113" sldId="909"/>
            <ac:spMk id="29" creationId="{A81F1DF2-4C9C-4E73-B938-4662B1F0ADF4}"/>
          </ac:spMkLst>
        </pc:spChg>
        <pc:spChg chg="add mod">
          <ac:chgData name="James Tompkin" userId="e10e204fb9e6f665" providerId="LiveId" clId="{4FD6809A-EA76-463F-B221-3E72F54CC062}" dt="2021-09-30T22:51:49.332" v="24720"/>
          <ac:spMkLst>
            <pc:docMk/>
            <pc:sldMk cId="365607113" sldId="909"/>
            <ac:spMk id="30" creationId="{4BFFBA3F-58CB-4F7A-AE34-02A626A44BEB}"/>
          </ac:spMkLst>
        </pc:spChg>
        <pc:spChg chg="add mod">
          <ac:chgData name="James Tompkin" userId="e10e204fb9e6f665" providerId="LiveId" clId="{4FD6809A-EA76-463F-B221-3E72F54CC062}" dt="2021-09-30T22:51:49.332" v="24720"/>
          <ac:spMkLst>
            <pc:docMk/>
            <pc:sldMk cId="365607113" sldId="909"/>
            <ac:spMk id="31" creationId="{1C954E0A-081D-4D27-B824-272088E74A38}"/>
          </ac:spMkLst>
        </pc:spChg>
        <pc:spChg chg="add del mod">
          <ac:chgData name="James Tompkin" userId="e10e204fb9e6f665" providerId="LiveId" clId="{4FD6809A-EA76-463F-B221-3E72F54CC062}" dt="2021-09-30T23:02:19.492" v="24802" actId="478"/>
          <ac:spMkLst>
            <pc:docMk/>
            <pc:sldMk cId="365607113" sldId="909"/>
            <ac:spMk id="44" creationId="{2B4FE752-4FD2-4D32-B297-3B35278AAB94}"/>
          </ac:spMkLst>
        </pc:spChg>
        <pc:spChg chg="add del mod">
          <ac:chgData name="James Tompkin" userId="e10e204fb9e6f665" providerId="LiveId" clId="{4FD6809A-EA76-463F-B221-3E72F54CC062}" dt="2021-09-30T23:02:20.078" v="24803" actId="478"/>
          <ac:spMkLst>
            <pc:docMk/>
            <pc:sldMk cId="365607113" sldId="909"/>
            <ac:spMk id="45" creationId="{6E45607B-ED1A-4443-9041-72AAEA69F111}"/>
          </ac:spMkLst>
        </pc:spChg>
        <pc:grpChg chg="add del mod">
          <ac:chgData name="James Tompkin" userId="e10e204fb9e6f665" providerId="LiveId" clId="{4FD6809A-EA76-463F-B221-3E72F54CC062}" dt="2021-09-30T04:24:34.076" v="23256" actId="165"/>
          <ac:grpSpMkLst>
            <pc:docMk/>
            <pc:sldMk cId="365607113" sldId="909"/>
            <ac:grpSpMk id="2" creationId="{B0F7A4D8-6F8B-407C-8245-D9F690CACCF4}"/>
          </ac:grpSpMkLst>
        </pc:grpChg>
        <pc:grpChg chg="add del mod ord topLvl">
          <ac:chgData name="James Tompkin" userId="e10e204fb9e6f665" providerId="LiveId" clId="{4FD6809A-EA76-463F-B221-3E72F54CC062}" dt="2021-09-30T22:51:48.655" v="24719" actId="478"/>
          <ac:grpSpMkLst>
            <pc:docMk/>
            <pc:sldMk cId="365607113" sldId="909"/>
            <ac:grpSpMk id="17" creationId="{078D9209-BB63-437A-BCCD-F7AC79990692}"/>
          </ac:grpSpMkLst>
        </pc:grpChg>
        <pc:grpChg chg="add del mod">
          <ac:chgData name="James Tompkin" userId="e10e204fb9e6f665" providerId="LiveId" clId="{4FD6809A-EA76-463F-B221-3E72F54CC062}" dt="2021-09-30T23:06:02.693" v="24883"/>
          <ac:grpSpMkLst>
            <pc:docMk/>
            <pc:sldMk cId="365607113" sldId="909"/>
            <ac:grpSpMk id="56" creationId="{7A97E998-A9E5-4909-83C2-F9D9868C08E2}"/>
          </ac:grpSpMkLst>
        </pc:grpChg>
        <pc:grpChg chg="mod">
          <ac:chgData name="James Tompkin" userId="e10e204fb9e6f665" providerId="LiveId" clId="{4FD6809A-EA76-463F-B221-3E72F54CC062}" dt="2021-09-30T23:06:02.257" v="24881"/>
          <ac:grpSpMkLst>
            <pc:docMk/>
            <pc:sldMk cId="365607113" sldId="909"/>
            <ac:grpSpMk id="58" creationId="{5C454C02-BAD1-40AC-B22C-FE7B0847B7FB}"/>
          </ac:grpSpMkLst>
        </pc:grpChg>
        <pc:grpChg chg="mod">
          <ac:chgData name="James Tompkin" userId="e10e204fb9e6f665" providerId="LiveId" clId="{4FD6809A-EA76-463F-B221-3E72F54CC062}" dt="2021-09-30T23:06:11.634" v="24897"/>
          <ac:grpSpMkLst>
            <pc:docMk/>
            <pc:sldMk cId="365607113" sldId="909"/>
            <ac:grpSpMk id="65" creationId="{80430761-1FAD-4B43-98CA-B7D7533D781A}"/>
          </ac:grpSpMkLst>
        </pc:grpChg>
        <pc:grpChg chg="mod">
          <ac:chgData name="James Tompkin" userId="e10e204fb9e6f665" providerId="LiveId" clId="{4FD6809A-EA76-463F-B221-3E72F54CC062}" dt="2021-09-30T23:06:18.086" v="24909"/>
          <ac:grpSpMkLst>
            <pc:docMk/>
            <pc:sldMk cId="365607113" sldId="909"/>
            <ac:grpSpMk id="72" creationId="{9C44DD63-BBC7-43FD-9CF6-072F6DBF7DA6}"/>
          </ac:grpSpMkLst>
        </pc:grpChg>
        <pc:inkChg chg="add del">
          <ac:chgData name="James Tompkin" userId="e10e204fb9e6f665" providerId="LiveId" clId="{4FD6809A-EA76-463F-B221-3E72F54CC062}" dt="2021-09-30T23:02:57.951" v="24808" actId="9405"/>
          <ac:inkMkLst>
            <pc:docMk/>
            <pc:sldMk cId="365607113" sldId="909"/>
            <ac:inkMk id="46" creationId="{35148655-2DEB-4620-A643-4E29D6BB1BA6}"/>
          </ac:inkMkLst>
        </pc:inkChg>
        <pc:inkChg chg="add del">
          <ac:chgData name="James Tompkin" userId="e10e204fb9e6f665" providerId="LiveId" clId="{4FD6809A-EA76-463F-B221-3E72F54CC062}" dt="2021-09-30T23:02:57.314" v="24807" actId="9405"/>
          <ac:inkMkLst>
            <pc:docMk/>
            <pc:sldMk cId="365607113" sldId="909"/>
            <ac:inkMk id="47" creationId="{E5574D93-5593-4F2E-8306-CA4CD8C80268}"/>
          </ac:inkMkLst>
        </pc:inkChg>
        <pc:inkChg chg="add del mod">
          <ac:chgData name="James Tompkin" userId="e10e204fb9e6f665" providerId="LiveId" clId="{4FD6809A-EA76-463F-B221-3E72F54CC062}" dt="2021-09-30T23:03:19.132" v="24812" actId="9405"/>
          <ac:inkMkLst>
            <pc:docMk/>
            <pc:sldMk cId="365607113" sldId="909"/>
            <ac:inkMk id="48" creationId="{7753DA33-8A28-4C24-A3E4-AC78BEB3A8CF}"/>
          </ac:inkMkLst>
        </pc:inkChg>
        <pc:inkChg chg="add mod">
          <ac:chgData name="James Tompkin" userId="e10e204fb9e6f665" providerId="LiveId" clId="{4FD6809A-EA76-463F-B221-3E72F54CC062}" dt="2021-09-30T23:03:28.085" v="24814" actId="1076"/>
          <ac:inkMkLst>
            <pc:docMk/>
            <pc:sldMk cId="365607113" sldId="909"/>
            <ac:inkMk id="49" creationId="{1637693B-6F0D-4767-9B2B-5D85107BAB39}"/>
          </ac:inkMkLst>
        </pc:inkChg>
        <pc:inkChg chg="add del mod">
          <ac:chgData name="James Tompkin" userId="e10e204fb9e6f665" providerId="LiveId" clId="{4FD6809A-EA76-463F-B221-3E72F54CC062}" dt="2021-09-30T23:06:06.272" v="24888" actId="9405"/>
          <ac:inkMkLst>
            <pc:docMk/>
            <pc:sldMk cId="365607113" sldId="909"/>
            <ac:inkMk id="50" creationId="{D668CBCC-8833-440D-AE40-B193AE7DD633}"/>
          </ac:inkMkLst>
        </pc:inkChg>
        <pc:inkChg chg="add del mod">
          <ac:chgData name="James Tompkin" userId="e10e204fb9e6f665" providerId="LiveId" clId="{4FD6809A-EA76-463F-B221-3E72F54CC062}" dt="2021-09-30T23:06:05.828" v="24887" actId="9405"/>
          <ac:inkMkLst>
            <pc:docMk/>
            <pc:sldMk cId="365607113" sldId="909"/>
            <ac:inkMk id="51" creationId="{F9914233-5239-4FFD-8ECF-99FE7230F024}"/>
          </ac:inkMkLst>
        </pc:inkChg>
        <pc:inkChg chg="add del mod">
          <ac:chgData name="James Tompkin" userId="e10e204fb9e6f665" providerId="LiveId" clId="{4FD6809A-EA76-463F-B221-3E72F54CC062}" dt="2021-09-30T23:06:04.401" v="24886" actId="9405"/>
          <ac:inkMkLst>
            <pc:docMk/>
            <pc:sldMk cId="365607113" sldId="909"/>
            <ac:inkMk id="52" creationId="{93CE18C4-A0B3-4E65-B970-1A8A59A57678}"/>
          </ac:inkMkLst>
        </pc:inkChg>
        <pc:inkChg chg="add del mod">
          <ac:chgData name="James Tompkin" userId="e10e204fb9e6f665" providerId="LiveId" clId="{4FD6809A-EA76-463F-B221-3E72F54CC062}" dt="2021-09-30T23:06:03.828" v="24885" actId="9405"/>
          <ac:inkMkLst>
            <pc:docMk/>
            <pc:sldMk cId="365607113" sldId="909"/>
            <ac:inkMk id="53" creationId="{5E45FC67-9AE2-4C18-A689-AA22BE64A6CC}"/>
          </ac:inkMkLst>
        </pc:inkChg>
        <pc:inkChg chg="add del mod">
          <ac:chgData name="James Tompkin" userId="e10e204fb9e6f665" providerId="LiveId" clId="{4FD6809A-EA76-463F-B221-3E72F54CC062}" dt="2021-09-30T23:06:03.042" v="24884" actId="9405"/>
          <ac:inkMkLst>
            <pc:docMk/>
            <pc:sldMk cId="365607113" sldId="909"/>
            <ac:inkMk id="54" creationId="{79F30D8E-8414-437E-8CF3-F7FE6647C61C}"/>
          </ac:inkMkLst>
        </pc:inkChg>
        <pc:inkChg chg="add del mod">
          <ac:chgData name="James Tompkin" userId="e10e204fb9e6f665" providerId="LiveId" clId="{4FD6809A-EA76-463F-B221-3E72F54CC062}" dt="2021-09-30T23:06:02.693" v="24883"/>
          <ac:inkMkLst>
            <pc:docMk/>
            <pc:sldMk cId="365607113" sldId="909"/>
            <ac:inkMk id="55" creationId="{49ECD5B8-EA77-4659-BFF0-EA3DF9E9F95E}"/>
          </ac:inkMkLst>
        </pc:inkChg>
        <pc:inkChg chg="add del mod">
          <ac:chgData name="James Tompkin" userId="e10e204fb9e6f665" providerId="LiveId" clId="{4FD6809A-EA76-463F-B221-3E72F54CC062}" dt="2021-09-30T23:06:02.257" v="24881"/>
          <ac:inkMkLst>
            <pc:docMk/>
            <pc:sldMk cId="365607113" sldId="909"/>
            <ac:inkMk id="57" creationId="{F99D2570-A9FB-408D-89B2-D1F390394CF0}"/>
          </ac:inkMkLst>
        </pc:inkChg>
        <pc:inkChg chg="add del mod">
          <ac:chgData name="James Tompkin" userId="e10e204fb9e6f665" providerId="LiveId" clId="{4FD6809A-EA76-463F-B221-3E72F54CC062}" dt="2021-09-30T23:06:13.343" v="24902" actId="9405"/>
          <ac:inkMkLst>
            <pc:docMk/>
            <pc:sldMk cId="365607113" sldId="909"/>
            <ac:inkMk id="59" creationId="{9324D6D4-2C89-4FD9-B1F2-E7780709AAE5}"/>
          </ac:inkMkLst>
        </pc:inkChg>
        <pc:inkChg chg="add del mod">
          <ac:chgData name="James Tompkin" userId="e10e204fb9e6f665" providerId="LiveId" clId="{4FD6809A-EA76-463F-B221-3E72F54CC062}" dt="2021-09-30T23:06:13.110" v="24901" actId="9405"/>
          <ac:inkMkLst>
            <pc:docMk/>
            <pc:sldMk cId="365607113" sldId="909"/>
            <ac:inkMk id="60" creationId="{086FB922-FC45-4293-949E-8B2A252931DF}"/>
          </ac:inkMkLst>
        </pc:inkChg>
        <pc:inkChg chg="add del mod">
          <ac:chgData name="James Tompkin" userId="e10e204fb9e6f665" providerId="LiveId" clId="{4FD6809A-EA76-463F-B221-3E72F54CC062}" dt="2021-09-30T23:06:12.825" v="24900" actId="9405"/>
          <ac:inkMkLst>
            <pc:docMk/>
            <pc:sldMk cId="365607113" sldId="909"/>
            <ac:inkMk id="61" creationId="{7DBE0385-E368-4D8A-A38D-26B5FC881A9A}"/>
          </ac:inkMkLst>
        </pc:inkChg>
        <pc:inkChg chg="add del mod">
          <ac:chgData name="James Tompkin" userId="e10e204fb9e6f665" providerId="LiveId" clId="{4FD6809A-EA76-463F-B221-3E72F54CC062}" dt="2021-09-30T23:06:12.149" v="24899" actId="9405"/>
          <ac:inkMkLst>
            <pc:docMk/>
            <pc:sldMk cId="365607113" sldId="909"/>
            <ac:inkMk id="62" creationId="{59F7C962-2610-4B48-A9AF-1A207E20F911}"/>
          </ac:inkMkLst>
        </pc:inkChg>
        <pc:inkChg chg="add del mod">
          <ac:chgData name="James Tompkin" userId="e10e204fb9e6f665" providerId="LiveId" clId="{4FD6809A-EA76-463F-B221-3E72F54CC062}" dt="2021-09-30T23:06:11.813" v="24898" actId="9405"/>
          <ac:inkMkLst>
            <pc:docMk/>
            <pc:sldMk cId="365607113" sldId="909"/>
            <ac:inkMk id="63" creationId="{C149E25C-8311-4850-8419-E6D971B5AE45}"/>
          </ac:inkMkLst>
        </pc:inkChg>
        <pc:inkChg chg="add del mod">
          <ac:chgData name="James Tompkin" userId="e10e204fb9e6f665" providerId="LiveId" clId="{4FD6809A-EA76-463F-B221-3E72F54CC062}" dt="2021-09-30T23:06:11.634" v="24897"/>
          <ac:inkMkLst>
            <pc:docMk/>
            <pc:sldMk cId="365607113" sldId="909"/>
            <ac:inkMk id="64" creationId="{E0EB9E77-5260-464A-9223-DBF68033C958}"/>
          </ac:inkMkLst>
        </pc:inkChg>
        <pc:inkChg chg="add mod">
          <ac:chgData name="James Tompkin" userId="e10e204fb9e6f665" providerId="LiveId" clId="{4FD6809A-EA76-463F-B221-3E72F54CC062}" dt="2021-09-30T23:06:18.086" v="24909"/>
          <ac:inkMkLst>
            <pc:docMk/>
            <pc:sldMk cId="365607113" sldId="909"/>
            <ac:inkMk id="66" creationId="{433DC526-1F52-43C6-9AD3-D27201C0AD12}"/>
          </ac:inkMkLst>
        </pc:inkChg>
        <pc:inkChg chg="add mod">
          <ac:chgData name="James Tompkin" userId="e10e204fb9e6f665" providerId="LiveId" clId="{4FD6809A-EA76-463F-B221-3E72F54CC062}" dt="2021-09-30T23:06:18.086" v="24909"/>
          <ac:inkMkLst>
            <pc:docMk/>
            <pc:sldMk cId="365607113" sldId="909"/>
            <ac:inkMk id="67" creationId="{1FA7CC6F-521A-48FE-9A2D-8828F9A60195}"/>
          </ac:inkMkLst>
        </pc:inkChg>
        <pc:inkChg chg="add mod">
          <ac:chgData name="James Tompkin" userId="e10e204fb9e6f665" providerId="LiveId" clId="{4FD6809A-EA76-463F-B221-3E72F54CC062}" dt="2021-09-30T23:06:18.086" v="24909"/>
          <ac:inkMkLst>
            <pc:docMk/>
            <pc:sldMk cId="365607113" sldId="909"/>
            <ac:inkMk id="68" creationId="{697739AF-BAE4-43A6-88D4-AF0CDA6F8524}"/>
          </ac:inkMkLst>
        </pc:inkChg>
        <pc:inkChg chg="add mod">
          <ac:chgData name="James Tompkin" userId="e10e204fb9e6f665" providerId="LiveId" clId="{4FD6809A-EA76-463F-B221-3E72F54CC062}" dt="2021-09-30T23:06:18.086" v="24909"/>
          <ac:inkMkLst>
            <pc:docMk/>
            <pc:sldMk cId="365607113" sldId="909"/>
            <ac:inkMk id="69" creationId="{22CED52C-B7DB-4D85-9692-8C8AD110ECA5}"/>
          </ac:inkMkLst>
        </pc:inkChg>
        <pc:inkChg chg="add mod">
          <ac:chgData name="James Tompkin" userId="e10e204fb9e6f665" providerId="LiveId" clId="{4FD6809A-EA76-463F-B221-3E72F54CC062}" dt="2021-09-30T23:06:18.086" v="24909"/>
          <ac:inkMkLst>
            <pc:docMk/>
            <pc:sldMk cId="365607113" sldId="909"/>
            <ac:inkMk id="70" creationId="{4EFA9094-48C2-4524-97E1-ED9EE80DDA5A}"/>
          </ac:inkMkLst>
        </pc:inkChg>
        <pc:inkChg chg="add mod">
          <ac:chgData name="James Tompkin" userId="e10e204fb9e6f665" providerId="LiveId" clId="{4FD6809A-EA76-463F-B221-3E72F54CC062}" dt="2021-09-30T23:06:18.086" v="24909"/>
          <ac:inkMkLst>
            <pc:docMk/>
            <pc:sldMk cId="365607113" sldId="909"/>
            <ac:inkMk id="71" creationId="{74091AC9-9798-4DA6-AE7F-1C6C4316629A}"/>
          </ac:inkMkLst>
        </pc:inkChg>
        <pc:cxnChg chg="add del mod topLvl">
          <ac:chgData name="James Tompkin" userId="e10e204fb9e6f665" providerId="LiveId" clId="{4FD6809A-EA76-463F-B221-3E72F54CC062}" dt="2021-09-30T22:51:48.655" v="24719" actId="478"/>
          <ac:cxnSpMkLst>
            <pc:docMk/>
            <pc:sldMk cId="365607113" sldId="909"/>
            <ac:cxnSpMk id="6" creationId="{F16E3CAB-FA15-4666-ABC6-B0A251E408BD}"/>
          </ac:cxnSpMkLst>
        </pc:cxnChg>
        <pc:cxnChg chg="add del mod topLvl">
          <ac:chgData name="James Tompkin" userId="e10e204fb9e6f665" providerId="LiveId" clId="{4FD6809A-EA76-463F-B221-3E72F54CC062}" dt="2021-09-30T22:51:48.655" v="24719" actId="478"/>
          <ac:cxnSpMkLst>
            <pc:docMk/>
            <pc:sldMk cId="365607113" sldId="909"/>
            <ac:cxnSpMk id="8" creationId="{269D55E1-30AC-425E-AB13-F5D636E84E22}"/>
          </ac:cxnSpMkLst>
        </pc:cxnChg>
        <pc:cxnChg chg="add del mod topLvl">
          <ac:chgData name="James Tompkin" userId="e10e204fb9e6f665" providerId="LiveId" clId="{4FD6809A-EA76-463F-B221-3E72F54CC062}" dt="2021-09-30T22:51:48.655" v="24719" actId="478"/>
          <ac:cxnSpMkLst>
            <pc:docMk/>
            <pc:sldMk cId="365607113" sldId="909"/>
            <ac:cxnSpMk id="9" creationId="{684356C3-8CBD-4CE6-877E-24EB87A409EB}"/>
          </ac:cxnSpMkLst>
        </pc:cxnChg>
        <pc:cxnChg chg="add del mod topLvl">
          <ac:chgData name="James Tompkin" userId="e10e204fb9e6f665" providerId="LiveId" clId="{4FD6809A-EA76-463F-B221-3E72F54CC062}" dt="2021-09-30T22:51:48.655" v="24719" actId="478"/>
          <ac:cxnSpMkLst>
            <pc:docMk/>
            <pc:sldMk cId="365607113" sldId="909"/>
            <ac:cxnSpMk id="10" creationId="{23BA058E-E6A7-4C3E-97A9-5BD83E011AAF}"/>
          </ac:cxnSpMkLst>
        </pc:cxnChg>
        <pc:cxnChg chg="add del mod">
          <ac:chgData name="James Tompkin" userId="e10e204fb9e6f665" providerId="LiveId" clId="{4FD6809A-EA76-463F-B221-3E72F54CC062}" dt="2021-09-30T04:30:01.406" v="23307" actId="478"/>
          <ac:cxnSpMkLst>
            <pc:docMk/>
            <pc:sldMk cId="365607113" sldId="909"/>
            <ac:cxnSpMk id="26" creationId="{9FB09D08-75BB-4BDF-8A55-8E6E8FF70A49}"/>
          </ac:cxnSpMkLst>
        </pc:cxnChg>
        <pc:cxnChg chg="add mod">
          <ac:chgData name="James Tompkin" userId="e10e204fb9e6f665" providerId="LiveId" clId="{4FD6809A-EA76-463F-B221-3E72F54CC062}" dt="2021-09-30T22:52:43.169" v="24733" actId="1582"/>
          <ac:cxnSpMkLst>
            <pc:docMk/>
            <pc:sldMk cId="365607113" sldId="909"/>
            <ac:cxnSpMk id="33" creationId="{0924D263-5DCC-494E-ACE8-AF18A11D460F}"/>
          </ac:cxnSpMkLst>
        </pc:cxnChg>
        <pc:cxnChg chg="add mod">
          <ac:chgData name="James Tompkin" userId="e10e204fb9e6f665" providerId="LiveId" clId="{4FD6809A-EA76-463F-B221-3E72F54CC062}" dt="2021-09-30T22:52:43.169" v="24733" actId="1582"/>
          <ac:cxnSpMkLst>
            <pc:docMk/>
            <pc:sldMk cId="365607113" sldId="909"/>
            <ac:cxnSpMk id="34" creationId="{0A6643F0-D8E6-4D15-8C24-B31CEE986B99}"/>
          </ac:cxnSpMkLst>
        </pc:cxnChg>
        <pc:cxnChg chg="add mod">
          <ac:chgData name="James Tompkin" userId="e10e204fb9e6f665" providerId="LiveId" clId="{4FD6809A-EA76-463F-B221-3E72F54CC062}" dt="2021-09-30T22:52:43.169" v="24733" actId="1582"/>
          <ac:cxnSpMkLst>
            <pc:docMk/>
            <pc:sldMk cId="365607113" sldId="909"/>
            <ac:cxnSpMk id="37" creationId="{0B075663-8614-468F-AB9E-9492CA5098FA}"/>
          </ac:cxnSpMkLst>
        </pc:cxnChg>
        <pc:cxnChg chg="add mod">
          <ac:chgData name="James Tompkin" userId="e10e204fb9e6f665" providerId="LiveId" clId="{4FD6809A-EA76-463F-B221-3E72F54CC062}" dt="2021-09-30T22:52:43.169" v="24733" actId="1582"/>
          <ac:cxnSpMkLst>
            <pc:docMk/>
            <pc:sldMk cId="365607113" sldId="909"/>
            <ac:cxnSpMk id="40" creationId="{B90F0450-7B9D-4B76-A0D2-780BA919DC91}"/>
          </ac:cxnSpMkLst>
        </pc:cxnChg>
      </pc:sldChg>
      <pc:sldChg chg="addSp delSp modSp add mod modTransition delCm modNotesTx">
        <pc:chgData name="James Tompkin" userId="e10e204fb9e6f665" providerId="LiveId" clId="{4FD6809A-EA76-463F-B221-3E72F54CC062}" dt="2021-09-30T22:50:22.364" v="24705" actId="20577"/>
        <pc:sldMkLst>
          <pc:docMk/>
          <pc:sldMk cId="1589507626" sldId="910"/>
        </pc:sldMkLst>
        <pc:spChg chg="del">
          <ac:chgData name="James Tompkin" userId="e10e204fb9e6f665" providerId="LiveId" clId="{4FD6809A-EA76-463F-B221-3E72F54CC062}" dt="2021-09-30T04:10:28.370" v="23050" actId="478"/>
          <ac:spMkLst>
            <pc:docMk/>
            <pc:sldMk cId="1589507626" sldId="910"/>
            <ac:spMk id="5" creationId="{80B9F1E9-5BD9-49DE-AEF8-E92B8D785806}"/>
          </ac:spMkLst>
        </pc:spChg>
        <pc:spChg chg="del mod topLvl">
          <ac:chgData name="James Tompkin" userId="e10e204fb9e6f665" providerId="LiveId" clId="{4FD6809A-EA76-463F-B221-3E72F54CC062}" dt="2021-09-30T04:27:59.176" v="23297" actId="478"/>
          <ac:spMkLst>
            <pc:docMk/>
            <pc:sldMk cId="1589507626" sldId="910"/>
            <ac:spMk id="8" creationId="{81CACE58-3E79-4D85-B0C9-899F43CDB4FC}"/>
          </ac:spMkLst>
        </pc:spChg>
        <pc:spChg chg="del mod">
          <ac:chgData name="James Tompkin" userId="e10e204fb9e6f665" providerId="LiveId" clId="{4FD6809A-EA76-463F-B221-3E72F54CC062}" dt="2021-09-30T04:25:05.279" v="23264" actId="478"/>
          <ac:spMkLst>
            <pc:docMk/>
            <pc:sldMk cId="1589507626" sldId="910"/>
            <ac:spMk id="9" creationId="{A94F5B8B-85CA-4472-9730-36B37A461A32}"/>
          </ac:spMkLst>
        </pc:spChg>
        <pc:spChg chg="del mod">
          <ac:chgData name="James Tompkin" userId="e10e204fb9e6f665" providerId="LiveId" clId="{4FD6809A-EA76-463F-B221-3E72F54CC062}" dt="2021-09-30T04:24:55.200" v="23260" actId="478"/>
          <ac:spMkLst>
            <pc:docMk/>
            <pc:sldMk cId="1589507626" sldId="910"/>
            <ac:spMk id="10" creationId="{CE31804D-8A37-42F0-B76F-26F1F3444E6F}"/>
          </ac:spMkLst>
        </pc:spChg>
        <pc:spChg chg="del mod">
          <ac:chgData name="James Tompkin" userId="e10e204fb9e6f665" providerId="LiveId" clId="{4FD6809A-EA76-463F-B221-3E72F54CC062}" dt="2021-09-30T04:24:51.608" v="23258" actId="478"/>
          <ac:spMkLst>
            <pc:docMk/>
            <pc:sldMk cId="1589507626" sldId="910"/>
            <ac:spMk id="11" creationId="{0D1918E5-E134-44B5-AE76-2135E7425950}"/>
          </ac:spMkLst>
        </pc:spChg>
        <pc:spChg chg="del mod">
          <ac:chgData name="James Tompkin" userId="e10e204fb9e6f665" providerId="LiveId" clId="{4FD6809A-EA76-463F-B221-3E72F54CC062}" dt="2021-09-30T04:25:00.216" v="23262" actId="478"/>
          <ac:spMkLst>
            <pc:docMk/>
            <pc:sldMk cId="1589507626" sldId="910"/>
            <ac:spMk id="12" creationId="{E7508243-1B65-4A27-9B0F-E450C8919E5C}"/>
          </ac:spMkLst>
        </pc:spChg>
        <pc:spChg chg="del mod">
          <ac:chgData name="James Tompkin" userId="e10e204fb9e6f665" providerId="LiveId" clId="{4FD6809A-EA76-463F-B221-3E72F54CC062}" dt="2021-09-30T04:25:02.314" v="23263" actId="478"/>
          <ac:spMkLst>
            <pc:docMk/>
            <pc:sldMk cId="1589507626" sldId="910"/>
            <ac:spMk id="13" creationId="{766982E6-ED27-4F72-BB27-78B944A65EDD}"/>
          </ac:spMkLst>
        </pc:spChg>
        <pc:spChg chg="del mod">
          <ac:chgData name="James Tompkin" userId="e10e204fb9e6f665" providerId="LiveId" clId="{4FD6809A-EA76-463F-B221-3E72F54CC062}" dt="2021-09-30T04:24:57.782" v="23261" actId="478"/>
          <ac:spMkLst>
            <pc:docMk/>
            <pc:sldMk cId="1589507626" sldId="910"/>
            <ac:spMk id="14" creationId="{06E90081-2255-45AE-92EF-6363EADCE493}"/>
          </ac:spMkLst>
        </pc:spChg>
        <pc:spChg chg="del mod">
          <ac:chgData name="James Tompkin" userId="e10e204fb9e6f665" providerId="LiveId" clId="{4FD6809A-EA76-463F-B221-3E72F54CC062}" dt="2021-09-30T04:24:53.499" v="23259" actId="478"/>
          <ac:spMkLst>
            <pc:docMk/>
            <pc:sldMk cId="1589507626" sldId="910"/>
            <ac:spMk id="15" creationId="{75015838-847C-4BB8-B8B5-0052213DC20C}"/>
          </ac:spMkLst>
        </pc:spChg>
        <pc:spChg chg="del mod">
          <ac:chgData name="James Tompkin" userId="e10e204fb9e6f665" providerId="LiveId" clId="{4FD6809A-EA76-463F-B221-3E72F54CC062}" dt="2021-09-30T04:24:49.692" v="23257" actId="478"/>
          <ac:spMkLst>
            <pc:docMk/>
            <pc:sldMk cId="1589507626" sldId="910"/>
            <ac:spMk id="16" creationId="{A4423F9E-1523-4942-AA00-673073FD322C}"/>
          </ac:spMkLst>
        </pc:spChg>
        <pc:spChg chg="del mod topLvl">
          <ac:chgData name="James Tompkin" userId="e10e204fb9e6f665" providerId="LiveId" clId="{4FD6809A-EA76-463F-B221-3E72F54CC062}" dt="2021-09-30T04:27:59.176" v="23297" actId="478"/>
          <ac:spMkLst>
            <pc:docMk/>
            <pc:sldMk cId="1589507626" sldId="910"/>
            <ac:spMk id="17" creationId="{20157E2C-F20E-460C-B90F-0099DA56AA58}"/>
          </ac:spMkLst>
        </pc:spChg>
        <pc:spChg chg="add mod">
          <ac:chgData name="James Tompkin" userId="e10e204fb9e6f665" providerId="LiveId" clId="{4FD6809A-EA76-463F-B221-3E72F54CC062}" dt="2021-09-30T22:50:22.364" v="24705" actId="20577"/>
          <ac:spMkLst>
            <pc:docMk/>
            <pc:sldMk cId="1589507626" sldId="910"/>
            <ac:spMk id="19" creationId="{96BDA48A-619A-40CC-B0A5-02B1DF39C421}"/>
          </ac:spMkLst>
        </pc:spChg>
        <pc:spChg chg="add del mod">
          <ac:chgData name="James Tompkin" userId="e10e204fb9e6f665" providerId="LiveId" clId="{4FD6809A-EA76-463F-B221-3E72F54CC062}" dt="2021-09-30T22:49:51.447" v="24697" actId="478"/>
          <ac:spMkLst>
            <pc:docMk/>
            <pc:sldMk cId="1589507626" sldId="910"/>
            <ac:spMk id="24" creationId="{64EBBE9E-5E4A-4455-9567-5705710F2555}"/>
          </ac:spMkLst>
        </pc:spChg>
        <pc:spChg chg="add del mod">
          <ac:chgData name="James Tompkin" userId="e10e204fb9e6f665" providerId="LiveId" clId="{4FD6809A-EA76-463F-B221-3E72F54CC062}" dt="2021-09-30T22:49:51.447" v="24697" actId="478"/>
          <ac:spMkLst>
            <pc:docMk/>
            <pc:sldMk cId="1589507626" sldId="910"/>
            <ac:spMk id="25" creationId="{A13C5C92-97D6-4DC5-9146-2E0DA41D7A75}"/>
          </ac:spMkLst>
        </pc:spChg>
        <pc:spChg chg="add del mod">
          <ac:chgData name="James Tompkin" userId="e10e204fb9e6f665" providerId="LiveId" clId="{4FD6809A-EA76-463F-B221-3E72F54CC062}" dt="2021-09-30T22:49:51.447" v="24697" actId="478"/>
          <ac:spMkLst>
            <pc:docMk/>
            <pc:sldMk cId="1589507626" sldId="910"/>
            <ac:spMk id="26" creationId="{2483B6C8-C99D-440A-8CFC-BDD04EF05E96}"/>
          </ac:spMkLst>
        </pc:spChg>
        <pc:spChg chg="add del mod">
          <ac:chgData name="James Tompkin" userId="e10e204fb9e6f665" providerId="LiveId" clId="{4FD6809A-EA76-463F-B221-3E72F54CC062}" dt="2021-09-30T22:49:51.447" v="24697" actId="478"/>
          <ac:spMkLst>
            <pc:docMk/>
            <pc:sldMk cId="1589507626" sldId="910"/>
            <ac:spMk id="27" creationId="{DE3D92B9-584A-45EC-9924-84E3FEF5B7CF}"/>
          </ac:spMkLst>
        </pc:spChg>
        <pc:spChg chg="add del mod">
          <ac:chgData name="James Tompkin" userId="e10e204fb9e6f665" providerId="LiveId" clId="{4FD6809A-EA76-463F-B221-3E72F54CC062}" dt="2021-09-30T22:49:51.447" v="24697" actId="478"/>
          <ac:spMkLst>
            <pc:docMk/>
            <pc:sldMk cId="1589507626" sldId="910"/>
            <ac:spMk id="28" creationId="{B1BF7854-934F-44A6-B426-C5EB538FFE0E}"/>
          </ac:spMkLst>
        </pc:spChg>
        <pc:spChg chg="add del mod">
          <ac:chgData name="James Tompkin" userId="e10e204fb9e6f665" providerId="LiveId" clId="{4FD6809A-EA76-463F-B221-3E72F54CC062}" dt="2021-09-30T22:49:51.447" v="24697" actId="478"/>
          <ac:spMkLst>
            <pc:docMk/>
            <pc:sldMk cId="1589507626" sldId="910"/>
            <ac:spMk id="29" creationId="{D02C9C3F-5104-40A0-A128-6B47093C8E11}"/>
          </ac:spMkLst>
        </pc:spChg>
        <pc:spChg chg="add del mod">
          <ac:chgData name="James Tompkin" userId="e10e204fb9e6f665" providerId="LiveId" clId="{4FD6809A-EA76-463F-B221-3E72F54CC062}" dt="2021-09-30T22:49:51.447" v="24697" actId="478"/>
          <ac:spMkLst>
            <pc:docMk/>
            <pc:sldMk cId="1589507626" sldId="910"/>
            <ac:spMk id="30" creationId="{5C2C0EB4-8CD0-41A2-946F-036F247A74E2}"/>
          </ac:spMkLst>
        </pc:spChg>
        <pc:spChg chg="add del mod">
          <ac:chgData name="James Tompkin" userId="e10e204fb9e6f665" providerId="LiveId" clId="{4FD6809A-EA76-463F-B221-3E72F54CC062}" dt="2021-09-30T22:49:51.447" v="24697" actId="478"/>
          <ac:spMkLst>
            <pc:docMk/>
            <pc:sldMk cId="1589507626" sldId="910"/>
            <ac:spMk id="31" creationId="{0381E1FA-8823-43CB-A549-0A915FFB8D9B}"/>
          </ac:spMkLst>
        </pc:spChg>
        <pc:spChg chg="mod">
          <ac:chgData name="James Tompkin" userId="e10e204fb9e6f665" providerId="LiveId" clId="{4FD6809A-EA76-463F-B221-3E72F54CC062}" dt="2021-09-30T04:27:59.692" v="23298"/>
          <ac:spMkLst>
            <pc:docMk/>
            <pc:sldMk cId="1589507626" sldId="910"/>
            <ac:spMk id="33" creationId="{4BD57DDD-E051-49B0-AB84-B231B08384A4}"/>
          </ac:spMkLst>
        </pc:spChg>
        <pc:spChg chg="mod">
          <ac:chgData name="James Tompkin" userId="e10e204fb9e6f665" providerId="LiveId" clId="{4FD6809A-EA76-463F-B221-3E72F54CC062}" dt="2021-09-30T04:27:59.692" v="23298"/>
          <ac:spMkLst>
            <pc:docMk/>
            <pc:sldMk cId="1589507626" sldId="910"/>
            <ac:spMk id="34" creationId="{C9A7E56F-F54E-4DBF-A642-23FF07BAE3A7}"/>
          </ac:spMkLst>
        </pc:spChg>
        <pc:spChg chg="add del mod">
          <ac:chgData name="James Tompkin" userId="e10e204fb9e6f665" providerId="LiveId" clId="{4FD6809A-EA76-463F-B221-3E72F54CC062}" dt="2021-09-30T22:49:51.447" v="24697" actId="478"/>
          <ac:spMkLst>
            <pc:docMk/>
            <pc:sldMk cId="1589507626" sldId="910"/>
            <ac:spMk id="35" creationId="{5C35FFA4-F24C-49EE-8DA0-93D00F5DCE61}"/>
          </ac:spMkLst>
        </pc:spChg>
        <pc:spChg chg="add mod">
          <ac:chgData name="James Tompkin" userId="e10e204fb9e6f665" providerId="LiveId" clId="{4FD6809A-EA76-463F-B221-3E72F54CC062}" dt="2021-09-30T22:50:08.018" v="24700" actId="20577"/>
          <ac:spMkLst>
            <pc:docMk/>
            <pc:sldMk cId="1589507626" sldId="910"/>
            <ac:spMk id="36" creationId="{03A67D3C-2E4B-43CF-B848-6B6542D35DAF}"/>
          </ac:spMkLst>
        </pc:spChg>
        <pc:spChg chg="add mod">
          <ac:chgData name="James Tompkin" userId="e10e204fb9e6f665" providerId="LiveId" clId="{4FD6809A-EA76-463F-B221-3E72F54CC062}" dt="2021-09-30T22:49:52.075" v="24698"/>
          <ac:spMkLst>
            <pc:docMk/>
            <pc:sldMk cId="1589507626" sldId="910"/>
            <ac:spMk id="37" creationId="{427DB9DE-4BEF-4050-AEE8-B0D90CE4D4D4}"/>
          </ac:spMkLst>
        </pc:spChg>
        <pc:spChg chg="add mod">
          <ac:chgData name="James Tompkin" userId="e10e204fb9e6f665" providerId="LiveId" clId="{4FD6809A-EA76-463F-B221-3E72F54CC062}" dt="2021-09-30T22:49:52.075" v="24698"/>
          <ac:spMkLst>
            <pc:docMk/>
            <pc:sldMk cId="1589507626" sldId="910"/>
            <ac:spMk id="38" creationId="{4FADA11C-F7B0-44B3-A6B1-CD0B569916D1}"/>
          </ac:spMkLst>
        </pc:spChg>
        <pc:spChg chg="add mod">
          <ac:chgData name="James Tompkin" userId="e10e204fb9e6f665" providerId="LiveId" clId="{4FD6809A-EA76-463F-B221-3E72F54CC062}" dt="2021-09-30T22:49:52.075" v="24698"/>
          <ac:spMkLst>
            <pc:docMk/>
            <pc:sldMk cId="1589507626" sldId="910"/>
            <ac:spMk id="39" creationId="{8C851ECF-489B-4CEE-891B-04DFD99C808B}"/>
          </ac:spMkLst>
        </pc:spChg>
        <pc:spChg chg="add mod">
          <ac:chgData name="James Tompkin" userId="e10e204fb9e6f665" providerId="LiveId" clId="{4FD6809A-EA76-463F-B221-3E72F54CC062}" dt="2021-09-30T22:49:52.075" v="24698"/>
          <ac:spMkLst>
            <pc:docMk/>
            <pc:sldMk cId="1589507626" sldId="910"/>
            <ac:spMk id="40" creationId="{36664B3F-BCE4-4FA3-AD18-22D5FD52FACE}"/>
          </ac:spMkLst>
        </pc:spChg>
        <pc:grpChg chg="del mod">
          <ac:chgData name="James Tompkin" userId="e10e204fb9e6f665" providerId="LiveId" clId="{4FD6809A-EA76-463F-B221-3E72F54CC062}" dt="2021-09-30T04:26:24.346" v="23289" actId="165"/>
          <ac:grpSpMkLst>
            <pc:docMk/>
            <pc:sldMk cId="1589507626" sldId="910"/>
            <ac:grpSpMk id="18" creationId="{A6C4279A-C271-43A0-9FF6-D587C626BBF1}"/>
          </ac:grpSpMkLst>
        </pc:grpChg>
        <pc:grpChg chg="add del mod">
          <ac:chgData name="James Tompkin" userId="e10e204fb9e6f665" providerId="LiveId" clId="{4FD6809A-EA76-463F-B221-3E72F54CC062}" dt="2021-09-30T22:49:51.447" v="24697" actId="478"/>
          <ac:grpSpMkLst>
            <pc:docMk/>
            <pc:sldMk cId="1589507626" sldId="910"/>
            <ac:grpSpMk id="32" creationId="{42BEDE5E-F4D5-4C84-B362-270340705767}"/>
          </ac:grpSpMkLst>
        </pc:grpChg>
        <pc:cxnChg chg="add del mod">
          <ac:chgData name="James Tompkin" userId="e10e204fb9e6f665" providerId="LiveId" clId="{4FD6809A-EA76-463F-B221-3E72F54CC062}" dt="2021-09-30T04:25:10.514" v="23266" actId="478"/>
          <ac:cxnSpMkLst>
            <pc:docMk/>
            <pc:sldMk cId="1589507626" sldId="910"/>
            <ac:cxnSpMk id="20" creationId="{54DDB05F-4645-4B9A-8A13-CE7B5468763F}"/>
          </ac:cxnSpMkLst>
        </pc:cxnChg>
        <pc:cxnChg chg="add del mod">
          <ac:chgData name="James Tompkin" userId="e10e204fb9e6f665" providerId="LiveId" clId="{4FD6809A-EA76-463F-B221-3E72F54CC062}" dt="2021-09-30T04:25:11.743" v="23267" actId="478"/>
          <ac:cxnSpMkLst>
            <pc:docMk/>
            <pc:sldMk cId="1589507626" sldId="910"/>
            <ac:cxnSpMk id="21" creationId="{45585057-A842-4C50-9AFA-11FAA623D2D6}"/>
          </ac:cxnSpMkLst>
        </pc:cxnChg>
        <pc:cxnChg chg="add del mod">
          <ac:chgData name="James Tompkin" userId="e10e204fb9e6f665" providerId="LiveId" clId="{4FD6809A-EA76-463F-B221-3E72F54CC062}" dt="2021-09-30T04:25:13.542" v="23268" actId="478"/>
          <ac:cxnSpMkLst>
            <pc:docMk/>
            <pc:sldMk cId="1589507626" sldId="910"/>
            <ac:cxnSpMk id="22" creationId="{E4AD119F-558C-4661-92D0-12F9EBC45E93}"/>
          </ac:cxnSpMkLst>
        </pc:cxnChg>
        <pc:cxnChg chg="add del mod">
          <ac:chgData name="James Tompkin" userId="e10e204fb9e6f665" providerId="LiveId" clId="{4FD6809A-EA76-463F-B221-3E72F54CC062}" dt="2021-09-30T04:25:14.391" v="23269" actId="478"/>
          <ac:cxnSpMkLst>
            <pc:docMk/>
            <pc:sldMk cId="1589507626" sldId="910"/>
            <ac:cxnSpMk id="23" creationId="{855B55AE-BDBB-4BDE-B83F-69E627F0BF0F}"/>
          </ac:cxnSpMkLst>
        </pc:cxnChg>
      </pc:sldChg>
      <pc:sldChg chg="addSp delSp modSp add mod modTransition modAnim delCm modNotesTx">
        <pc:chgData name="James Tompkin" userId="e10e204fb9e6f665" providerId="LiveId" clId="{4FD6809A-EA76-463F-B221-3E72F54CC062}" dt="2021-10-01T02:12:41.366" v="31375"/>
        <pc:sldMkLst>
          <pc:docMk/>
          <pc:sldMk cId="871716664" sldId="911"/>
        </pc:sldMkLst>
        <pc:spChg chg="del">
          <ac:chgData name="James Tompkin" userId="e10e204fb9e6f665" providerId="LiveId" clId="{4FD6809A-EA76-463F-B221-3E72F54CC062}" dt="2021-09-30T22:50:54.105" v="24711" actId="478"/>
          <ac:spMkLst>
            <pc:docMk/>
            <pc:sldMk cId="871716664" sldId="911"/>
            <ac:spMk id="7" creationId="{95065EE5-AB1D-4D54-A4A6-82A2768C4F52}"/>
          </ac:spMkLst>
        </pc:spChg>
        <pc:spChg chg="add del mod">
          <ac:chgData name="James Tompkin" userId="e10e204fb9e6f665" providerId="LiveId" clId="{4FD6809A-EA76-463F-B221-3E72F54CC062}" dt="2021-09-30T22:53:22.761" v="24734" actId="478"/>
          <ac:spMkLst>
            <pc:docMk/>
            <pc:sldMk cId="871716664" sldId="911"/>
            <ac:spMk id="25" creationId="{FA9B0702-91EA-4CEB-99C0-6D1F317F0309}"/>
          </ac:spMkLst>
        </pc:spChg>
        <pc:spChg chg="add del mod">
          <ac:chgData name="James Tompkin" userId="e10e204fb9e6f665" providerId="LiveId" clId="{4FD6809A-EA76-463F-B221-3E72F54CC062}" dt="2021-09-30T22:53:22.761" v="24734" actId="478"/>
          <ac:spMkLst>
            <pc:docMk/>
            <pc:sldMk cId="871716664" sldId="911"/>
            <ac:spMk id="26" creationId="{723C86C1-8D93-410E-8C38-37E355858FA4}"/>
          </ac:spMkLst>
        </pc:spChg>
        <pc:spChg chg="add del mod">
          <ac:chgData name="James Tompkin" userId="e10e204fb9e6f665" providerId="LiveId" clId="{4FD6809A-EA76-463F-B221-3E72F54CC062}" dt="2021-09-30T22:53:22.761" v="24734" actId="478"/>
          <ac:spMkLst>
            <pc:docMk/>
            <pc:sldMk cId="871716664" sldId="911"/>
            <ac:spMk id="27" creationId="{117141E0-E413-4F5C-9F27-ACE2C705DD35}"/>
          </ac:spMkLst>
        </pc:spChg>
        <pc:spChg chg="add del mod">
          <ac:chgData name="James Tompkin" userId="e10e204fb9e6f665" providerId="LiveId" clId="{4FD6809A-EA76-463F-B221-3E72F54CC062}" dt="2021-09-30T22:53:22.761" v="24734" actId="478"/>
          <ac:spMkLst>
            <pc:docMk/>
            <pc:sldMk cId="871716664" sldId="911"/>
            <ac:spMk id="28" creationId="{4C8DB20C-0492-442B-B867-474F1B51A172}"/>
          </ac:spMkLst>
        </pc:spChg>
        <pc:spChg chg="add mod">
          <ac:chgData name="James Tompkin" userId="e10e204fb9e6f665" providerId="LiveId" clId="{4FD6809A-EA76-463F-B221-3E72F54CC062}" dt="2021-09-30T22:50:54.571" v="24712"/>
          <ac:spMkLst>
            <pc:docMk/>
            <pc:sldMk cId="871716664" sldId="911"/>
            <ac:spMk id="31" creationId="{C6992FD2-675B-4DC2-A5D0-869E858C0A3B}"/>
          </ac:spMkLst>
        </pc:spChg>
        <pc:spChg chg="add mod">
          <ac:chgData name="James Tompkin" userId="e10e204fb9e6f665" providerId="LiveId" clId="{4FD6809A-EA76-463F-B221-3E72F54CC062}" dt="2021-09-30T22:53:23.244" v="24735"/>
          <ac:spMkLst>
            <pc:docMk/>
            <pc:sldMk cId="871716664" sldId="911"/>
            <ac:spMk id="32" creationId="{39995334-10F1-49AB-9486-A090B5BE3CEA}"/>
          </ac:spMkLst>
        </pc:spChg>
        <pc:spChg chg="add mod">
          <ac:chgData name="James Tompkin" userId="e10e204fb9e6f665" providerId="LiveId" clId="{4FD6809A-EA76-463F-B221-3E72F54CC062}" dt="2021-09-30T22:53:23.244" v="24735"/>
          <ac:spMkLst>
            <pc:docMk/>
            <pc:sldMk cId="871716664" sldId="911"/>
            <ac:spMk id="33" creationId="{42F7EE73-A832-4C30-A327-C28FFE1AEFDE}"/>
          </ac:spMkLst>
        </pc:spChg>
        <pc:spChg chg="add mod">
          <ac:chgData name="James Tompkin" userId="e10e204fb9e6f665" providerId="LiveId" clId="{4FD6809A-EA76-463F-B221-3E72F54CC062}" dt="2021-09-30T22:53:23.244" v="24735"/>
          <ac:spMkLst>
            <pc:docMk/>
            <pc:sldMk cId="871716664" sldId="911"/>
            <ac:spMk id="34" creationId="{D358D890-2037-46C8-9C91-5E1C5BCE0BA7}"/>
          </ac:spMkLst>
        </pc:spChg>
        <pc:spChg chg="add mod">
          <ac:chgData name="James Tompkin" userId="e10e204fb9e6f665" providerId="LiveId" clId="{4FD6809A-EA76-463F-B221-3E72F54CC062}" dt="2021-09-30T22:53:23.244" v="24735"/>
          <ac:spMkLst>
            <pc:docMk/>
            <pc:sldMk cId="871716664" sldId="911"/>
            <ac:spMk id="35" creationId="{75F332F3-4096-4BA7-8D29-85B8CC8ECB9F}"/>
          </ac:spMkLst>
        </pc:spChg>
        <pc:spChg chg="add mod">
          <ac:chgData name="James Tompkin" userId="e10e204fb9e6f665" providerId="LiveId" clId="{4FD6809A-EA76-463F-B221-3E72F54CC062}" dt="2021-09-30T22:53:23.244" v="24735"/>
          <ac:spMkLst>
            <pc:docMk/>
            <pc:sldMk cId="871716664" sldId="911"/>
            <ac:spMk id="36" creationId="{86313864-2DCA-46FA-AC08-1784DF24DA7D}"/>
          </ac:spMkLst>
        </pc:spChg>
        <pc:spChg chg="add mod">
          <ac:chgData name="James Tompkin" userId="e10e204fb9e6f665" providerId="LiveId" clId="{4FD6809A-EA76-463F-B221-3E72F54CC062}" dt="2021-09-30T22:53:37.599" v="24737" actId="1076"/>
          <ac:spMkLst>
            <pc:docMk/>
            <pc:sldMk cId="871716664" sldId="911"/>
            <ac:spMk id="41" creationId="{D00820FE-D1B7-40FB-8C3C-3A5B7F2EC9EE}"/>
          </ac:spMkLst>
        </pc:spChg>
        <pc:spChg chg="add mod">
          <ac:chgData name="James Tompkin" userId="e10e204fb9e6f665" providerId="LiveId" clId="{4FD6809A-EA76-463F-B221-3E72F54CC062}" dt="2021-09-30T22:53:47.018" v="24740" actId="20577"/>
          <ac:spMkLst>
            <pc:docMk/>
            <pc:sldMk cId="871716664" sldId="911"/>
            <ac:spMk id="42" creationId="{F501F44A-CECB-41A5-8527-954B636E86A7}"/>
          </ac:spMkLst>
        </pc:spChg>
        <pc:spChg chg="add mod">
          <ac:chgData name="James Tompkin" userId="e10e204fb9e6f665" providerId="LiveId" clId="{4FD6809A-EA76-463F-B221-3E72F54CC062}" dt="2021-09-30T22:53:57.003" v="24743" actId="20577"/>
          <ac:spMkLst>
            <pc:docMk/>
            <pc:sldMk cId="871716664" sldId="911"/>
            <ac:spMk id="43" creationId="{93DD57AB-1A1C-48A4-8038-40362189B46E}"/>
          </ac:spMkLst>
        </pc:spChg>
        <pc:spChg chg="add mod">
          <ac:chgData name="James Tompkin" userId="e10e204fb9e6f665" providerId="LiveId" clId="{4FD6809A-EA76-463F-B221-3E72F54CC062}" dt="2021-09-30T22:54:07.025" v="24747" actId="20577"/>
          <ac:spMkLst>
            <pc:docMk/>
            <pc:sldMk cId="871716664" sldId="911"/>
            <ac:spMk id="44" creationId="{9549E123-23D9-47B4-A0B0-09126FB1C8AE}"/>
          </ac:spMkLst>
        </pc:spChg>
        <pc:spChg chg="add del mod">
          <ac:chgData name="James Tompkin" userId="e10e204fb9e6f665" providerId="LiveId" clId="{4FD6809A-EA76-463F-B221-3E72F54CC062}" dt="2021-09-30T23:02:25.816" v="24804" actId="478"/>
          <ac:spMkLst>
            <pc:docMk/>
            <pc:sldMk cId="871716664" sldId="911"/>
            <ac:spMk id="45" creationId="{C2EAE908-2AF6-46EC-AAC5-8E68B47A7588}"/>
          </ac:spMkLst>
        </pc:spChg>
        <pc:grpChg chg="del">
          <ac:chgData name="James Tompkin" userId="e10e204fb9e6f665" providerId="LiveId" clId="{4FD6809A-EA76-463F-B221-3E72F54CC062}" dt="2021-09-30T22:53:22.761" v="24734" actId="478"/>
          <ac:grpSpMkLst>
            <pc:docMk/>
            <pc:sldMk cId="871716664" sldId="911"/>
            <ac:grpSpMk id="2" creationId="{B0F7A4D8-6F8B-407C-8245-D9F690CACCF4}"/>
          </ac:grpSpMkLst>
        </pc:grpChg>
        <pc:inkChg chg="add">
          <ac:chgData name="James Tompkin" userId="e10e204fb9e6f665" providerId="LiveId" clId="{4FD6809A-EA76-463F-B221-3E72F54CC062}" dt="2021-09-30T23:03:42.339" v="24815" actId="9405"/>
          <ac:inkMkLst>
            <pc:docMk/>
            <pc:sldMk cId="871716664" sldId="911"/>
            <ac:inkMk id="46" creationId="{175B8E24-5BBE-4DB0-A8DD-B2A5EB0C4FEB}"/>
          </ac:inkMkLst>
        </pc:inkChg>
        <pc:cxnChg chg="mod">
          <ac:chgData name="James Tompkin" userId="e10e204fb9e6f665" providerId="LiveId" clId="{4FD6809A-EA76-463F-B221-3E72F54CC062}" dt="2021-09-30T04:15:28.063" v="23195" actId="1582"/>
          <ac:cxnSpMkLst>
            <pc:docMk/>
            <pc:sldMk cId="871716664" sldId="911"/>
            <ac:cxnSpMk id="6" creationId="{F16E3CAB-FA15-4666-ABC6-B0A251E408BD}"/>
          </ac:cxnSpMkLst>
        </pc:cxnChg>
        <pc:cxnChg chg="mod">
          <ac:chgData name="James Tompkin" userId="e10e204fb9e6f665" providerId="LiveId" clId="{4FD6809A-EA76-463F-B221-3E72F54CC062}" dt="2021-09-30T04:15:38.099" v="23196" actId="1582"/>
          <ac:cxnSpMkLst>
            <pc:docMk/>
            <pc:sldMk cId="871716664" sldId="911"/>
            <ac:cxnSpMk id="9" creationId="{684356C3-8CBD-4CE6-877E-24EB87A409EB}"/>
          </ac:cxnSpMkLst>
        </pc:cxnChg>
        <pc:cxnChg chg="mod">
          <ac:chgData name="James Tompkin" userId="e10e204fb9e6f665" providerId="LiveId" clId="{4FD6809A-EA76-463F-B221-3E72F54CC062}" dt="2021-09-30T22:53:22.761" v="24734" actId="478"/>
          <ac:cxnSpMkLst>
            <pc:docMk/>
            <pc:sldMk cId="871716664" sldId="911"/>
            <ac:cxnSpMk id="10" creationId="{23BA058E-E6A7-4C3E-97A9-5BD83E011AAF}"/>
          </ac:cxnSpMkLst>
        </pc:cxnChg>
        <pc:cxnChg chg="add del mod">
          <ac:chgData name="James Tompkin" userId="e10e204fb9e6f665" providerId="LiveId" clId="{4FD6809A-EA76-463F-B221-3E72F54CC062}" dt="2021-09-30T04:29:58.956" v="23306" actId="478"/>
          <ac:cxnSpMkLst>
            <pc:docMk/>
            <pc:sldMk cId="871716664" sldId="911"/>
            <ac:cxnSpMk id="29" creationId="{5604E1D4-B5DD-4F03-B7B3-C95712269235}"/>
          </ac:cxnSpMkLst>
        </pc:cxnChg>
        <pc:cxnChg chg="add mod">
          <ac:chgData name="James Tompkin" userId="e10e204fb9e6f665" providerId="LiveId" clId="{4FD6809A-EA76-463F-B221-3E72F54CC062}" dt="2021-10-01T00:37:54.764" v="28458" actId="1582"/>
          <ac:cxnSpMkLst>
            <pc:docMk/>
            <pc:sldMk cId="871716664" sldId="911"/>
            <ac:cxnSpMk id="37" creationId="{61576F64-7F77-428F-B4DB-6B080002EB1C}"/>
          </ac:cxnSpMkLst>
        </pc:cxnChg>
        <pc:cxnChg chg="add mod">
          <ac:chgData name="James Tompkin" userId="e10e204fb9e6f665" providerId="LiveId" clId="{4FD6809A-EA76-463F-B221-3E72F54CC062}" dt="2021-09-30T22:54:21.166" v="24748" actId="1582"/>
          <ac:cxnSpMkLst>
            <pc:docMk/>
            <pc:sldMk cId="871716664" sldId="911"/>
            <ac:cxnSpMk id="38" creationId="{0FEC839C-9F5F-46D0-AED0-7FB5846C6FD2}"/>
          </ac:cxnSpMkLst>
        </pc:cxnChg>
        <pc:cxnChg chg="add mod">
          <ac:chgData name="James Tompkin" userId="e10e204fb9e6f665" providerId="LiveId" clId="{4FD6809A-EA76-463F-B221-3E72F54CC062}" dt="2021-10-01T00:38:06.856" v="28459" actId="1582"/>
          <ac:cxnSpMkLst>
            <pc:docMk/>
            <pc:sldMk cId="871716664" sldId="911"/>
            <ac:cxnSpMk id="39" creationId="{81F061F3-3D31-497D-9E8E-559CE3761A06}"/>
          </ac:cxnSpMkLst>
        </pc:cxnChg>
        <pc:cxnChg chg="add mod">
          <ac:chgData name="James Tompkin" userId="e10e204fb9e6f665" providerId="LiveId" clId="{4FD6809A-EA76-463F-B221-3E72F54CC062}" dt="2021-10-01T00:37:48.522" v="28457" actId="1582"/>
          <ac:cxnSpMkLst>
            <pc:docMk/>
            <pc:sldMk cId="871716664" sldId="911"/>
            <ac:cxnSpMk id="40" creationId="{7167C470-4F92-4ECE-BADB-C8EDB3B34C13}"/>
          </ac:cxnSpMkLst>
        </pc:cxnChg>
      </pc:sldChg>
      <pc:sldChg chg="addSp delSp modSp add mod modTransition modAnim delCm modNotesTx">
        <pc:chgData name="James Tompkin" userId="e10e204fb9e6f665" providerId="LiveId" clId="{4FD6809A-EA76-463F-B221-3E72F54CC062}" dt="2021-10-01T02:21:58.204" v="31424"/>
        <pc:sldMkLst>
          <pc:docMk/>
          <pc:sldMk cId="119940811" sldId="912"/>
        </pc:sldMkLst>
        <pc:spChg chg="add del mod">
          <ac:chgData name="James Tompkin" userId="e10e204fb9e6f665" providerId="LiveId" clId="{4FD6809A-EA76-463F-B221-3E72F54CC062}" dt="2021-09-30T22:55:14.294" v="24751" actId="478"/>
          <ac:spMkLst>
            <pc:docMk/>
            <pc:sldMk cId="119940811" sldId="912"/>
            <ac:spMk id="5" creationId="{69632148-028F-4CDE-9534-2B415506B0F5}"/>
          </ac:spMkLst>
        </pc:spChg>
        <pc:spChg chg="del">
          <ac:chgData name="James Tompkin" userId="e10e204fb9e6f665" providerId="LiveId" clId="{4FD6809A-EA76-463F-B221-3E72F54CC062}" dt="2021-09-30T22:51:01.176" v="24713" actId="478"/>
          <ac:spMkLst>
            <pc:docMk/>
            <pc:sldMk cId="119940811" sldId="912"/>
            <ac:spMk id="7" creationId="{95065EE5-AB1D-4D54-A4A6-82A2768C4F52}"/>
          </ac:spMkLst>
        </pc:spChg>
        <pc:spChg chg="del">
          <ac:chgData name="James Tompkin" userId="e10e204fb9e6f665" providerId="LiveId" clId="{4FD6809A-EA76-463F-B221-3E72F54CC062}" dt="2021-09-30T04:16:30.740" v="23200" actId="478"/>
          <ac:spMkLst>
            <pc:docMk/>
            <pc:sldMk cId="119940811" sldId="912"/>
            <ac:spMk id="25" creationId="{FA9B0702-91EA-4CEB-99C0-6D1F317F0309}"/>
          </ac:spMkLst>
        </pc:spChg>
        <pc:spChg chg="del">
          <ac:chgData name="James Tompkin" userId="e10e204fb9e6f665" providerId="LiveId" clId="{4FD6809A-EA76-463F-B221-3E72F54CC062}" dt="2021-09-30T04:16:30.740" v="23200" actId="478"/>
          <ac:spMkLst>
            <pc:docMk/>
            <pc:sldMk cId="119940811" sldId="912"/>
            <ac:spMk id="26" creationId="{723C86C1-8D93-410E-8C38-37E355858FA4}"/>
          </ac:spMkLst>
        </pc:spChg>
        <pc:spChg chg="del">
          <ac:chgData name="James Tompkin" userId="e10e204fb9e6f665" providerId="LiveId" clId="{4FD6809A-EA76-463F-B221-3E72F54CC062}" dt="2021-09-30T04:16:30.740" v="23200" actId="478"/>
          <ac:spMkLst>
            <pc:docMk/>
            <pc:sldMk cId="119940811" sldId="912"/>
            <ac:spMk id="27" creationId="{117141E0-E413-4F5C-9F27-ACE2C705DD35}"/>
          </ac:spMkLst>
        </pc:spChg>
        <pc:spChg chg="del">
          <ac:chgData name="James Tompkin" userId="e10e204fb9e6f665" providerId="LiveId" clId="{4FD6809A-EA76-463F-B221-3E72F54CC062}" dt="2021-09-30T04:16:30.740" v="23200" actId="478"/>
          <ac:spMkLst>
            <pc:docMk/>
            <pc:sldMk cId="119940811" sldId="912"/>
            <ac:spMk id="28" creationId="{4C8DB20C-0492-442B-B867-474F1B51A172}"/>
          </ac:spMkLst>
        </pc:spChg>
        <pc:spChg chg="add del mod">
          <ac:chgData name="James Tompkin" userId="e10e204fb9e6f665" providerId="LiveId" clId="{4FD6809A-EA76-463F-B221-3E72F54CC062}" dt="2021-09-30T22:55:14.294" v="24751" actId="478"/>
          <ac:spMkLst>
            <pc:docMk/>
            <pc:sldMk cId="119940811" sldId="912"/>
            <ac:spMk id="29" creationId="{A4106748-DE2E-4F71-B8E6-19BFBF3BB091}"/>
          </ac:spMkLst>
        </pc:spChg>
        <pc:spChg chg="add del mod">
          <ac:chgData name="James Tompkin" userId="e10e204fb9e6f665" providerId="LiveId" clId="{4FD6809A-EA76-463F-B221-3E72F54CC062}" dt="2021-09-30T22:55:14.294" v="24751" actId="478"/>
          <ac:spMkLst>
            <pc:docMk/>
            <pc:sldMk cId="119940811" sldId="912"/>
            <ac:spMk id="30" creationId="{16799F97-F1B3-403B-AD99-8855B820C77F}"/>
          </ac:spMkLst>
        </pc:spChg>
        <pc:spChg chg="add del mod">
          <ac:chgData name="James Tompkin" userId="e10e204fb9e6f665" providerId="LiveId" clId="{4FD6809A-EA76-463F-B221-3E72F54CC062}" dt="2021-09-30T04:24:05.727" v="23255" actId="478"/>
          <ac:spMkLst>
            <pc:docMk/>
            <pc:sldMk cId="119940811" sldId="912"/>
            <ac:spMk id="31" creationId="{8F7E8D3E-D240-4FED-A341-1C1E5728168C}"/>
          </ac:spMkLst>
        </pc:spChg>
        <pc:spChg chg="add mod">
          <ac:chgData name="James Tompkin" userId="e10e204fb9e6f665" providerId="LiveId" clId="{4FD6809A-EA76-463F-B221-3E72F54CC062}" dt="2021-09-30T22:51:01.598" v="24714"/>
          <ac:spMkLst>
            <pc:docMk/>
            <pc:sldMk cId="119940811" sldId="912"/>
            <ac:spMk id="32" creationId="{77FEC9B5-BBB8-4FED-B8A4-9EF3750B98BD}"/>
          </ac:spMkLst>
        </pc:spChg>
        <pc:spChg chg="add mod">
          <ac:chgData name="James Tompkin" userId="e10e204fb9e6f665" providerId="LiveId" clId="{4FD6809A-EA76-463F-B221-3E72F54CC062}" dt="2021-09-30T22:56:39.725" v="24759" actId="207"/>
          <ac:spMkLst>
            <pc:docMk/>
            <pc:sldMk cId="119940811" sldId="912"/>
            <ac:spMk id="33" creationId="{ED600950-1584-451C-BBB6-05081B28B0EA}"/>
          </ac:spMkLst>
        </pc:spChg>
        <pc:spChg chg="add mod">
          <ac:chgData name="James Tompkin" userId="e10e204fb9e6f665" providerId="LiveId" clId="{4FD6809A-EA76-463F-B221-3E72F54CC062}" dt="2021-09-30T22:55:15.131" v="24752"/>
          <ac:spMkLst>
            <pc:docMk/>
            <pc:sldMk cId="119940811" sldId="912"/>
            <ac:spMk id="34" creationId="{3D1C4BFB-8930-4232-BA1C-BA59436B5759}"/>
          </ac:spMkLst>
        </pc:spChg>
        <pc:spChg chg="add mod">
          <ac:chgData name="James Tompkin" userId="e10e204fb9e6f665" providerId="LiveId" clId="{4FD6809A-EA76-463F-B221-3E72F54CC062}" dt="2021-09-30T22:55:15.131" v="24752"/>
          <ac:spMkLst>
            <pc:docMk/>
            <pc:sldMk cId="119940811" sldId="912"/>
            <ac:spMk id="35" creationId="{EBA33424-41EB-4894-A983-7E3E90EFCB1A}"/>
          </ac:spMkLst>
        </pc:spChg>
        <pc:spChg chg="add mod">
          <ac:chgData name="James Tompkin" userId="e10e204fb9e6f665" providerId="LiveId" clId="{4FD6809A-EA76-463F-B221-3E72F54CC062}" dt="2021-09-30T22:55:15.131" v="24752"/>
          <ac:spMkLst>
            <pc:docMk/>
            <pc:sldMk cId="119940811" sldId="912"/>
            <ac:spMk id="36" creationId="{B97D489D-6ED5-43B4-B725-2CC346FBCA32}"/>
          </ac:spMkLst>
        </pc:spChg>
        <pc:spChg chg="add mod">
          <ac:chgData name="James Tompkin" userId="e10e204fb9e6f665" providerId="LiveId" clId="{4FD6809A-EA76-463F-B221-3E72F54CC062}" dt="2021-09-30T22:55:15.131" v="24752"/>
          <ac:spMkLst>
            <pc:docMk/>
            <pc:sldMk cId="119940811" sldId="912"/>
            <ac:spMk id="37" creationId="{C1A0F72E-2475-45FE-A78C-C9D3DBE22034}"/>
          </ac:spMkLst>
        </pc:spChg>
        <pc:spChg chg="add del mod">
          <ac:chgData name="James Tompkin" userId="e10e204fb9e6f665" providerId="LiveId" clId="{4FD6809A-EA76-463F-B221-3E72F54CC062}" dt="2021-09-30T22:55:26.315" v="24753" actId="478"/>
          <ac:spMkLst>
            <pc:docMk/>
            <pc:sldMk cId="119940811" sldId="912"/>
            <ac:spMk id="42" creationId="{86712E1A-A529-4C20-A342-E5E9F763C6BD}"/>
          </ac:spMkLst>
        </pc:spChg>
        <pc:spChg chg="add del mod">
          <ac:chgData name="James Tompkin" userId="e10e204fb9e6f665" providerId="LiveId" clId="{4FD6809A-EA76-463F-B221-3E72F54CC062}" dt="2021-09-30T22:55:26.315" v="24753" actId="478"/>
          <ac:spMkLst>
            <pc:docMk/>
            <pc:sldMk cId="119940811" sldId="912"/>
            <ac:spMk id="43" creationId="{0CC96AB9-2ADB-465F-AB67-53D5E2B90C0E}"/>
          </ac:spMkLst>
        </pc:spChg>
        <pc:spChg chg="add del mod">
          <ac:chgData name="James Tompkin" userId="e10e204fb9e6f665" providerId="LiveId" clId="{4FD6809A-EA76-463F-B221-3E72F54CC062}" dt="2021-09-30T22:55:26.315" v="24753" actId="478"/>
          <ac:spMkLst>
            <pc:docMk/>
            <pc:sldMk cId="119940811" sldId="912"/>
            <ac:spMk id="44" creationId="{1FEE6581-7FF0-4E86-BEF4-D1D3F4C7ADC0}"/>
          </ac:spMkLst>
        </pc:spChg>
        <pc:spChg chg="add del mod">
          <ac:chgData name="James Tompkin" userId="e10e204fb9e6f665" providerId="LiveId" clId="{4FD6809A-EA76-463F-B221-3E72F54CC062}" dt="2021-09-30T22:55:26.315" v="24753" actId="478"/>
          <ac:spMkLst>
            <pc:docMk/>
            <pc:sldMk cId="119940811" sldId="912"/>
            <ac:spMk id="45" creationId="{5805476E-702C-4D07-B4B4-A773DDBFE10D}"/>
          </ac:spMkLst>
        </pc:spChg>
        <pc:spChg chg="add mod">
          <ac:chgData name="James Tompkin" userId="e10e204fb9e6f665" providerId="LiveId" clId="{4FD6809A-EA76-463F-B221-3E72F54CC062}" dt="2021-09-30T22:56:03.326" v="24758" actId="1076"/>
          <ac:spMkLst>
            <pc:docMk/>
            <pc:sldMk cId="119940811" sldId="912"/>
            <ac:spMk id="46" creationId="{7BD0C4B6-43E4-4A4E-B4CB-7B04CD34E09C}"/>
          </ac:spMkLst>
        </pc:spChg>
        <pc:spChg chg="add mod">
          <ac:chgData name="James Tompkin" userId="e10e204fb9e6f665" providerId="LiveId" clId="{4FD6809A-EA76-463F-B221-3E72F54CC062}" dt="2021-09-30T22:55:58.522" v="24757" actId="1076"/>
          <ac:spMkLst>
            <pc:docMk/>
            <pc:sldMk cId="119940811" sldId="912"/>
            <ac:spMk id="47" creationId="{D262F9D1-F0C6-4694-A299-622F1ED73A35}"/>
          </ac:spMkLst>
        </pc:spChg>
        <pc:grpChg chg="del">
          <ac:chgData name="James Tompkin" userId="e10e204fb9e6f665" providerId="LiveId" clId="{4FD6809A-EA76-463F-B221-3E72F54CC062}" dt="2021-09-30T22:55:14.294" v="24751" actId="478"/>
          <ac:grpSpMkLst>
            <pc:docMk/>
            <pc:sldMk cId="119940811" sldId="912"/>
            <ac:grpSpMk id="2" creationId="{B0F7A4D8-6F8B-407C-8245-D9F690CACCF4}"/>
          </ac:grpSpMkLst>
        </pc:grpChg>
        <pc:grpChg chg="del mod">
          <ac:chgData name="James Tompkin" userId="e10e204fb9e6f665" providerId="LiveId" clId="{4FD6809A-EA76-463F-B221-3E72F54CC062}" dt="2021-09-30T23:04:20.720" v="24832"/>
          <ac:grpSpMkLst>
            <pc:docMk/>
            <pc:sldMk cId="119940811" sldId="912"/>
            <ac:grpSpMk id="58" creationId="{41D15C55-D294-4A35-84B2-709BB3FA1EE7}"/>
          </ac:grpSpMkLst>
        </pc:grpChg>
        <pc:grpChg chg="del mod">
          <ac:chgData name="James Tompkin" userId="e10e204fb9e6f665" providerId="LiveId" clId="{4FD6809A-EA76-463F-B221-3E72F54CC062}" dt="2021-09-30T23:04:46.247" v="24848"/>
          <ac:grpSpMkLst>
            <pc:docMk/>
            <pc:sldMk cId="119940811" sldId="912"/>
            <ac:grpSpMk id="63" creationId="{B999C668-3260-437E-8385-35AAAADBACFE}"/>
          </ac:grpSpMkLst>
        </pc:grpChg>
        <pc:grpChg chg="del mod">
          <ac:chgData name="James Tompkin" userId="e10e204fb9e6f665" providerId="LiveId" clId="{4FD6809A-EA76-463F-B221-3E72F54CC062}" dt="2021-09-30T23:04:46.247" v="24848"/>
          <ac:grpSpMkLst>
            <pc:docMk/>
            <pc:sldMk cId="119940811" sldId="912"/>
            <ac:grpSpMk id="75" creationId="{CAFD5D57-BFE8-46E7-8CC4-D1355DA445FE}"/>
          </ac:grpSpMkLst>
        </pc:grpChg>
        <pc:grpChg chg="add del mod">
          <ac:chgData name="James Tompkin" userId="e10e204fb9e6f665" providerId="LiveId" clId="{4FD6809A-EA76-463F-B221-3E72F54CC062}" dt="2021-09-30T23:05:38.682" v="24870"/>
          <ac:grpSpMkLst>
            <pc:docMk/>
            <pc:sldMk cId="119940811" sldId="912"/>
            <ac:grpSpMk id="77" creationId="{5FE48A6E-DCFF-4ACA-ACC6-E2355BF5463A}"/>
          </ac:grpSpMkLst>
        </pc:grpChg>
        <pc:grpChg chg="mod">
          <ac:chgData name="James Tompkin" userId="e10e204fb9e6f665" providerId="LiveId" clId="{4FD6809A-EA76-463F-B221-3E72F54CC062}" dt="2021-09-30T23:05:25.979" v="24859"/>
          <ac:grpSpMkLst>
            <pc:docMk/>
            <pc:sldMk cId="119940811" sldId="912"/>
            <ac:grpSpMk id="81" creationId="{48DECDF4-841A-46B8-A5FB-30C836F5AF3D}"/>
          </ac:grpSpMkLst>
        </pc:grpChg>
        <pc:grpChg chg="mod">
          <ac:chgData name="James Tompkin" userId="e10e204fb9e6f665" providerId="LiveId" clId="{4FD6809A-EA76-463F-B221-3E72F54CC062}" dt="2021-09-30T23:05:35.125" v="24868"/>
          <ac:grpSpMkLst>
            <pc:docMk/>
            <pc:sldMk cId="119940811" sldId="912"/>
            <ac:grpSpMk id="85" creationId="{6D52BE21-D3D8-46CC-9B82-E3646EB7A6DD}"/>
          </ac:grpSpMkLst>
        </pc:grpChg>
        <pc:grpChg chg="mod">
          <ac:chgData name="James Tompkin" userId="e10e204fb9e6f665" providerId="LiveId" clId="{4FD6809A-EA76-463F-B221-3E72F54CC062}" dt="2021-09-30T23:05:38.682" v="24870"/>
          <ac:grpSpMkLst>
            <pc:docMk/>
            <pc:sldMk cId="119940811" sldId="912"/>
            <ac:grpSpMk id="87" creationId="{4F3B95F8-70E3-4027-BA23-7381EFD136F6}"/>
          </ac:grpSpMkLst>
        </pc:grpChg>
        <pc:inkChg chg="add mod">
          <ac:chgData name="James Tompkin" userId="e10e204fb9e6f665" providerId="LiveId" clId="{4FD6809A-EA76-463F-B221-3E72F54CC062}" dt="2021-10-01T00:34:51.368" v="28455" actId="1076"/>
          <ac:inkMkLst>
            <pc:docMk/>
            <pc:sldMk cId="119940811" sldId="912"/>
            <ac:inkMk id="48" creationId="{5C17BBAF-D01E-46DB-8D41-7D78FD552D54}"/>
          </ac:inkMkLst>
        </pc:inkChg>
        <pc:inkChg chg="add del">
          <ac:chgData name="James Tompkin" userId="e10e204fb9e6f665" providerId="LiveId" clId="{4FD6809A-EA76-463F-B221-3E72F54CC062}" dt="2021-09-30T23:04:11.040" v="24818" actId="9405"/>
          <ac:inkMkLst>
            <pc:docMk/>
            <pc:sldMk cId="119940811" sldId="912"/>
            <ac:inkMk id="49" creationId="{18362B2E-C37A-4583-AAEF-8B234592B3DF}"/>
          </ac:inkMkLst>
        </pc:inkChg>
        <pc:inkChg chg="add mod">
          <ac:chgData name="James Tompkin" userId="e10e204fb9e6f665" providerId="LiveId" clId="{4FD6809A-EA76-463F-B221-3E72F54CC062}" dt="2021-09-30T23:05:38.682" v="24870"/>
          <ac:inkMkLst>
            <pc:docMk/>
            <pc:sldMk cId="119940811" sldId="912"/>
            <ac:inkMk id="50" creationId="{59E97203-4395-4C7D-B3BB-4D48632762C0}"/>
          </ac:inkMkLst>
        </pc:inkChg>
        <pc:inkChg chg="add mod">
          <ac:chgData name="James Tompkin" userId="e10e204fb9e6f665" providerId="LiveId" clId="{4FD6809A-EA76-463F-B221-3E72F54CC062}" dt="2021-09-30T23:05:38.682" v="24870"/>
          <ac:inkMkLst>
            <pc:docMk/>
            <pc:sldMk cId="119940811" sldId="912"/>
            <ac:inkMk id="51" creationId="{00CA76CD-908D-4C81-ACC6-66B7D28A5B24}"/>
          </ac:inkMkLst>
        </pc:inkChg>
        <pc:inkChg chg="add mod">
          <ac:chgData name="James Tompkin" userId="e10e204fb9e6f665" providerId="LiveId" clId="{4FD6809A-EA76-463F-B221-3E72F54CC062}" dt="2021-09-30T23:05:38.682" v="24870"/>
          <ac:inkMkLst>
            <pc:docMk/>
            <pc:sldMk cId="119940811" sldId="912"/>
            <ac:inkMk id="52" creationId="{1394229A-6436-45A0-94A7-B7E318E59903}"/>
          </ac:inkMkLst>
        </pc:inkChg>
        <pc:inkChg chg="add mod">
          <ac:chgData name="James Tompkin" userId="e10e204fb9e6f665" providerId="LiveId" clId="{4FD6809A-EA76-463F-B221-3E72F54CC062}" dt="2021-09-30T23:05:38.682" v="24870"/>
          <ac:inkMkLst>
            <pc:docMk/>
            <pc:sldMk cId="119940811" sldId="912"/>
            <ac:inkMk id="53" creationId="{7DC756D2-CF59-4B32-9271-D0C3376221C2}"/>
          </ac:inkMkLst>
        </pc:inkChg>
        <pc:inkChg chg="add mod ord">
          <ac:chgData name="James Tompkin" userId="e10e204fb9e6f665" providerId="LiveId" clId="{4FD6809A-EA76-463F-B221-3E72F54CC062}" dt="2021-10-01T02:14:18.044" v="31382" actId="167"/>
          <ac:inkMkLst>
            <pc:docMk/>
            <pc:sldMk cId="119940811" sldId="912"/>
            <ac:inkMk id="54" creationId="{ACB9277C-36E6-45C8-94CF-0D196A20CF5B}"/>
          </ac:inkMkLst>
        </pc:inkChg>
        <pc:inkChg chg="add mod">
          <ac:chgData name="James Tompkin" userId="e10e204fb9e6f665" providerId="LiveId" clId="{4FD6809A-EA76-463F-B221-3E72F54CC062}" dt="2021-09-30T23:05:38.682" v="24870"/>
          <ac:inkMkLst>
            <pc:docMk/>
            <pc:sldMk cId="119940811" sldId="912"/>
            <ac:inkMk id="55" creationId="{D5083B64-584A-4F94-8B76-F1E7AA7259EF}"/>
          </ac:inkMkLst>
        </pc:inkChg>
        <pc:inkChg chg="add mod">
          <ac:chgData name="James Tompkin" userId="e10e204fb9e6f665" providerId="LiveId" clId="{4FD6809A-EA76-463F-B221-3E72F54CC062}" dt="2021-09-30T23:05:38.682" v="24870"/>
          <ac:inkMkLst>
            <pc:docMk/>
            <pc:sldMk cId="119940811" sldId="912"/>
            <ac:inkMk id="56" creationId="{D89CC599-A69A-451C-9A77-B7E1F0B0D951}"/>
          </ac:inkMkLst>
        </pc:inkChg>
        <pc:inkChg chg="add mod">
          <ac:chgData name="James Tompkin" userId="e10e204fb9e6f665" providerId="LiveId" clId="{4FD6809A-EA76-463F-B221-3E72F54CC062}" dt="2021-09-30T23:05:38.682" v="24870"/>
          <ac:inkMkLst>
            <pc:docMk/>
            <pc:sldMk cId="119940811" sldId="912"/>
            <ac:inkMk id="57" creationId="{DB406B0C-77B2-4BA0-B22A-DF53FBF4BF33}"/>
          </ac:inkMkLst>
        </pc:inkChg>
        <pc:inkChg chg="add mod">
          <ac:chgData name="James Tompkin" userId="e10e204fb9e6f665" providerId="LiveId" clId="{4FD6809A-EA76-463F-B221-3E72F54CC062}" dt="2021-09-30T23:05:38.682" v="24870"/>
          <ac:inkMkLst>
            <pc:docMk/>
            <pc:sldMk cId="119940811" sldId="912"/>
            <ac:inkMk id="59" creationId="{B0DBEC2E-C6C8-4FD8-8F4B-D9B20D22427D}"/>
          </ac:inkMkLst>
        </pc:inkChg>
        <pc:inkChg chg="add mod">
          <ac:chgData name="James Tompkin" userId="e10e204fb9e6f665" providerId="LiveId" clId="{4FD6809A-EA76-463F-B221-3E72F54CC062}" dt="2021-09-30T23:05:38.682" v="24870"/>
          <ac:inkMkLst>
            <pc:docMk/>
            <pc:sldMk cId="119940811" sldId="912"/>
            <ac:inkMk id="60" creationId="{185B2622-78B0-49BA-9E74-36E6548FE7FB}"/>
          </ac:inkMkLst>
        </pc:inkChg>
        <pc:inkChg chg="add mod">
          <ac:chgData name="James Tompkin" userId="e10e204fb9e6f665" providerId="LiveId" clId="{4FD6809A-EA76-463F-B221-3E72F54CC062}" dt="2021-09-30T23:05:38.682" v="24870"/>
          <ac:inkMkLst>
            <pc:docMk/>
            <pc:sldMk cId="119940811" sldId="912"/>
            <ac:inkMk id="61" creationId="{5D983F1F-81BE-40F8-9D8D-9940CAE87338}"/>
          </ac:inkMkLst>
        </pc:inkChg>
        <pc:inkChg chg="add mod">
          <ac:chgData name="James Tompkin" userId="e10e204fb9e6f665" providerId="LiveId" clId="{4FD6809A-EA76-463F-B221-3E72F54CC062}" dt="2021-09-30T23:05:38.682" v="24870"/>
          <ac:inkMkLst>
            <pc:docMk/>
            <pc:sldMk cId="119940811" sldId="912"/>
            <ac:inkMk id="62" creationId="{94BABB5A-F515-4F18-A294-0121C4FCB5C5}"/>
          </ac:inkMkLst>
        </pc:inkChg>
        <pc:inkChg chg="add del">
          <ac:chgData name="James Tompkin" userId="e10e204fb9e6f665" providerId="LiveId" clId="{4FD6809A-EA76-463F-B221-3E72F54CC062}" dt="2021-09-30T23:04:26.678" v="24834" actId="9405"/>
          <ac:inkMkLst>
            <pc:docMk/>
            <pc:sldMk cId="119940811" sldId="912"/>
            <ac:inkMk id="64" creationId="{3C4AA84B-AA72-43BD-BF8A-B29AC0423BE6}"/>
          </ac:inkMkLst>
        </pc:inkChg>
        <pc:inkChg chg="add del">
          <ac:chgData name="James Tompkin" userId="e10e204fb9e6f665" providerId="LiveId" clId="{4FD6809A-EA76-463F-B221-3E72F54CC062}" dt="2021-09-30T23:04:30.124" v="24836" actId="9405"/>
          <ac:inkMkLst>
            <pc:docMk/>
            <pc:sldMk cId="119940811" sldId="912"/>
            <ac:inkMk id="65" creationId="{B6243BE5-F4DB-4B2A-8A0A-9CA12043CEC8}"/>
          </ac:inkMkLst>
        </pc:inkChg>
        <pc:inkChg chg="add mod">
          <ac:chgData name="James Tompkin" userId="e10e204fb9e6f665" providerId="LiveId" clId="{4FD6809A-EA76-463F-B221-3E72F54CC062}" dt="2021-10-01T00:34:13.508" v="28451" actId="1076"/>
          <ac:inkMkLst>
            <pc:docMk/>
            <pc:sldMk cId="119940811" sldId="912"/>
            <ac:inkMk id="66" creationId="{E6E883A4-877B-4498-AA13-2531F62B3D6B}"/>
          </ac:inkMkLst>
        </pc:inkChg>
        <pc:inkChg chg="add mod">
          <ac:chgData name="James Tompkin" userId="e10e204fb9e6f665" providerId="LiveId" clId="{4FD6809A-EA76-463F-B221-3E72F54CC062}" dt="2021-09-30T23:05:38.682" v="24870"/>
          <ac:inkMkLst>
            <pc:docMk/>
            <pc:sldMk cId="119940811" sldId="912"/>
            <ac:inkMk id="67" creationId="{3B2D5D8E-E893-46F0-ACA3-186F1A9B8B07}"/>
          </ac:inkMkLst>
        </pc:inkChg>
        <pc:inkChg chg="add mod">
          <ac:chgData name="James Tompkin" userId="e10e204fb9e6f665" providerId="LiveId" clId="{4FD6809A-EA76-463F-B221-3E72F54CC062}" dt="2021-09-30T23:05:38.682" v="24870"/>
          <ac:inkMkLst>
            <pc:docMk/>
            <pc:sldMk cId="119940811" sldId="912"/>
            <ac:inkMk id="68" creationId="{ABF8916B-DA52-4940-9F9A-0A200A658AEC}"/>
          </ac:inkMkLst>
        </pc:inkChg>
        <pc:inkChg chg="add mod">
          <ac:chgData name="James Tompkin" userId="e10e204fb9e6f665" providerId="LiveId" clId="{4FD6809A-EA76-463F-B221-3E72F54CC062}" dt="2021-09-30T23:05:38.682" v="24870"/>
          <ac:inkMkLst>
            <pc:docMk/>
            <pc:sldMk cId="119940811" sldId="912"/>
            <ac:inkMk id="69" creationId="{2D72926B-94A9-42D2-AE9D-C689934DBA9C}"/>
          </ac:inkMkLst>
        </pc:inkChg>
        <pc:inkChg chg="add del mod">
          <ac:chgData name="James Tompkin" userId="e10e204fb9e6f665" providerId="LiveId" clId="{4FD6809A-EA76-463F-B221-3E72F54CC062}" dt="2021-09-30T23:05:03.770" v="24849" actId="478"/>
          <ac:inkMkLst>
            <pc:docMk/>
            <pc:sldMk cId="119940811" sldId="912"/>
            <ac:inkMk id="70" creationId="{A1A6C269-49A8-493E-B9BB-45677743AC17}"/>
          </ac:inkMkLst>
        </pc:inkChg>
        <pc:inkChg chg="add del mod">
          <ac:chgData name="James Tompkin" userId="e10e204fb9e6f665" providerId="LiveId" clId="{4FD6809A-EA76-463F-B221-3E72F54CC062}" dt="2021-09-30T23:05:06.354" v="24850" actId="478"/>
          <ac:inkMkLst>
            <pc:docMk/>
            <pc:sldMk cId="119940811" sldId="912"/>
            <ac:inkMk id="71" creationId="{A12B34BD-0AC9-426F-A17B-DFE84E494831}"/>
          </ac:inkMkLst>
        </pc:inkChg>
        <pc:inkChg chg="add del mod">
          <ac:chgData name="James Tompkin" userId="e10e204fb9e6f665" providerId="LiveId" clId="{4FD6809A-EA76-463F-B221-3E72F54CC062}" dt="2021-09-30T23:05:10.821" v="24851" actId="478"/>
          <ac:inkMkLst>
            <pc:docMk/>
            <pc:sldMk cId="119940811" sldId="912"/>
            <ac:inkMk id="72" creationId="{7868BD6F-1BA6-4C53-908D-1BD8FEF92D0F}"/>
          </ac:inkMkLst>
        </pc:inkChg>
        <pc:inkChg chg="add del mod">
          <ac:chgData name="James Tompkin" userId="e10e204fb9e6f665" providerId="LiveId" clId="{4FD6809A-EA76-463F-B221-3E72F54CC062}" dt="2021-09-30T23:05:15.764" v="24852" actId="478"/>
          <ac:inkMkLst>
            <pc:docMk/>
            <pc:sldMk cId="119940811" sldId="912"/>
            <ac:inkMk id="73" creationId="{FE6F33E0-C935-407A-BF39-CF6F3E031E10}"/>
          </ac:inkMkLst>
        </pc:inkChg>
        <pc:inkChg chg="add mod">
          <ac:chgData name="James Tompkin" userId="e10e204fb9e6f665" providerId="LiveId" clId="{4FD6809A-EA76-463F-B221-3E72F54CC062}" dt="2021-09-30T23:05:38.682" v="24870"/>
          <ac:inkMkLst>
            <pc:docMk/>
            <pc:sldMk cId="119940811" sldId="912"/>
            <ac:inkMk id="74" creationId="{23294BA6-9B2D-42F5-A17A-7893A0E33AF9}"/>
          </ac:inkMkLst>
        </pc:inkChg>
        <pc:inkChg chg="add mod">
          <ac:chgData name="James Tompkin" userId="e10e204fb9e6f665" providerId="LiveId" clId="{4FD6809A-EA76-463F-B221-3E72F54CC062}" dt="2021-09-30T23:05:38.682" v="24870"/>
          <ac:inkMkLst>
            <pc:docMk/>
            <pc:sldMk cId="119940811" sldId="912"/>
            <ac:inkMk id="76" creationId="{6A0C38FA-2D6A-45A1-B966-B0A559377687}"/>
          </ac:inkMkLst>
        </pc:inkChg>
        <pc:inkChg chg="add del">
          <ac:chgData name="James Tompkin" userId="e10e204fb9e6f665" providerId="LiveId" clId="{4FD6809A-EA76-463F-B221-3E72F54CC062}" dt="2021-10-01T02:13:22.733" v="31376" actId="478"/>
          <ac:inkMkLst>
            <pc:docMk/>
            <pc:sldMk cId="119940811" sldId="912"/>
            <ac:inkMk id="78" creationId="{872647FA-BF34-48D5-8DE3-57474F1CC20E}"/>
          </ac:inkMkLst>
        </pc:inkChg>
        <pc:inkChg chg="add del mod">
          <ac:chgData name="James Tompkin" userId="e10e204fb9e6f665" providerId="LiveId" clId="{4FD6809A-EA76-463F-B221-3E72F54CC062}" dt="2021-09-30T23:05:26.770" v="24860" actId="9405"/>
          <ac:inkMkLst>
            <pc:docMk/>
            <pc:sldMk cId="119940811" sldId="912"/>
            <ac:inkMk id="79" creationId="{8C8A6867-67FC-4DBF-BF86-71AED6954195}"/>
          </ac:inkMkLst>
        </pc:inkChg>
        <pc:inkChg chg="add del mod">
          <ac:chgData name="James Tompkin" userId="e10e204fb9e6f665" providerId="LiveId" clId="{4FD6809A-EA76-463F-B221-3E72F54CC062}" dt="2021-09-30T23:05:25.979" v="24859"/>
          <ac:inkMkLst>
            <pc:docMk/>
            <pc:sldMk cId="119940811" sldId="912"/>
            <ac:inkMk id="80" creationId="{02F4B69B-BCA8-4896-9A80-4E9A741B77FB}"/>
          </ac:inkMkLst>
        </pc:inkChg>
        <pc:inkChg chg="add del">
          <ac:chgData name="James Tompkin" userId="e10e204fb9e6f665" providerId="LiveId" clId="{4FD6809A-EA76-463F-B221-3E72F54CC062}" dt="2021-09-30T23:05:28.659" v="24862" actId="9405"/>
          <ac:inkMkLst>
            <pc:docMk/>
            <pc:sldMk cId="119940811" sldId="912"/>
            <ac:inkMk id="82" creationId="{ECF4FEC5-8A81-420A-84CE-5B4829E136D3}"/>
          </ac:inkMkLst>
        </pc:inkChg>
        <pc:inkChg chg="add del">
          <ac:chgData name="James Tompkin" userId="e10e204fb9e6f665" providerId="LiveId" clId="{4FD6809A-EA76-463F-B221-3E72F54CC062}" dt="2021-09-30T23:05:31.160" v="24864" actId="9405"/>
          <ac:inkMkLst>
            <pc:docMk/>
            <pc:sldMk cId="119940811" sldId="912"/>
            <ac:inkMk id="83" creationId="{6E3B5556-8B29-4966-845C-C2761B4C4812}"/>
          </ac:inkMkLst>
        </pc:inkChg>
        <pc:inkChg chg="add del mod">
          <ac:chgData name="James Tompkin" userId="e10e204fb9e6f665" providerId="LiveId" clId="{4FD6809A-EA76-463F-B221-3E72F54CC062}" dt="2021-09-30T23:05:35.125" v="24868"/>
          <ac:inkMkLst>
            <pc:docMk/>
            <pc:sldMk cId="119940811" sldId="912"/>
            <ac:inkMk id="84" creationId="{A715508E-B445-4974-9711-826D0A85C782}"/>
          </ac:inkMkLst>
        </pc:inkChg>
        <pc:inkChg chg="add mod">
          <ac:chgData name="James Tompkin" userId="e10e204fb9e6f665" providerId="LiveId" clId="{4FD6809A-EA76-463F-B221-3E72F54CC062}" dt="2021-09-30T23:05:38.682" v="24870"/>
          <ac:inkMkLst>
            <pc:docMk/>
            <pc:sldMk cId="119940811" sldId="912"/>
            <ac:inkMk id="86" creationId="{FA6304AA-9CBC-4FBC-987D-8D259C97E88D}"/>
          </ac:inkMkLst>
        </pc:inkChg>
        <pc:cxnChg chg="del">
          <ac:chgData name="James Tompkin" userId="e10e204fb9e6f665" providerId="LiveId" clId="{4FD6809A-EA76-463F-B221-3E72F54CC062}" dt="2021-09-30T04:16:40.286" v="23204" actId="478"/>
          <ac:cxnSpMkLst>
            <pc:docMk/>
            <pc:sldMk cId="119940811" sldId="912"/>
            <ac:cxnSpMk id="6" creationId="{F16E3CAB-FA15-4666-ABC6-B0A251E408BD}"/>
          </ac:cxnSpMkLst>
        </pc:cxnChg>
        <pc:cxnChg chg="del">
          <ac:chgData name="James Tompkin" userId="e10e204fb9e6f665" providerId="LiveId" clId="{4FD6809A-EA76-463F-B221-3E72F54CC062}" dt="2021-09-30T04:16:38.624" v="23203" actId="478"/>
          <ac:cxnSpMkLst>
            <pc:docMk/>
            <pc:sldMk cId="119940811" sldId="912"/>
            <ac:cxnSpMk id="8" creationId="{269D55E1-30AC-425E-AB13-F5D636E84E22}"/>
          </ac:cxnSpMkLst>
        </pc:cxnChg>
        <pc:cxnChg chg="del">
          <ac:chgData name="James Tompkin" userId="e10e204fb9e6f665" providerId="LiveId" clId="{4FD6809A-EA76-463F-B221-3E72F54CC062}" dt="2021-09-30T04:16:37.008" v="23202" actId="478"/>
          <ac:cxnSpMkLst>
            <pc:docMk/>
            <pc:sldMk cId="119940811" sldId="912"/>
            <ac:cxnSpMk id="9" creationId="{684356C3-8CBD-4CE6-877E-24EB87A409EB}"/>
          </ac:cxnSpMkLst>
        </pc:cxnChg>
        <pc:cxnChg chg="del mod">
          <ac:chgData name="James Tompkin" userId="e10e204fb9e6f665" providerId="LiveId" clId="{4FD6809A-EA76-463F-B221-3E72F54CC062}" dt="2021-09-30T04:16:34.940" v="23201" actId="478"/>
          <ac:cxnSpMkLst>
            <pc:docMk/>
            <pc:sldMk cId="119940811" sldId="912"/>
            <ac:cxnSpMk id="10" creationId="{23BA058E-E6A7-4C3E-97A9-5BD83E011AAF}"/>
          </ac:cxnSpMkLst>
        </pc:cxnChg>
        <pc:cxnChg chg="add del mod">
          <ac:chgData name="James Tompkin" userId="e10e204fb9e6f665" providerId="LiveId" clId="{4FD6809A-EA76-463F-B221-3E72F54CC062}" dt="2021-09-30T22:55:26.315" v="24753" actId="478"/>
          <ac:cxnSpMkLst>
            <pc:docMk/>
            <pc:sldMk cId="119940811" sldId="912"/>
            <ac:cxnSpMk id="38" creationId="{5E924809-4BCD-41CB-B01C-19DE799BCD00}"/>
          </ac:cxnSpMkLst>
        </pc:cxnChg>
        <pc:cxnChg chg="add del mod">
          <ac:chgData name="James Tompkin" userId="e10e204fb9e6f665" providerId="LiveId" clId="{4FD6809A-EA76-463F-B221-3E72F54CC062}" dt="2021-09-30T22:55:26.315" v="24753" actId="478"/>
          <ac:cxnSpMkLst>
            <pc:docMk/>
            <pc:sldMk cId="119940811" sldId="912"/>
            <ac:cxnSpMk id="39" creationId="{32F96FB1-4BD6-435C-B97D-67F2630C82ED}"/>
          </ac:cxnSpMkLst>
        </pc:cxnChg>
        <pc:cxnChg chg="add del mod">
          <ac:chgData name="James Tompkin" userId="e10e204fb9e6f665" providerId="LiveId" clId="{4FD6809A-EA76-463F-B221-3E72F54CC062}" dt="2021-09-30T22:55:26.315" v="24753" actId="478"/>
          <ac:cxnSpMkLst>
            <pc:docMk/>
            <pc:sldMk cId="119940811" sldId="912"/>
            <ac:cxnSpMk id="40" creationId="{D71EE03B-CC03-45BA-BD02-2A79B331D726}"/>
          </ac:cxnSpMkLst>
        </pc:cxnChg>
        <pc:cxnChg chg="add del mod">
          <ac:chgData name="James Tompkin" userId="e10e204fb9e6f665" providerId="LiveId" clId="{4FD6809A-EA76-463F-B221-3E72F54CC062}" dt="2021-09-30T22:55:26.315" v="24753" actId="478"/>
          <ac:cxnSpMkLst>
            <pc:docMk/>
            <pc:sldMk cId="119940811" sldId="912"/>
            <ac:cxnSpMk id="41" creationId="{1659E413-B817-4288-AF8C-A721A9755266}"/>
          </ac:cxnSpMkLst>
        </pc:cxnChg>
      </pc:sldChg>
      <pc:sldChg chg="addSp delSp modSp add mod modTransition delCm modNotesTx">
        <pc:chgData name="James Tompkin" userId="e10e204fb9e6f665" providerId="LiveId" clId="{4FD6809A-EA76-463F-B221-3E72F54CC062}" dt="2021-10-01T00:39:23.875" v="28464" actId="1582"/>
        <pc:sldMkLst>
          <pc:docMk/>
          <pc:sldMk cId="770332085" sldId="913"/>
        </pc:sldMkLst>
        <pc:spChg chg="del">
          <ac:chgData name="James Tompkin" userId="e10e204fb9e6f665" providerId="LiveId" clId="{4FD6809A-EA76-463F-B221-3E72F54CC062}" dt="2021-09-30T04:20:23.930" v="23222" actId="478"/>
          <ac:spMkLst>
            <pc:docMk/>
            <pc:sldMk cId="770332085" sldId="913"/>
            <ac:spMk id="5" creationId="{69632148-028F-4CDE-9534-2B415506B0F5}"/>
          </ac:spMkLst>
        </pc:spChg>
        <pc:spChg chg="del mod">
          <ac:chgData name="James Tompkin" userId="e10e204fb9e6f665" providerId="LiveId" clId="{4FD6809A-EA76-463F-B221-3E72F54CC062}" dt="2021-09-30T22:51:06.929" v="24715" actId="478"/>
          <ac:spMkLst>
            <pc:docMk/>
            <pc:sldMk cId="770332085" sldId="913"/>
            <ac:spMk id="7" creationId="{95065EE5-AB1D-4D54-A4A6-82A2768C4F52}"/>
          </ac:spMkLst>
        </pc:spChg>
        <pc:spChg chg="mod">
          <ac:chgData name="James Tompkin" userId="e10e204fb9e6f665" providerId="LiveId" clId="{4FD6809A-EA76-463F-B221-3E72F54CC062}" dt="2021-09-30T04:22:13.743" v="23242" actId="108"/>
          <ac:spMkLst>
            <pc:docMk/>
            <pc:sldMk cId="770332085" sldId="913"/>
            <ac:spMk id="18" creationId="{68FF5692-6F3C-4BEC-84CE-B3418CE1BF4F}"/>
          </ac:spMkLst>
        </pc:spChg>
        <pc:spChg chg="del">
          <ac:chgData name="James Tompkin" userId="e10e204fb9e6f665" providerId="LiveId" clId="{4FD6809A-EA76-463F-B221-3E72F54CC062}" dt="2021-09-30T22:57:01.488" v="24760" actId="478"/>
          <ac:spMkLst>
            <pc:docMk/>
            <pc:sldMk cId="770332085" sldId="913"/>
            <ac:spMk id="29" creationId="{A4106748-DE2E-4F71-B8E6-19BFBF3BB091}"/>
          </ac:spMkLst>
        </pc:spChg>
        <pc:spChg chg="del">
          <ac:chgData name="James Tompkin" userId="e10e204fb9e6f665" providerId="LiveId" clId="{4FD6809A-EA76-463F-B221-3E72F54CC062}" dt="2021-09-30T22:57:01.488" v="24760" actId="478"/>
          <ac:spMkLst>
            <pc:docMk/>
            <pc:sldMk cId="770332085" sldId="913"/>
            <ac:spMk id="30" creationId="{16799F97-F1B3-403B-AD99-8855B820C77F}"/>
          </ac:spMkLst>
        </pc:spChg>
        <pc:spChg chg="add del mod">
          <ac:chgData name="James Tompkin" userId="e10e204fb9e6f665" providerId="LiveId" clId="{4FD6809A-EA76-463F-B221-3E72F54CC062}" dt="2021-09-30T22:57:01.488" v="24760" actId="478"/>
          <ac:spMkLst>
            <pc:docMk/>
            <pc:sldMk cId="770332085" sldId="913"/>
            <ac:spMk id="31" creationId="{DDEAC8A8-7BFB-47E2-87DC-FA40B8B07E8E}"/>
          </ac:spMkLst>
        </pc:spChg>
        <pc:spChg chg="add del mod">
          <ac:chgData name="James Tompkin" userId="e10e204fb9e6f665" providerId="LiveId" clId="{4FD6809A-EA76-463F-B221-3E72F54CC062}" dt="2021-09-30T22:57:01.488" v="24760" actId="478"/>
          <ac:spMkLst>
            <pc:docMk/>
            <pc:sldMk cId="770332085" sldId="913"/>
            <ac:spMk id="32" creationId="{E643187C-765B-4A35-8B7C-D79FB5D8A8F1}"/>
          </ac:spMkLst>
        </pc:spChg>
        <pc:spChg chg="add del mod">
          <ac:chgData name="James Tompkin" userId="e10e204fb9e6f665" providerId="LiveId" clId="{4FD6809A-EA76-463F-B221-3E72F54CC062}" dt="2021-09-30T22:57:01.488" v="24760" actId="478"/>
          <ac:spMkLst>
            <pc:docMk/>
            <pc:sldMk cId="770332085" sldId="913"/>
            <ac:spMk id="33" creationId="{8CFDDD21-9D5D-4996-A6F6-BE4FB1D18DDF}"/>
          </ac:spMkLst>
        </pc:spChg>
        <pc:spChg chg="add del mod">
          <ac:chgData name="James Tompkin" userId="e10e204fb9e6f665" providerId="LiveId" clId="{4FD6809A-EA76-463F-B221-3E72F54CC062}" dt="2021-09-30T22:57:01.488" v="24760" actId="478"/>
          <ac:spMkLst>
            <pc:docMk/>
            <pc:sldMk cId="770332085" sldId="913"/>
            <ac:spMk id="34" creationId="{A4999175-014B-4D1A-8A46-2A5B82733A2F}"/>
          </ac:spMkLst>
        </pc:spChg>
        <pc:spChg chg="add mod">
          <ac:chgData name="James Tompkin" userId="e10e204fb9e6f665" providerId="LiveId" clId="{4FD6809A-EA76-463F-B221-3E72F54CC062}" dt="2021-09-30T22:51:07.446" v="24716"/>
          <ac:spMkLst>
            <pc:docMk/>
            <pc:sldMk cId="770332085" sldId="913"/>
            <ac:spMk id="40" creationId="{C37E2894-EBB9-47B4-A766-D33050FDF19B}"/>
          </ac:spMkLst>
        </pc:spChg>
        <pc:spChg chg="add mod">
          <ac:chgData name="James Tompkin" userId="e10e204fb9e6f665" providerId="LiveId" clId="{4FD6809A-EA76-463F-B221-3E72F54CC062}" dt="2021-09-30T22:57:02.159" v="24761"/>
          <ac:spMkLst>
            <pc:docMk/>
            <pc:sldMk cId="770332085" sldId="913"/>
            <ac:spMk id="41" creationId="{C1B17EFC-6581-4C4E-9BE6-1D8CD06A9BAC}"/>
          </ac:spMkLst>
        </pc:spChg>
        <pc:spChg chg="add mod">
          <ac:chgData name="James Tompkin" userId="e10e204fb9e6f665" providerId="LiveId" clId="{4FD6809A-EA76-463F-B221-3E72F54CC062}" dt="2021-09-30T22:57:02.159" v="24761"/>
          <ac:spMkLst>
            <pc:docMk/>
            <pc:sldMk cId="770332085" sldId="913"/>
            <ac:spMk id="42" creationId="{A5A0086B-23B4-4641-AD42-B6DE8820D26E}"/>
          </ac:spMkLst>
        </pc:spChg>
        <pc:spChg chg="add mod">
          <ac:chgData name="James Tompkin" userId="e10e204fb9e6f665" providerId="LiveId" clId="{4FD6809A-EA76-463F-B221-3E72F54CC062}" dt="2021-09-30T22:57:02.159" v="24761"/>
          <ac:spMkLst>
            <pc:docMk/>
            <pc:sldMk cId="770332085" sldId="913"/>
            <ac:spMk id="43" creationId="{CF33BE24-D37F-4811-A86B-EEAA1792B71A}"/>
          </ac:spMkLst>
        </pc:spChg>
        <pc:spChg chg="add mod">
          <ac:chgData name="James Tompkin" userId="e10e204fb9e6f665" providerId="LiveId" clId="{4FD6809A-EA76-463F-B221-3E72F54CC062}" dt="2021-09-30T22:57:02.159" v="24761"/>
          <ac:spMkLst>
            <pc:docMk/>
            <pc:sldMk cId="770332085" sldId="913"/>
            <ac:spMk id="44" creationId="{32FA0B07-32EA-4ED9-838C-CDEE2469B206}"/>
          </ac:spMkLst>
        </pc:spChg>
        <pc:spChg chg="add mod">
          <ac:chgData name="James Tompkin" userId="e10e204fb9e6f665" providerId="LiveId" clId="{4FD6809A-EA76-463F-B221-3E72F54CC062}" dt="2021-09-30T22:57:02.159" v="24761"/>
          <ac:spMkLst>
            <pc:docMk/>
            <pc:sldMk cId="770332085" sldId="913"/>
            <ac:spMk id="45" creationId="{CF6CC29E-5E78-4C15-AFAC-0773DFAB9D57}"/>
          </ac:spMkLst>
        </pc:spChg>
        <pc:spChg chg="add del mod">
          <ac:chgData name="James Tompkin" userId="e10e204fb9e6f665" providerId="LiveId" clId="{4FD6809A-EA76-463F-B221-3E72F54CC062}" dt="2021-09-30T22:57:07.863" v="24763" actId="478"/>
          <ac:spMkLst>
            <pc:docMk/>
            <pc:sldMk cId="770332085" sldId="913"/>
            <ac:spMk id="46" creationId="{17B10BC5-C507-48FB-97E3-C1A374D90AF8}"/>
          </ac:spMkLst>
        </pc:spChg>
        <pc:spChg chg="add mod">
          <ac:chgData name="James Tompkin" userId="e10e204fb9e6f665" providerId="LiveId" clId="{4FD6809A-EA76-463F-B221-3E72F54CC062}" dt="2021-09-30T22:57:02.159" v="24761"/>
          <ac:spMkLst>
            <pc:docMk/>
            <pc:sldMk cId="770332085" sldId="913"/>
            <ac:spMk id="47" creationId="{E487D6C1-3C9E-41E4-92E8-F7F84C61CB6D}"/>
          </ac:spMkLst>
        </pc:spChg>
        <pc:spChg chg="add mod">
          <ac:chgData name="James Tompkin" userId="e10e204fb9e6f665" providerId="LiveId" clId="{4FD6809A-EA76-463F-B221-3E72F54CC062}" dt="2021-09-30T22:58:51.445" v="24784" actId="1076"/>
          <ac:spMkLst>
            <pc:docMk/>
            <pc:sldMk cId="770332085" sldId="913"/>
            <ac:spMk id="52" creationId="{F990BDF8-D163-4261-AEBB-2D2AFEA01FC1}"/>
          </ac:spMkLst>
        </pc:spChg>
        <pc:spChg chg="add mod">
          <ac:chgData name="James Tompkin" userId="e10e204fb9e6f665" providerId="LiveId" clId="{4FD6809A-EA76-463F-B221-3E72F54CC062}" dt="2021-09-30T22:57:52.813" v="24770" actId="1076"/>
          <ac:spMkLst>
            <pc:docMk/>
            <pc:sldMk cId="770332085" sldId="913"/>
            <ac:spMk id="53" creationId="{D226E3B4-C7CB-4851-8B8B-03EFD39526CF}"/>
          </ac:spMkLst>
        </pc:spChg>
        <pc:spChg chg="add mod">
          <ac:chgData name="James Tompkin" userId="e10e204fb9e6f665" providerId="LiveId" clId="{4FD6809A-EA76-463F-B221-3E72F54CC062}" dt="2021-09-30T22:57:55.310" v="24771" actId="1076"/>
          <ac:spMkLst>
            <pc:docMk/>
            <pc:sldMk cId="770332085" sldId="913"/>
            <ac:spMk id="54" creationId="{785D609E-4A43-4AF2-B9A2-61EFC51D4296}"/>
          </ac:spMkLst>
        </pc:spChg>
        <pc:spChg chg="add mod">
          <ac:chgData name="James Tompkin" userId="e10e204fb9e6f665" providerId="LiveId" clId="{4FD6809A-EA76-463F-B221-3E72F54CC062}" dt="2021-09-30T22:58:33.749" v="24781" actId="1076"/>
          <ac:spMkLst>
            <pc:docMk/>
            <pc:sldMk cId="770332085" sldId="913"/>
            <ac:spMk id="55" creationId="{D536C62D-A5D6-4395-B0EA-30F0DD36A05F}"/>
          </ac:spMkLst>
        </pc:spChg>
        <pc:grpChg chg="del">
          <ac:chgData name="James Tompkin" userId="e10e204fb9e6f665" providerId="LiveId" clId="{4FD6809A-EA76-463F-B221-3E72F54CC062}" dt="2021-09-30T22:57:01.488" v="24760" actId="478"/>
          <ac:grpSpMkLst>
            <pc:docMk/>
            <pc:sldMk cId="770332085" sldId="913"/>
            <ac:grpSpMk id="2" creationId="{B0F7A4D8-6F8B-407C-8245-D9F690CACCF4}"/>
          </ac:grpSpMkLst>
        </pc:grpChg>
        <pc:cxnChg chg="add del mod">
          <ac:chgData name="James Tompkin" userId="e10e204fb9e6f665" providerId="LiveId" clId="{4FD6809A-EA76-463F-B221-3E72F54CC062}" dt="2021-09-30T22:57:01.488" v="24760" actId="478"/>
          <ac:cxnSpMkLst>
            <pc:docMk/>
            <pc:sldMk cId="770332085" sldId="913"/>
            <ac:cxnSpMk id="25" creationId="{AAAE6DAA-02F1-4160-9BC6-D185FAD63751}"/>
          </ac:cxnSpMkLst>
        </pc:cxnChg>
        <pc:cxnChg chg="add del mod">
          <ac:chgData name="James Tompkin" userId="e10e204fb9e6f665" providerId="LiveId" clId="{4FD6809A-EA76-463F-B221-3E72F54CC062}" dt="2021-09-30T22:57:01.488" v="24760" actId="478"/>
          <ac:cxnSpMkLst>
            <pc:docMk/>
            <pc:sldMk cId="770332085" sldId="913"/>
            <ac:cxnSpMk id="26" creationId="{90B91A68-5CEF-4778-9FAA-D10842B341B5}"/>
          </ac:cxnSpMkLst>
        </pc:cxnChg>
        <pc:cxnChg chg="add del mod">
          <ac:chgData name="James Tompkin" userId="e10e204fb9e6f665" providerId="LiveId" clId="{4FD6809A-EA76-463F-B221-3E72F54CC062}" dt="2021-09-30T22:57:01.488" v="24760" actId="478"/>
          <ac:cxnSpMkLst>
            <pc:docMk/>
            <pc:sldMk cId="770332085" sldId="913"/>
            <ac:cxnSpMk id="27" creationId="{3AF691D2-0B9A-41A7-A850-5F499574D6EB}"/>
          </ac:cxnSpMkLst>
        </pc:cxnChg>
        <pc:cxnChg chg="add del mod">
          <ac:chgData name="James Tompkin" userId="e10e204fb9e6f665" providerId="LiveId" clId="{4FD6809A-EA76-463F-B221-3E72F54CC062}" dt="2021-09-30T22:57:01.488" v="24760" actId="478"/>
          <ac:cxnSpMkLst>
            <pc:docMk/>
            <pc:sldMk cId="770332085" sldId="913"/>
            <ac:cxnSpMk id="28" creationId="{1642BD0D-48AF-4833-B2B3-9EC3AAA5A019}"/>
          </ac:cxnSpMkLst>
        </pc:cxnChg>
        <pc:cxnChg chg="add mod ord">
          <ac:chgData name="James Tompkin" userId="e10e204fb9e6f665" providerId="LiveId" clId="{4FD6809A-EA76-463F-B221-3E72F54CC062}" dt="2021-10-01T00:39:06.117" v="28463" actId="1582"/>
          <ac:cxnSpMkLst>
            <pc:docMk/>
            <pc:sldMk cId="770332085" sldId="913"/>
            <ac:cxnSpMk id="48" creationId="{391CC63F-7642-4DB6-B1F7-88E7AF6773EE}"/>
          </ac:cxnSpMkLst>
        </pc:cxnChg>
        <pc:cxnChg chg="add mod ord">
          <ac:chgData name="James Tompkin" userId="e10e204fb9e6f665" providerId="LiveId" clId="{4FD6809A-EA76-463F-B221-3E72F54CC062}" dt="2021-10-01T00:39:23.875" v="28464" actId="1582"/>
          <ac:cxnSpMkLst>
            <pc:docMk/>
            <pc:sldMk cId="770332085" sldId="913"/>
            <ac:cxnSpMk id="49" creationId="{40169E2E-A960-4FE0-A14D-1AC0F995A5DD}"/>
          </ac:cxnSpMkLst>
        </pc:cxnChg>
        <pc:cxnChg chg="add mod">
          <ac:chgData name="James Tompkin" userId="e10e204fb9e6f665" providerId="LiveId" clId="{4FD6809A-EA76-463F-B221-3E72F54CC062}" dt="2021-10-01T00:38:53.719" v="28461" actId="1582"/>
          <ac:cxnSpMkLst>
            <pc:docMk/>
            <pc:sldMk cId="770332085" sldId="913"/>
            <ac:cxnSpMk id="50" creationId="{3629885F-F7F5-4FDA-AF8F-680D3CCE3E42}"/>
          </ac:cxnSpMkLst>
        </pc:cxnChg>
        <pc:cxnChg chg="add mod">
          <ac:chgData name="James Tompkin" userId="e10e204fb9e6f665" providerId="LiveId" clId="{4FD6809A-EA76-463F-B221-3E72F54CC062}" dt="2021-10-01T00:38:47.727" v="28460" actId="1582"/>
          <ac:cxnSpMkLst>
            <pc:docMk/>
            <pc:sldMk cId="770332085" sldId="913"/>
            <ac:cxnSpMk id="51" creationId="{05C79904-2E45-411E-9B96-5B5CCEB8D77C}"/>
          </ac:cxnSpMkLst>
        </pc:cxnChg>
      </pc:sldChg>
      <pc:sldChg chg="addSp delSp modSp add mod modTransition delCm modNotesTx">
        <pc:chgData name="James Tompkin" userId="e10e204fb9e6f665" providerId="LiveId" clId="{4FD6809A-EA76-463F-B221-3E72F54CC062}" dt="2021-09-30T22:59:40.461" v="24791" actId="1076"/>
        <pc:sldMkLst>
          <pc:docMk/>
          <pc:sldMk cId="2663733952" sldId="914"/>
        </pc:sldMkLst>
        <pc:spChg chg="del">
          <ac:chgData name="James Tompkin" userId="e10e204fb9e6f665" providerId="LiveId" clId="{4FD6809A-EA76-463F-B221-3E72F54CC062}" dt="2021-09-30T22:51:13.520" v="24717" actId="478"/>
          <ac:spMkLst>
            <pc:docMk/>
            <pc:sldMk cId="2663733952" sldId="914"/>
            <ac:spMk id="7" creationId="{95065EE5-AB1D-4D54-A4A6-82A2768C4F52}"/>
          </ac:spMkLst>
        </pc:spChg>
        <pc:spChg chg="del mod">
          <ac:chgData name="James Tompkin" userId="e10e204fb9e6f665" providerId="LiveId" clId="{4FD6809A-EA76-463F-B221-3E72F54CC062}" dt="2021-09-30T22:59:03.750" v="24785" actId="478"/>
          <ac:spMkLst>
            <pc:docMk/>
            <pc:sldMk cId="2663733952" sldId="914"/>
            <ac:spMk id="29" creationId="{A4106748-DE2E-4F71-B8E6-19BFBF3BB091}"/>
          </ac:spMkLst>
        </pc:spChg>
        <pc:spChg chg="del">
          <ac:chgData name="James Tompkin" userId="e10e204fb9e6f665" providerId="LiveId" clId="{4FD6809A-EA76-463F-B221-3E72F54CC062}" dt="2021-09-30T22:59:03.750" v="24785" actId="478"/>
          <ac:spMkLst>
            <pc:docMk/>
            <pc:sldMk cId="2663733952" sldId="914"/>
            <ac:spMk id="30" creationId="{16799F97-F1B3-403B-AD99-8855B820C77F}"/>
          </ac:spMkLst>
        </pc:spChg>
        <pc:spChg chg="del">
          <ac:chgData name="James Tompkin" userId="e10e204fb9e6f665" providerId="LiveId" clId="{4FD6809A-EA76-463F-B221-3E72F54CC062}" dt="2021-09-30T04:23:50.395" v="23253" actId="478"/>
          <ac:spMkLst>
            <pc:docMk/>
            <pc:sldMk cId="2663733952" sldId="914"/>
            <ac:spMk id="31" creationId="{DDEAC8A8-7BFB-47E2-87DC-FA40B8B07E8E}"/>
          </ac:spMkLst>
        </pc:spChg>
        <pc:spChg chg="del">
          <ac:chgData name="James Tompkin" userId="e10e204fb9e6f665" providerId="LiveId" clId="{4FD6809A-EA76-463F-B221-3E72F54CC062}" dt="2021-09-30T04:23:50.395" v="23253" actId="478"/>
          <ac:spMkLst>
            <pc:docMk/>
            <pc:sldMk cId="2663733952" sldId="914"/>
            <ac:spMk id="32" creationId="{E643187C-765B-4A35-8B7C-D79FB5D8A8F1}"/>
          </ac:spMkLst>
        </pc:spChg>
        <pc:spChg chg="del">
          <ac:chgData name="James Tompkin" userId="e10e204fb9e6f665" providerId="LiveId" clId="{4FD6809A-EA76-463F-B221-3E72F54CC062}" dt="2021-09-30T04:23:50.395" v="23253" actId="478"/>
          <ac:spMkLst>
            <pc:docMk/>
            <pc:sldMk cId="2663733952" sldId="914"/>
            <ac:spMk id="33" creationId="{8CFDDD21-9D5D-4996-A6F6-BE4FB1D18DDF}"/>
          </ac:spMkLst>
        </pc:spChg>
        <pc:spChg chg="del">
          <ac:chgData name="James Tompkin" userId="e10e204fb9e6f665" providerId="LiveId" clId="{4FD6809A-EA76-463F-B221-3E72F54CC062}" dt="2021-09-30T04:23:50.395" v="23253" actId="478"/>
          <ac:spMkLst>
            <pc:docMk/>
            <pc:sldMk cId="2663733952" sldId="914"/>
            <ac:spMk id="34" creationId="{A4999175-014B-4D1A-8A46-2A5B82733A2F}"/>
          </ac:spMkLst>
        </pc:spChg>
        <pc:spChg chg="add del mod">
          <ac:chgData name="James Tompkin" userId="e10e204fb9e6f665" providerId="LiveId" clId="{4FD6809A-EA76-463F-B221-3E72F54CC062}" dt="2021-09-30T22:59:03.750" v="24785" actId="478"/>
          <ac:spMkLst>
            <pc:docMk/>
            <pc:sldMk cId="2663733952" sldId="914"/>
            <ac:spMk id="35" creationId="{B7D3B93C-3ED7-4272-B4BC-62F81E20F120}"/>
          </ac:spMkLst>
        </pc:spChg>
        <pc:spChg chg="add del mod">
          <ac:chgData name="James Tompkin" userId="e10e204fb9e6f665" providerId="LiveId" clId="{4FD6809A-EA76-463F-B221-3E72F54CC062}" dt="2021-09-30T22:59:03.750" v="24785" actId="478"/>
          <ac:spMkLst>
            <pc:docMk/>
            <pc:sldMk cId="2663733952" sldId="914"/>
            <ac:spMk id="36" creationId="{E56AA282-DB0D-4D7D-B605-1E2D79625431}"/>
          </ac:spMkLst>
        </pc:spChg>
        <pc:spChg chg="add del mod">
          <ac:chgData name="James Tompkin" userId="e10e204fb9e6f665" providerId="LiveId" clId="{4FD6809A-EA76-463F-B221-3E72F54CC062}" dt="2021-09-30T22:59:03.750" v="24785" actId="478"/>
          <ac:spMkLst>
            <pc:docMk/>
            <pc:sldMk cId="2663733952" sldId="914"/>
            <ac:spMk id="37" creationId="{54C1E4C9-B338-4A0B-B244-210A0776FC8A}"/>
          </ac:spMkLst>
        </pc:spChg>
        <pc:spChg chg="add mod">
          <ac:chgData name="James Tompkin" userId="e10e204fb9e6f665" providerId="LiveId" clId="{4FD6809A-EA76-463F-B221-3E72F54CC062}" dt="2021-09-30T22:51:14.124" v="24718"/>
          <ac:spMkLst>
            <pc:docMk/>
            <pc:sldMk cId="2663733952" sldId="914"/>
            <ac:spMk id="38" creationId="{F824DC9A-41DB-457A-AB13-3B735B5B2FCB}"/>
          </ac:spMkLst>
        </pc:spChg>
        <pc:spChg chg="add mod">
          <ac:chgData name="James Tompkin" userId="e10e204fb9e6f665" providerId="LiveId" clId="{4FD6809A-EA76-463F-B221-3E72F54CC062}" dt="2021-09-30T22:59:04.389" v="24786"/>
          <ac:spMkLst>
            <pc:docMk/>
            <pc:sldMk cId="2663733952" sldId="914"/>
            <ac:spMk id="41" creationId="{67F894ED-0D48-4828-81CE-B7A9D1CD3614}"/>
          </ac:spMkLst>
        </pc:spChg>
        <pc:spChg chg="add mod">
          <ac:chgData name="James Tompkin" userId="e10e204fb9e6f665" providerId="LiveId" clId="{4FD6809A-EA76-463F-B221-3E72F54CC062}" dt="2021-09-30T22:59:04.389" v="24786"/>
          <ac:spMkLst>
            <pc:docMk/>
            <pc:sldMk cId="2663733952" sldId="914"/>
            <ac:spMk id="42" creationId="{3613BA67-9EB0-4C71-9296-AFF64CB6E96B}"/>
          </ac:spMkLst>
        </pc:spChg>
        <pc:spChg chg="add mod">
          <ac:chgData name="James Tompkin" userId="e10e204fb9e6f665" providerId="LiveId" clId="{4FD6809A-EA76-463F-B221-3E72F54CC062}" dt="2021-09-30T22:59:04.389" v="24786"/>
          <ac:spMkLst>
            <pc:docMk/>
            <pc:sldMk cId="2663733952" sldId="914"/>
            <ac:spMk id="43" creationId="{89ACAEBB-FBA2-42D8-B7E1-2FF5205D3D78}"/>
          </ac:spMkLst>
        </pc:spChg>
        <pc:spChg chg="add mod">
          <ac:chgData name="James Tompkin" userId="e10e204fb9e6f665" providerId="LiveId" clId="{4FD6809A-EA76-463F-B221-3E72F54CC062}" dt="2021-09-30T22:59:04.389" v="24786"/>
          <ac:spMkLst>
            <pc:docMk/>
            <pc:sldMk cId="2663733952" sldId="914"/>
            <ac:spMk id="44" creationId="{4A7E095C-473D-4D18-BDAA-D41E70D2C2D2}"/>
          </ac:spMkLst>
        </pc:spChg>
        <pc:spChg chg="add mod">
          <ac:chgData name="James Tompkin" userId="e10e204fb9e6f665" providerId="LiveId" clId="{4FD6809A-EA76-463F-B221-3E72F54CC062}" dt="2021-09-30T22:59:04.389" v="24786"/>
          <ac:spMkLst>
            <pc:docMk/>
            <pc:sldMk cId="2663733952" sldId="914"/>
            <ac:spMk id="45" creationId="{B7C71970-57E0-4AD5-B908-C7B0295D9CD8}"/>
          </ac:spMkLst>
        </pc:spChg>
        <pc:spChg chg="add mod">
          <ac:chgData name="James Tompkin" userId="e10e204fb9e6f665" providerId="LiveId" clId="{4FD6809A-EA76-463F-B221-3E72F54CC062}" dt="2021-09-30T22:59:40.461" v="24791" actId="1076"/>
          <ac:spMkLst>
            <pc:docMk/>
            <pc:sldMk cId="2663733952" sldId="914"/>
            <ac:spMk id="46" creationId="{7D320950-4B94-4DB9-9904-E82EC69E2A02}"/>
          </ac:spMkLst>
        </pc:spChg>
        <pc:spChg chg="add del mod">
          <ac:chgData name="James Tompkin" userId="e10e204fb9e6f665" providerId="LiveId" clId="{4FD6809A-EA76-463F-B221-3E72F54CC062}" dt="2021-09-30T22:59:21.487" v="24787" actId="478"/>
          <ac:spMkLst>
            <pc:docMk/>
            <pc:sldMk cId="2663733952" sldId="914"/>
            <ac:spMk id="49" creationId="{970C5FE6-AAEC-4EBF-9062-5E0CA7249C62}"/>
          </ac:spMkLst>
        </pc:spChg>
        <pc:spChg chg="add del mod">
          <ac:chgData name="James Tompkin" userId="e10e204fb9e6f665" providerId="LiveId" clId="{4FD6809A-EA76-463F-B221-3E72F54CC062}" dt="2021-09-30T22:59:21.487" v="24787" actId="478"/>
          <ac:spMkLst>
            <pc:docMk/>
            <pc:sldMk cId="2663733952" sldId="914"/>
            <ac:spMk id="50" creationId="{CD413BC4-2954-4446-A298-DD5F672AC636}"/>
          </ac:spMkLst>
        </pc:spChg>
        <pc:spChg chg="add del mod">
          <ac:chgData name="James Tompkin" userId="e10e204fb9e6f665" providerId="LiveId" clId="{4FD6809A-EA76-463F-B221-3E72F54CC062}" dt="2021-09-30T22:59:21.487" v="24787" actId="478"/>
          <ac:spMkLst>
            <pc:docMk/>
            <pc:sldMk cId="2663733952" sldId="914"/>
            <ac:spMk id="51" creationId="{7429E2BF-3A57-4FD4-8E83-D7C013D8D880}"/>
          </ac:spMkLst>
        </pc:spChg>
        <pc:spChg chg="add del mod">
          <ac:chgData name="James Tompkin" userId="e10e204fb9e6f665" providerId="LiveId" clId="{4FD6809A-EA76-463F-B221-3E72F54CC062}" dt="2021-09-30T22:59:21.487" v="24787" actId="478"/>
          <ac:spMkLst>
            <pc:docMk/>
            <pc:sldMk cId="2663733952" sldId="914"/>
            <ac:spMk id="52" creationId="{96FCA9D8-0B85-4C06-A317-27D9BDFF8E9C}"/>
          </ac:spMkLst>
        </pc:spChg>
        <pc:spChg chg="add mod ord">
          <ac:chgData name="James Tompkin" userId="e10e204fb9e6f665" providerId="LiveId" clId="{4FD6809A-EA76-463F-B221-3E72F54CC062}" dt="2021-09-30T22:59:34.690" v="24790" actId="167"/>
          <ac:spMkLst>
            <pc:docMk/>
            <pc:sldMk cId="2663733952" sldId="914"/>
            <ac:spMk id="53" creationId="{24A3E62A-9CB3-4827-BA48-09D44E4BF094}"/>
          </ac:spMkLst>
        </pc:spChg>
        <pc:spChg chg="add mod">
          <ac:chgData name="James Tompkin" userId="e10e204fb9e6f665" providerId="LiveId" clId="{4FD6809A-EA76-463F-B221-3E72F54CC062}" dt="2021-09-30T22:59:30.246" v="24789" actId="1076"/>
          <ac:spMkLst>
            <pc:docMk/>
            <pc:sldMk cId="2663733952" sldId="914"/>
            <ac:spMk id="54" creationId="{9158AB8B-EB32-4248-8BCD-B2B90C648DEB}"/>
          </ac:spMkLst>
        </pc:spChg>
        <pc:grpChg chg="del">
          <ac:chgData name="James Tompkin" userId="e10e204fb9e6f665" providerId="LiveId" clId="{4FD6809A-EA76-463F-B221-3E72F54CC062}" dt="2021-09-30T22:59:03.750" v="24785" actId="478"/>
          <ac:grpSpMkLst>
            <pc:docMk/>
            <pc:sldMk cId="2663733952" sldId="914"/>
            <ac:grpSpMk id="2" creationId="{B0F7A4D8-6F8B-407C-8245-D9F690CACCF4}"/>
          </ac:grpSpMkLst>
        </pc:grpChg>
        <pc:cxnChg chg="del mod">
          <ac:chgData name="James Tompkin" userId="e10e204fb9e6f665" providerId="LiveId" clId="{4FD6809A-EA76-463F-B221-3E72F54CC062}" dt="2021-09-30T04:23:50.395" v="23253" actId="478"/>
          <ac:cxnSpMkLst>
            <pc:docMk/>
            <pc:sldMk cId="2663733952" sldId="914"/>
            <ac:cxnSpMk id="25" creationId="{AAAE6DAA-02F1-4160-9BC6-D185FAD63751}"/>
          </ac:cxnSpMkLst>
        </pc:cxnChg>
        <pc:cxnChg chg="del">
          <ac:chgData name="James Tompkin" userId="e10e204fb9e6f665" providerId="LiveId" clId="{4FD6809A-EA76-463F-B221-3E72F54CC062}" dt="2021-09-30T04:23:50.395" v="23253" actId="478"/>
          <ac:cxnSpMkLst>
            <pc:docMk/>
            <pc:sldMk cId="2663733952" sldId="914"/>
            <ac:cxnSpMk id="26" creationId="{90B91A68-5CEF-4778-9FAA-D10842B341B5}"/>
          </ac:cxnSpMkLst>
        </pc:cxnChg>
        <pc:cxnChg chg="del">
          <ac:chgData name="James Tompkin" userId="e10e204fb9e6f665" providerId="LiveId" clId="{4FD6809A-EA76-463F-B221-3E72F54CC062}" dt="2021-09-30T04:23:50.395" v="23253" actId="478"/>
          <ac:cxnSpMkLst>
            <pc:docMk/>
            <pc:sldMk cId="2663733952" sldId="914"/>
            <ac:cxnSpMk id="27" creationId="{3AF691D2-0B9A-41A7-A850-5F499574D6EB}"/>
          </ac:cxnSpMkLst>
        </pc:cxnChg>
        <pc:cxnChg chg="del">
          <ac:chgData name="James Tompkin" userId="e10e204fb9e6f665" providerId="LiveId" clId="{4FD6809A-EA76-463F-B221-3E72F54CC062}" dt="2021-09-30T04:23:50.395" v="23253" actId="478"/>
          <ac:cxnSpMkLst>
            <pc:docMk/>
            <pc:sldMk cId="2663733952" sldId="914"/>
            <ac:cxnSpMk id="28" creationId="{1642BD0D-48AF-4833-B2B3-9EC3AAA5A019}"/>
          </ac:cxnSpMkLst>
        </pc:cxnChg>
        <pc:cxnChg chg="add del mod">
          <ac:chgData name="James Tompkin" userId="e10e204fb9e6f665" providerId="LiveId" clId="{4FD6809A-EA76-463F-B221-3E72F54CC062}" dt="2021-09-30T22:59:21.487" v="24787" actId="478"/>
          <ac:cxnSpMkLst>
            <pc:docMk/>
            <pc:sldMk cId="2663733952" sldId="914"/>
            <ac:cxnSpMk id="39" creationId="{4376DE84-C57E-40F7-9AD0-D47AC6715587}"/>
          </ac:cxnSpMkLst>
        </pc:cxnChg>
        <pc:cxnChg chg="add del mod">
          <ac:chgData name="James Tompkin" userId="e10e204fb9e6f665" providerId="LiveId" clId="{4FD6809A-EA76-463F-B221-3E72F54CC062}" dt="2021-09-30T22:59:21.487" v="24787" actId="478"/>
          <ac:cxnSpMkLst>
            <pc:docMk/>
            <pc:sldMk cId="2663733952" sldId="914"/>
            <ac:cxnSpMk id="40" creationId="{4F7553F2-C16C-4412-8CE3-016BE270ACD0}"/>
          </ac:cxnSpMkLst>
        </pc:cxnChg>
        <pc:cxnChg chg="add del mod">
          <ac:chgData name="James Tompkin" userId="e10e204fb9e6f665" providerId="LiveId" clId="{4FD6809A-EA76-463F-B221-3E72F54CC062}" dt="2021-09-30T22:59:21.487" v="24787" actId="478"/>
          <ac:cxnSpMkLst>
            <pc:docMk/>
            <pc:sldMk cId="2663733952" sldId="914"/>
            <ac:cxnSpMk id="47" creationId="{4F6533EC-CD4B-48A1-934E-18C860DFA38E}"/>
          </ac:cxnSpMkLst>
        </pc:cxnChg>
        <pc:cxnChg chg="add del mod">
          <ac:chgData name="James Tompkin" userId="e10e204fb9e6f665" providerId="LiveId" clId="{4FD6809A-EA76-463F-B221-3E72F54CC062}" dt="2021-09-30T22:59:21.487" v="24787" actId="478"/>
          <ac:cxnSpMkLst>
            <pc:docMk/>
            <pc:sldMk cId="2663733952" sldId="914"/>
            <ac:cxnSpMk id="48" creationId="{C6BC1EDD-A660-45FA-8753-DE868703CA71}"/>
          </ac:cxnSpMkLst>
        </pc:cxnChg>
      </pc:sldChg>
      <pc:sldChg chg="delSp modSp add del mod modNotesTx">
        <pc:chgData name="James Tompkin" userId="e10e204fb9e6f665" providerId="LiveId" clId="{4FD6809A-EA76-463F-B221-3E72F54CC062}" dt="2021-09-30T22:33:19.048" v="24477" actId="47"/>
        <pc:sldMkLst>
          <pc:docMk/>
          <pc:sldMk cId="1609689329" sldId="915"/>
        </pc:sldMkLst>
        <pc:spChg chg="mod">
          <ac:chgData name="James Tompkin" userId="e10e204fb9e6f665" providerId="LiveId" clId="{4FD6809A-EA76-463F-B221-3E72F54CC062}" dt="2021-09-30T04:30:38.464" v="23310" actId="108"/>
          <ac:spMkLst>
            <pc:docMk/>
            <pc:sldMk cId="1609689329" sldId="915"/>
            <ac:spMk id="29" creationId="{A4106748-DE2E-4F71-B8E6-19BFBF3BB091}"/>
          </ac:spMkLst>
        </pc:spChg>
        <pc:spChg chg="del">
          <ac:chgData name="James Tompkin" userId="e10e204fb9e6f665" providerId="LiveId" clId="{4FD6809A-EA76-463F-B221-3E72F54CC062}" dt="2021-09-30T04:30:29.309" v="23309" actId="478"/>
          <ac:spMkLst>
            <pc:docMk/>
            <pc:sldMk cId="1609689329" sldId="915"/>
            <ac:spMk id="35" creationId="{B7D3B93C-3ED7-4272-B4BC-62F81E20F120}"/>
          </ac:spMkLst>
        </pc:spChg>
      </pc:sldChg>
      <pc:sldChg chg="add modTransition modNotesTx">
        <pc:chgData name="James Tompkin" userId="e10e204fb9e6f665" providerId="LiveId" clId="{4FD6809A-EA76-463F-B221-3E72F54CC062}" dt="2021-10-01T03:10:04.209" v="32008"/>
        <pc:sldMkLst>
          <pc:docMk/>
          <pc:sldMk cId="4292213955" sldId="915"/>
        </pc:sldMkLst>
      </pc:sldChg>
      <pc:sldChg chg="addSp delSp modSp add mod ord delAnim modAnim modNotesTx">
        <pc:chgData name="James Tompkin" userId="e10e204fb9e6f665" providerId="LiveId" clId="{4FD6809A-EA76-463F-B221-3E72F54CC062}" dt="2021-10-01T02:09:37.296" v="31311"/>
        <pc:sldMkLst>
          <pc:docMk/>
          <pc:sldMk cId="185340727" sldId="916"/>
        </pc:sldMkLst>
        <pc:spChg chg="del">
          <ac:chgData name="James Tompkin" userId="e10e204fb9e6f665" providerId="LiveId" clId="{4FD6809A-EA76-463F-B221-3E72F54CC062}" dt="2021-10-01T02:01:52.901" v="31106" actId="478"/>
          <ac:spMkLst>
            <pc:docMk/>
            <pc:sldMk cId="185340727" sldId="916"/>
            <ac:spMk id="62" creationId="{3D39B3F9-949B-4555-8664-1C195E433C05}"/>
          </ac:spMkLst>
        </pc:spChg>
        <pc:grpChg chg="del mod">
          <ac:chgData name="James Tompkin" userId="e10e204fb9e6f665" providerId="LiveId" clId="{4FD6809A-EA76-463F-B221-3E72F54CC062}" dt="2021-10-01T02:02:34.449" v="31118"/>
          <ac:grpSpMkLst>
            <pc:docMk/>
            <pc:sldMk cId="185340727" sldId="916"/>
            <ac:grpSpMk id="16" creationId="{1737F0CF-7F29-4A5C-91DB-6828A866E55E}"/>
          </ac:grpSpMkLst>
        </pc:grpChg>
        <pc:grpChg chg="del mod">
          <ac:chgData name="James Tompkin" userId="e10e204fb9e6f665" providerId="LiveId" clId="{4FD6809A-EA76-463F-B221-3E72F54CC062}" dt="2021-10-01T02:02:58.563" v="31131" actId="478"/>
          <ac:grpSpMkLst>
            <pc:docMk/>
            <pc:sldMk cId="185340727" sldId="916"/>
            <ac:grpSpMk id="20" creationId="{680C2654-29DB-4CB4-9F65-D62D42E09EC4}"/>
          </ac:grpSpMkLst>
        </pc:grpChg>
        <pc:grpChg chg="del mod">
          <ac:chgData name="James Tompkin" userId="e10e204fb9e6f665" providerId="LiveId" clId="{4FD6809A-EA76-463F-B221-3E72F54CC062}" dt="2021-10-01T02:02:54.965" v="31130"/>
          <ac:grpSpMkLst>
            <pc:docMk/>
            <pc:sldMk cId="185340727" sldId="916"/>
            <ac:grpSpMk id="28" creationId="{AC7ED181-7C2E-452F-A525-859400A72D56}"/>
          </ac:grpSpMkLst>
        </pc:grpChg>
        <pc:grpChg chg="del mod">
          <ac:chgData name="James Tompkin" userId="e10e204fb9e6f665" providerId="LiveId" clId="{4FD6809A-EA76-463F-B221-3E72F54CC062}" dt="2021-10-01T02:02:58.563" v="31131" actId="478"/>
          <ac:grpSpMkLst>
            <pc:docMk/>
            <pc:sldMk cId="185340727" sldId="916"/>
            <ac:grpSpMk id="32" creationId="{CD55E484-BFD4-4856-9FA5-54414F16299D}"/>
          </ac:grpSpMkLst>
        </pc:grpChg>
        <pc:grpChg chg="del">
          <ac:chgData name="James Tompkin" userId="e10e204fb9e6f665" providerId="LiveId" clId="{4FD6809A-EA76-463F-B221-3E72F54CC062}" dt="2021-09-30T23:14:05.115" v="25904" actId="478"/>
          <ac:grpSpMkLst>
            <pc:docMk/>
            <pc:sldMk cId="185340727" sldId="916"/>
            <ac:grpSpMk id="36" creationId="{C8DC1CA6-9F83-46F3-B89A-D913DF5E3BC4}"/>
          </ac:grpSpMkLst>
        </pc:grpChg>
        <pc:grpChg chg="del">
          <ac:chgData name="James Tompkin" userId="e10e204fb9e6f665" providerId="LiveId" clId="{4FD6809A-EA76-463F-B221-3E72F54CC062}" dt="2021-09-30T23:14:05.115" v="25904" actId="478"/>
          <ac:grpSpMkLst>
            <pc:docMk/>
            <pc:sldMk cId="185340727" sldId="916"/>
            <ac:grpSpMk id="40" creationId="{BE5197CF-8960-43E4-995E-014313236864}"/>
          </ac:grpSpMkLst>
        </pc:grpChg>
        <pc:grpChg chg="del mod">
          <ac:chgData name="James Tompkin" userId="e10e204fb9e6f665" providerId="LiveId" clId="{4FD6809A-EA76-463F-B221-3E72F54CC062}" dt="2021-10-01T02:03:22.908" v="31141" actId="478"/>
          <ac:grpSpMkLst>
            <pc:docMk/>
            <pc:sldMk cId="185340727" sldId="916"/>
            <ac:grpSpMk id="44" creationId="{7CBCF14D-7DAA-4A78-9CA6-51FBE29A62B5}"/>
          </ac:grpSpMkLst>
        </pc:grpChg>
        <pc:grpChg chg="del mod">
          <ac:chgData name="James Tompkin" userId="e10e204fb9e6f665" providerId="LiveId" clId="{4FD6809A-EA76-463F-B221-3E72F54CC062}" dt="2021-10-01T02:04:00.923" v="31158"/>
          <ac:grpSpMkLst>
            <pc:docMk/>
            <pc:sldMk cId="185340727" sldId="916"/>
            <ac:grpSpMk id="63" creationId="{7F71EA94-F657-4929-AAE7-0E2FA45BBBEE}"/>
          </ac:grpSpMkLst>
        </pc:grpChg>
        <pc:grpChg chg="del mod">
          <ac:chgData name="James Tompkin" userId="e10e204fb9e6f665" providerId="LiveId" clId="{4FD6809A-EA76-463F-B221-3E72F54CC062}" dt="2021-10-01T02:04:30.650" v="31199" actId="478"/>
          <ac:grpSpMkLst>
            <pc:docMk/>
            <pc:sldMk cId="185340727" sldId="916"/>
            <ac:grpSpMk id="2058" creationId="{B4180C8C-AC2C-4248-A6DB-43D69D07BD45}"/>
          </ac:grpSpMkLst>
        </pc:grpChg>
        <pc:grpChg chg="del mod">
          <ac:chgData name="James Tompkin" userId="e10e204fb9e6f665" providerId="LiveId" clId="{4FD6809A-EA76-463F-B221-3E72F54CC062}" dt="2021-10-01T02:04:15.884" v="31187"/>
          <ac:grpSpMkLst>
            <pc:docMk/>
            <pc:sldMk cId="185340727" sldId="916"/>
            <ac:grpSpMk id="2069" creationId="{F3C54AA8-D359-48AD-B870-AA88148F60F2}"/>
          </ac:grpSpMkLst>
        </pc:grpChg>
        <pc:grpChg chg="del mod">
          <ac:chgData name="James Tompkin" userId="e10e204fb9e6f665" providerId="LiveId" clId="{4FD6809A-EA76-463F-B221-3E72F54CC062}" dt="2021-10-01T02:04:30.650" v="31199" actId="478"/>
          <ac:grpSpMkLst>
            <pc:docMk/>
            <pc:sldMk cId="185340727" sldId="916"/>
            <ac:grpSpMk id="2070" creationId="{5CEA0042-DBF1-4472-8F5C-7061254B3E78}"/>
          </ac:grpSpMkLst>
        </pc:grpChg>
        <pc:grpChg chg="del mod">
          <ac:chgData name="James Tompkin" userId="e10e204fb9e6f665" providerId="LiveId" clId="{4FD6809A-EA76-463F-B221-3E72F54CC062}" dt="2021-10-01T02:04:30.650" v="31199" actId="478"/>
          <ac:grpSpMkLst>
            <pc:docMk/>
            <pc:sldMk cId="185340727" sldId="916"/>
            <ac:grpSpMk id="2088" creationId="{2D0E5A0D-B929-471B-B04B-2F39133260FC}"/>
          </ac:grpSpMkLst>
        </pc:grpChg>
        <pc:grpChg chg="del mod">
          <ac:chgData name="James Tompkin" userId="e10e204fb9e6f665" providerId="LiveId" clId="{4FD6809A-EA76-463F-B221-3E72F54CC062}" dt="2021-10-01T02:04:30.650" v="31199" actId="478"/>
          <ac:grpSpMkLst>
            <pc:docMk/>
            <pc:sldMk cId="185340727" sldId="916"/>
            <ac:grpSpMk id="2089" creationId="{92A0199D-CA6E-4E08-B67B-6B93893A0F1E}"/>
          </ac:grpSpMkLst>
        </pc:grpChg>
        <pc:grpChg chg="mod">
          <ac:chgData name="James Tompkin" userId="e10e204fb9e6f665" providerId="LiveId" clId="{4FD6809A-EA76-463F-B221-3E72F54CC062}" dt="2021-10-01T02:05:20.993" v="31222" actId="1076"/>
          <ac:grpSpMkLst>
            <pc:docMk/>
            <pc:sldMk cId="185340727" sldId="916"/>
            <ac:grpSpMk id="2100" creationId="{C8F99308-64C7-4C7C-B6DF-A1933BAD374E}"/>
          </ac:grpSpMkLst>
        </pc:grpChg>
        <pc:grpChg chg="mod">
          <ac:chgData name="James Tompkin" userId="e10e204fb9e6f665" providerId="LiveId" clId="{4FD6809A-EA76-463F-B221-3E72F54CC062}" dt="2021-10-01T02:05:13.137" v="31221" actId="1076"/>
          <ac:grpSpMkLst>
            <pc:docMk/>
            <pc:sldMk cId="185340727" sldId="916"/>
            <ac:grpSpMk id="2109" creationId="{062B0B7B-00B1-43C4-8F72-74DD2EE36FFE}"/>
          </ac:grpSpMkLst>
        </pc:grpChg>
        <pc:grpChg chg="mod">
          <ac:chgData name="James Tompkin" userId="e10e204fb9e6f665" providerId="LiveId" clId="{4FD6809A-EA76-463F-B221-3E72F54CC062}" dt="2021-10-01T02:04:57.299" v="31217"/>
          <ac:grpSpMkLst>
            <pc:docMk/>
            <pc:sldMk cId="185340727" sldId="916"/>
            <ac:grpSpMk id="2115" creationId="{D95CC5B5-4E2D-497D-BB6C-18346990087E}"/>
          </ac:grpSpMkLst>
        </pc:grpChg>
        <pc:picChg chg="del">
          <ac:chgData name="James Tompkin" userId="e10e204fb9e6f665" providerId="LiveId" clId="{4FD6809A-EA76-463F-B221-3E72F54CC062}" dt="2021-09-30T23:14:05.115" v="25904" actId="478"/>
          <ac:picMkLst>
            <pc:docMk/>
            <pc:sldMk cId="185340727" sldId="916"/>
            <ac:picMk id="50" creationId="{10193CC4-BACF-4E64-ADC5-FCB71123BE45}"/>
          </ac:picMkLst>
        </pc:picChg>
        <pc:inkChg chg="add del">
          <ac:chgData name="James Tompkin" userId="e10e204fb9e6f665" providerId="LiveId" clId="{4FD6809A-EA76-463F-B221-3E72F54CC062}" dt="2021-10-01T02:03:23.994" v="31142" actId="478"/>
          <ac:inkMkLst>
            <pc:docMk/>
            <pc:sldMk cId="185340727" sldId="916"/>
            <ac:inkMk id="2" creationId="{54AD6669-FFD8-4090-8CA9-799972B97FC7}"/>
          </ac:inkMkLst>
        </pc:inkChg>
        <pc:inkChg chg="add del">
          <ac:chgData name="James Tompkin" userId="e10e204fb9e6f665" providerId="LiveId" clId="{4FD6809A-EA76-463F-B221-3E72F54CC062}" dt="2021-10-01T02:02:24.149" v="31109" actId="478"/>
          <ac:inkMkLst>
            <pc:docMk/>
            <pc:sldMk cId="185340727" sldId="916"/>
            <ac:inkMk id="6" creationId="{B8507318-C47B-47C9-83E7-B21F40316D28}"/>
          </ac:inkMkLst>
        </pc:inkChg>
        <pc:inkChg chg="add mod">
          <ac:chgData name="James Tompkin" userId="e10e204fb9e6f665" providerId="LiveId" clId="{4FD6809A-EA76-463F-B221-3E72F54CC062}" dt="2021-10-01T02:02:34.449" v="31118"/>
          <ac:inkMkLst>
            <pc:docMk/>
            <pc:sldMk cId="185340727" sldId="916"/>
            <ac:inkMk id="7" creationId="{717B03B1-5DE8-43A3-93E3-8876C91283B4}"/>
          </ac:inkMkLst>
        </pc:inkChg>
        <pc:inkChg chg="add mod">
          <ac:chgData name="James Tompkin" userId="e10e204fb9e6f665" providerId="LiveId" clId="{4FD6809A-EA76-463F-B221-3E72F54CC062}" dt="2021-10-01T02:02:34.449" v="31118"/>
          <ac:inkMkLst>
            <pc:docMk/>
            <pc:sldMk cId="185340727" sldId="916"/>
            <ac:inkMk id="8" creationId="{B9C0ED66-7479-4494-8FE9-A0460D34E0EF}"/>
          </ac:inkMkLst>
        </pc:inkChg>
        <pc:inkChg chg="add mod">
          <ac:chgData name="James Tompkin" userId="e10e204fb9e6f665" providerId="LiveId" clId="{4FD6809A-EA76-463F-B221-3E72F54CC062}" dt="2021-10-01T02:02:34.449" v="31118"/>
          <ac:inkMkLst>
            <pc:docMk/>
            <pc:sldMk cId="185340727" sldId="916"/>
            <ac:inkMk id="11" creationId="{248724FA-92C2-4883-93FC-38E383E6BDCE}"/>
          </ac:inkMkLst>
        </pc:inkChg>
        <pc:inkChg chg="add mod">
          <ac:chgData name="James Tompkin" userId="e10e204fb9e6f665" providerId="LiveId" clId="{4FD6809A-EA76-463F-B221-3E72F54CC062}" dt="2021-10-01T02:02:34.449" v="31118"/>
          <ac:inkMkLst>
            <pc:docMk/>
            <pc:sldMk cId="185340727" sldId="916"/>
            <ac:inkMk id="12" creationId="{47FF00C7-610C-4F55-B736-18D67CA601B7}"/>
          </ac:inkMkLst>
        </pc:inkChg>
        <pc:inkChg chg="add mod">
          <ac:chgData name="James Tompkin" userId="e10e204fb9e6f665" providerId="LiveId" clId="{4FD6809A-EA76-463F-B221-3E72F54CC062}" dt="2021-10-01T02:02:34.449" v="31118"/>
          <ac:inkMkLst>
            <pc:docMk/>
            <pc:sldMk cId="185340727" sldId="916"/>
            <ac:inkMk id="17" creationId="{5065FCEA-8526-4708-BE80-D3BA69291932}"/>
          </ac:inkMkLst>
        </pc:inkChg>
        <pc:inkChg chg="add mod">
          <ac:chgData name="James Tompkin" userId="e10e204fb9e6f665" providerId="LiveId" clId="{4FD6809A-EA76-463F-B221-3E72F54CC062}" dt="2021-10-01T02:02:34.449" v="31118"/>
          <ac:inkMkLst>
            <pc:docMk/>
            <pc:sldMk cId="185340727" sldId="916"/>
            <ac:inkMk id="18" creationId="{7AB6757D-6EA1-4B36-A661-97420FF31E91}"/>
          </ac:inkMkLst>
        </pc:inkChg>
        <pc:inkChg chg="add mod">
          <ac:chgData name="James Tompkin" userId="e10e204fb9e6f665" providerId="LiveId" clId="{4FD6809A-EA76-463F-B221-3E72F54CC062}" dt="2021-10-01T02:02:34.449" v="31118"/>
          <ac:inkMkLst>
            <pc:docMk/>
            <pc:sldMk cId="185340727" sldId="916"/>
            <ac:inkMk id="19" creationId="{9525D8EC-CF80-4E4D-9E74-DBF3FB4BA6AA}"/>
          </ac:inkMkLst>
        </pc:inkChg>
        <pc:inkChg chg="add mod">
          <ac:chgData name="James Tompkin" userId="e10e204fb9e6f665" providerId="LiveId" clId="{4FD6809A-EA76-463F-B221-3E72F54CC062}" dt="2021-10-01T02:02:54.965" v="31130"/>
          <ac:inkMkLst>
            <pc:docMk/>
            <pc:sldMk cId="185340727" sldId="916"/>
            <ac:inkMk id="21" creationId="{59E01E4D-F9D1-4DC0-A90D-16DCBAF71026}"/>
          </ac:inkMkLst>
        </pc:inkChg>
        <pc:inkChg chg="add mod">
          <ac:chgData name="James Tompkin" userId="e10e204fb9e6f665" providerId="LiveId" clId="{4FD6809A-EA76-463F-B221-3E72F54CC062}" dt="2021-10-01T02:02:54.965" v="31130"/>
          <ac:inkMkLst>
            <pc:docMk/>
            <pc:sldMk cId="185340727" sldId="916"/>
            <ac:inkMk id="22" creationId="{317F4CF4-213C-4853-BDE8-DBE561A01482}"/>
          </ac:inkMkLst>
        </pc:inkChg>
        <pc:inkChg chg="add mod">
          <ac:chgData name="James Tompkin" userId="e10e204fb9e6f665" providerId="LiveId" clId="{4FD6809A-EA76-463F-B221-3E72F54CC062}" dt="2021-10-01T02:02:54.965" v="31130"/>
          <ac:inkMkLst>
            <pc:docMk/>
            <pc:sldMk cId="185340727" sldId="916"/>
            <ac:inkMk id="23" creationId="{279E00E2-3CE5-47AE-A717-B8380E795BDF}"/>
          </ac:inkMkLst>
        </pc:inkChg>
        <pc:inkChg chg="add mod">
          <ac:chgData name="James Tompkin" userId="e10e204fb9e6f665" providerId="LiveId" clId="{4FD6809A-EA76-463F-B221-3E72F54CC062}" dt="2021-10-01T02:02:54.965" v="31130"/>
          <ac:inkMkLst>
            <pc:docMk/>
            <pc:sldMk cId="185340727" sldId="916"/>
            <ac:inkMk id="24" creationId="{FA9B2B4F-C866-4B74-AD87-53C4130B0CD4}"/>
          </ac:inkMkLst>
        </pc:inkChg>
        <pc:inkChg chg="add mod">
          <ac:chgData name="James Tompkin" userId="e10e204fb9e6f665" providerId="LiveId" clId="{4FD6809A-EA76-463F-B221-3E72F54CC062}" dt="2021-10-01T02:02:54.965" v="31130"/>
          <ac:inkMkLst>
            <pc:docMk/>
            <pc:sldMk cId="185340727" sldId="916"/>
            <ac:inkMk id="25" creationId="{84D1C36A-8A73-4627-AEDE-32C0592F5F23}"/>
          </ac:inkMkLst>
        </pc:inkChg>
        <pc:inkChg chg="add mod">
          <ac:chgData name="James Tompkin" userId="e10e204fb9e6f665" providerId="LiveId" clId="{4FD6809A-EA76-463F-B221-3E72F54CC062}" dt="2021-10-01T02:02:54.965" v="31130"/>
          <ac:inkMkLst>
            <pc:docMk/>
            <pc:sldMk cId="185340727" sldId="916"/>
            <ac:inkMk id="26" creationId="{65DC8A3C-0724-4945-A603-3979B3262844}"/>
          </ac:inkMkLst>
        </pc:inkChg>
        <pc:inkChg chg="add mod">
          <ac:chgData name="James Tompkin" userId="e10e204fb9e6f665" providerId="LiveId" clId="{4FD6809A-EA76-463F-B221-3E72F54CC062}" dt="2021-10-01T02:02:54.965" v="31130"/>
          <ac:inkMkLst>
            <pc:docMk/>
            <pc:sldMk cId="185340727" sldId="916"/>
            <ac:inkMk id="27" creationId="{31E1154D-3765-4FE7-A0BA-2EAF373A4F97}"/>
          </ac:inkMkLst>
        </pc:inkChg>
        <pc:inkChg chg="add mod">
          <ac:chgData name="James Tompkin" userId="e10e204fb9e6f665" providerId="LiveId" clId="{4FD6809A-EA76-463F-B221-3E72F54CC062}" dt="2021-10-01T02:02:54.965" v="31130"/>
          <ac:inkMkLst>
            <pc:docMk/>
            <pc:sldMk cId="185340727" sldId="916"/>
            <ac:inkMk id="29" creationId="{323BCB02-6C3F-4F96-8480-DE10BD6829E4}"/>
          </ac:inkMkLst>
        </pc:inkChg>
        <pc:inkChg chg="add mod">
          <ac:chgData name="James Tompkin" userId="e10e204fb9e6f665" providerId="LiveId" clId="{4FD6809A-EA76-463F-B221-3E72F54CC062}" dt="2021-10-01T02:02:54.965" v="31130"/>
          <ac:inkMkLst>
            <pc:docMk/>
            <pc:sldMk cId="185340727" sldId="916"/>
            <ac:inkMk id="30" creationId="{C8B0E29B-231C-471F-9855-3C6406EFD06A}"/>
          </ac:inkMkLst>
        </pc:inkChg>
        <pc:inkChg chg="add mod">
          <ac:chgData name="James Tompkin" userId="e10e204fb9e6f665" providerId="LiveId" clId="{4FD6809A-EA76-463F-B221-3E72F54CC062}" dt="2021-10-01T02:02:54.965" v="31130"/>
          <ac:inkMkLst>
            <pc:docMk/>
            <pc:sldMk cId="185340727" sldId="916"/>
            <ac:inkMk id="31" creationId="{825CE065-15E7-4A10-B26B-E99126951E04}"/>
          </ac:inkMkLst>
        </pc:inkChg>
        <pc:inkChg chg="add mod">
          <ac:chgData name="James Tompkin" userId="e10e204fb9e6f665" providerId="LiveId" clId="{4FD6809A-EA76-463F-B221-3E72F54CC062}" dt="2021-10-01T02:03:11.441" v="31140"/>
          <ac:inkMkLst>
            <pc:docMk/>
            <pc:sldMk cId="185340727" sldId="916"/>
            <ac:inkMk id="33" creationId="{B7905980-0EFC-4639-A710-24715A48FA42}"/>
          </ac:inkMkLst>
        </pc:inkChg>
        <pc:inkChg chg="add mod">
          <ac:chgData name="James Tompkin" userId="e10e204fb9e6f665" providerId="LiveId" clId="{4FD6809A-EA76-463F-B221-3E72F54CC062}" dt="2021-10-01T02:03:11.441" v="31140"/>
          <ac:inkMkLst>
            <pc:docMk/>
            <pc:sldMk cId="185340727" sldId="916"/>
            <ac:inkMk id="34" creationId="{6D3C19DF-2916-4D26-90D7-5A3F99891D17}"/>
          </ac:inkMkLst>
        </pc:inkChg>
        <pc:inkChg chg="add mod">
          <ac:chgData name="James Tompkin" userId="e10e204fb9e6f665" providerId="LiveId" clId="{4FD6809A-EA76-463F-B221-3E72F54CC062}" dt="2021-10-01T02:03:11.441" v="31140"/>
          <ac:inkMkLst>
            <pc:docMk/>
            <pc:sldMk cId="185340727" sldId="916"/>
            <ac:inkMk id="37" creationId="{92953666-9398-40EF-8271-C05F5E38AF12}"/>
          </ac:inkMkLst>
        </pc:inkChg>
        <pc:inkChg chg="add mod">
          <ac:chgData name="James Tompkin" userId="e10e204fb9e6f665" providerId="LiveId" clId="{4FD6809A-EA76-463F-B221-3E72F54CC062}" dt="2021-10-01T02:03:11.441" v="31140"/>
          <ac:inkMkLst>
            <pc:docMk/>
            <pc:sldMk cId="185340727" sldId="916"/>
            <ac:inkMk id="38" creationId="{0E5CFD62-A3F1-4A7D-AD97-5D000F8724EF}"/>
          </ac:inkMkLst>
        </pc:inkChg>
        <pc:inkChg chg="add mod">
          <ac:chgData name="James Tompkin" userId="e10e204fb9e6f665" providerId="LiveId" clId="{4FD6809A-EA76-463F-B221-3E72F54CC062}" dt="2021-10-01T02:03:11.441" v="31140"/>
          <ac:inkMkLst>
            <pc:docMk/>
            <pc:sldMk cId="185340727" sldId="916"/>
            <ac:inkMk id="39" creationId="{3640DA23-5247-4A8B-AA08-F37A0896138D}"/>
          </ac:inkMkLst>
        </pc:inkChg>
        <pc:inkChg chg="add mod">
          <ac:chgData name="James Tompkin" userId="e10e204fb9e6f665" providerId="LiveId" clId="{4FD6809A-EA76-463F-B221-3E72F54CC062}" dt="2021-10-01T02:03:11.441" v="31140"/>
          <ac:inkMkLst>
            <pc:docMk/>
            <pc:sldMk cId="185340727" sldId="916"/>
            <ac:inkMk id="41" creationId="{236DE15D-4EAC-4E91-94E8-9ACDB2FB1793}"/>
          </ac:inkMkLst>
        </pc:inkChg>
        <pc:inkChg chg="add mod">
          <ac:chgData name="James Tompkin" userId="e10e204fb9e6f665" providerId="LiveId" clId="{4FD6809A-EA76-463F-B221-3E72F54CC062}" dt="2021-10-01T02:03:11.441" v="31140"/>
          <ac:inkMkLst>
            <pc:docMk/>
            <pc:sldMk cId="185340727" sldId="916"/>
            <ac:inkMk id="42" creationId="{86E58C99-5DE9-4CE7-8D51-DF770BDC3A77}"/>
          </ac:inkMkLst>
        </pc:inkChg>
        <pc:inkChg chg="add mod">
          <ac:chgData name="James Tompkin" userId="e10e204fb9e6f665" providerId="LiveId" clId="{4FD6809A-EA76-463F-B221-3E72F54CC062}" dt="2021-10-01T02:03:11.441" v="31140"/>
          <ac:inkMkLst>
            <pc:docMk/>
            <pc:sldMk cId="185340727" sldId="916"/>
            <ac:inkMk id="43" creationId="{581DB226-969D-48E1-BECD-D08AC7A22EEA}"/>
          </ac:inkMkLst>
        </pc:inkChg>
        <pc:inkChg chg="add del">
          <ac:chgData name="James Tompkin" userId="e10e204fb9e6f665" providerId="LiveId" clId="{4FD6809A-EA76-463F-B221-3E72F54CC062}" dt="2021-10-01T02:04:41.651" v="31209" actId="478"/>
          <ac:inkMkLst>
            <pc:docMk/>
            <pc:sldMk cId="185340727" sldId="916"/>
            <ac:inkMk id="45" creationId="{FD7D46AE-2EF1-4CA7-9431-1A4322052049}"/>
          </ac:inkMkLst>
        </pc:inkChg>
        <pc:inkChg chg="add mod">
          <ac:chgData name="James Tompkin" userId="e10e204fb9e6f665" providerId="LiveId" clId="{4FD6809A-EA76-463F-B221-3E72F54CC062}" dt="2021-10-01T02:04:00.923" v="31158"/>
          <ac:inkMkLst>
            <pc:docMk/>
            <pc:sldMk cId="185340727" sldId="916"/>
            <ac:inkMk id="46" creationId="{662285F4-546C-44D1-99D3-EFCA96D198C3}"/>
          </ac:inkMkLst>
        </pc:inkChg>
        <pc:inkChg chg="add mod">
          <ac:chgData name="James Tompkin" userId="e10e204fb9e6f665" providerId="LiveId" clId="{4FD6809A-EA76-463F-B221-3E72F54CC062}" dt="2021-10-01T02:04:00.923" v="31158"/>
          <ac:inkMkLst>
            <pc:docMk/>
            <pc:sldMk cId="185340727" sldId="916"/>
            <ac:inkMk id="47" creationId="{0C455B6A-1AC7-4739-9790-E07E47672378}"/>
          </ac:inkMkLst>
        </pc:inkChg>
        <pc:inkChg chg="add mod">
          <ac:chgData name="James Tompkin" userId="e10e204fb9e6f665" providerId="LiveId" clId="{4FD6809A-EA76-463F-B221-3E72F54CC062}" dt="2021-10-01T02:04:00.923" v="31158"/>
          <ac:inkMkLst>
            <pc:docMk/>
            <pc:sldMk cId="185340727" sldId="916"/>
            <ac:inkMk id="48" creationId="{098F32A0-97D1-453B-83C6-F21860362E49}"/>
          </ac:inkMkLst>
        </pc:inkChg>
        <pc:inkChg chg="add mod">
          <ac:chgData name="James Tompkin" userId="e10e204fb9e6f665" providerId="LiveId" clId="{4FD6809A-EA76-463F-B221-3E72F54CC062}" dt="2021-10-01T02:04:00.923" v="31158"/>
          <ac:inkMkLst>
            <pc:docMk/>
            <pc:sldMk cId="185340727" sldId="916"/>
            <ac:inkMk id="49" creationId="{E9B590C8-AFC9-4EA5-BCE1-16B180F13C22}"/>
          </ac:inkMkLst>
        </pc:inkChg>
        <pc:inkChg chg="add mod">
          <ac:chgData name="James Tompkin" userId="e10e204fb9e6f665" providerId="LiveId" clId="{4FD6809A-EA76-463F-B221-3E72F54CC062}" dt="2021-10-01T02:04:00.923" v="31158"/>
          <ac:inkMkLst>
            <pc:docMk/>
            <pc:sldMk cId="185340727" sldId="916"/>
            <ac:inkMk id="2048" creationId="{3E3EA832-71A1-47BA-9F30-B24F3D33F86C}"/>
          </ac:inkMkLst>
        </pc:inkChg>
        <pc:inkChg chg="add mod">
          <ac:chgData name="James Tompkin" userId="e10e204fb9e6f665" providerId="LiveId" clId="{4FD6809A-EA76-463F-B221-3E72F54CC062}" dt="2021-10-01T02:04:00.923" v="31158"/>
          <ac:inkMkLst>
            <pc:docMk/>
            <pc:sldMk cId="185340727" sldId="916"/>
            <ac:inkMk id="2049" creationId="{D482F8A9-2469-4A6D-AB76-7D58CF97D454}"/>
          </ac:inkMkLst>
        </pc:inkChg>
        <pc:inkChg chg="add mod">
          <ac:chgData name="James Tompkin" userId="e10e204fb9e6f665" providerId="LiveId" clId="{4FD6809A-EA76-463F-B221-3E72F54CC062}" dt="2021-10-01T02:04:00.923" v="31158"/>
          <ac:inkMkLst>
            <pc:docMk/>
            <pc:sldMk cId="185340727" sldId="916"/>
            <ac:inkMk id="2051" creationId="{660E3323-75E2-4862-BF3A-764E6676C244}"/>
          </ac:inkMkLst>
        </pc:inkChg>
        <pc:inkChg chg="add mod">
          <ac:chgData name="James Tompkin" userId="e10e204fb9e6f665" providerId="LiveId" clId="{4FD6809A-EA76-463F-B221-3E72F54CC062}" dt="2021-10-01T02:04:00.923" v="31158"/>
          <ac:inkMkLst>
            <pc:docMk/>
            <pc:sldMk cId="185340727" sldId="916"/>
            <ac:inkMk id="2052" creationId="{F8C4086A-34D7-4135-B485-DD27B269D9BE}"/>
          </ac:inkMkLst>
        </pc:inkChg>
        <pc:inkChg chg="add mod">
          <ac:chgData name="James Tompkin" userId="e10e204fb9e6f665" providerId="LiveId" clId="{4FD6809A-EA76-463F-B221-3E72F54CC062}" dt="2021-10-01T02:04:00.923" v="31158"/>
          <ac:inkMkLst>
            <pc:docMk/>
            <pc:sldMk cId="185340727" sldId="916"/>
            <ac:inkMk id="2053" creationId="{B0ADF82B-7351-4391-A79D-C5198954D908}"/>
          </ac:inkMkLst>
        </pc:inkChg>
        <pc:inkChg chg="add mod">
          <ac:chgData name="James Tompkin" userId="e10e204fb9e6f665" providerId="LiveId" clId="{4FD6809A-EA76-463F-B221-3E72F54CC062}" dt="2021-10-01T02:04:00.923" v="31158"/>
          <ac:inkMkLst>
            <pc:docMk/>
            <pc:sldMk cId="185340727" sldId="916"/>
            <ac:inkMk id="2054" creationId="{455AE261-50F9-4E48-ACEF-C4AE5B8A62CB}"/>
          </ac:inkMkLst>
        </pc:inkChg>
        <pc:inkChg chg="add mod">
          <ac:chgData name="James Tompkin" userId="e10e204fb9e6f665" providerId="LiveId" clId="{4FD6809A-EA76-463F-B221-3E72F54CC062}" dt="2021-10-01T02:04:00.923" v="31158"/>
          <ac:inkMkLst>
            <pc:docMk/>
            <pc:sldMk cId="185340727" sldId="916"/>
            <ac:inkMk id="2055" creationId="{8DD57453-2C80-4E76-8272-3B404330872B}"/>
          </ac:inkMkLst>
        </pc:inkChg>
        <pc:inkChg chg="add mod">
          <ac:chgData name="James Tompkin" userId="e10e204fb9e6f665" providerId="LiveId" clId="{4FD6809A-EA76-463F-B221-3E72F54CC062}" dt="2021-10-01T02:04:00.923" v="31158"/>
          <ac:inkMkLst>
            <pc:docMk/>
            <pc:sldMk cId="185340727" sldId="916"/>
            <ac:inkMk id="2056" creationId="{FF0CCD4B-6FDB-4F91-B42F-C3EC4DF66637}"/>
          </ac:inkMkLst>
        </pc:inkChg>
        <pc:inkChg chg="add mod">
          <ac:chgData name="James Tompkin" userId="e10e204fb9e6f665" providerId="LiveId" clId="{4FD6809A-EA76-463F-B221-3E72F54CC062}" dt="2021-10-01T02:04:00.923" v="31158"/>
          <ac:inkMkLst>
            <pc:docMk/>
            <pc:sldMk cId="185340727" sldId="916"/>
            <ac:inkMk id="2057" creationId="{D2FD83F5-351A-4948-8CB0-1A023B334710}"/>
          </ac:inkMkLst>
        </pc:inkChg>
        <pc:inkChg chg="add mod">
          <ac:chgData name="James Tompkin" userId="e10e204fb9e6f665" providerId="LiveId" clId="{4FD6809A-EA76-463F-B221-3E72F54CC062}" dt="2021-10-01T02:04:07.444" v="31169"/>
          <ac:inkMkLst>
            <pc:docMk/>
            <pc:sldMk cId="185340727" sldId="916"/>
            <ac:inkMk id="2059" creationId="{7410020E-DA05-4A46-AC5A-084DD0D22480}"/>
          </ac:inkMkLst>
        </pc:inkChg>
        <pc:inkChg chg="add mod">
          <ac:chgData name="James Tompkin" userId="e10e204fb9e6f665" providerId="LiveId" clId="{4FD6809A-EA76-463F-B221-3E72F54CC062}" dt="2021-10-01T02:04:07.444" v="31169"/>
          <ac:inkMkLst>
            <pc:docMk/>
            <pc:sldMk cId="185340727" sldId="916"/>
            <ac:inkMk id="2060" creationId="{B08B0AA1-DA8C-427E-A6AC-2196A957100A}"/>
          </ac:inkMkLst>
        </pc:inkChg>
        <pc:inkChg chg="add mod">
          <ac:chgData name="James Tompkin" userId="e10e204fb9e6f665" providerId="LiveId" clId="{4FD6809A-EA76-463F-B221-3E72F54CC062}" dt="2021-10-01T02:04:07.444" v="31169"/>
          <ac:inkMkLst>
            <pc:docMk/>
            <pc:sldMk cId="185340727" sldId="916"/>
            <ac:inkMk id="2061" creationId="{30C9BD83-5259-4B7F-A437-9633D4B20F02}"/>
          </ac:inkMkLst>
        </pc:inkChg>
        <pc:inkChg chg="add mod">
          <ac:chgData name="James Tompkin" userId="e10e204fb9e6f665" providerId="LiveId" clId="{4FD6809A-EA76-463F-B221-3E72F54CC062}" dt="2021-10-01T02:04:07.444" v="31169"/>
          <ac:inkMkLst>
            <pc:docMk/>
            <pc:sldMk cId="185340727" sldId="916"/>
            <ac:inkMk id="2062" creationId="{CEF6E21F-3840-4F18-A35F-3021FD04E9CA}"/>
          </ac:inkMkLst>
        </pc:inkChg>
        <pc:inkChg chg="add mod">
          <ac:chgData name="James Tompkin" userId="e10e204fb9e6f665" providerId="LiveId" clId="{4FD6809A-EA76-463F-B221-3E72F54CC062}" dt="2021-10-01T02:04:07.444" v="31169"/>
          <ac:inkMkLst>
            <pc:docMk/>
            <pc:sldMk cId="185340727" sldId="916"/>
            <ac:inkMk id="2063" creationId="{5C8AC614-7C4A-4FFC-B5A7-7CE71A2F8CD8}"/>
          </ac:inkMkLst>
        </pc:inkChg>
        <pc:inkChg chg="add mod">
          <ac:chgData name="James Tompkin" userId="e10e204fb9e6f665" providerId="LiveId" clId="{4FD6809A-EA76-463F-B221-3E72F54CC062}" dt="2021-10-01T02:04:07.444" v="31169"/>
          <ac:inkMkLst>
            <pc:docMk/>
            <pc:sldMk cId="185340727" sldId="916"/>
            <ac:inkMk id="2064" creationId="{CE9097D7-99E8-457F-93F9-F83F24301CBB}"/>
          </ac:inkMkLst>
        </pc:inkChg>
        <pc:inkChg chg="add mod">
          <ac:chgData name="James Tompkin" userId="e10e204fb9e6f665" providerId="LiveId" clId="{4FD6809A-EA76-463F-B221-3E72F54CC062}" dt="2021-10-01T02:04:07.444" v="31169"/>
          <ac:inkMkLst>
            <pc:docMk/>
            <pc:sldMk cId="185340727" sldId="916"/>
            <ac:inkMk id="2065" creationId="{DA7B9AD2-3F12-402E-B86B-69CC841B514A}"/>
          </ac:inkMkLst>
        </pc:inkChg>
        <pc:inkChg chg="add mod">
          <ac:chgData name="James Tompkin" userId="e10e204fb9e6f665" providerId="LiveId" clId="{4FD6809A-EA76-463F-B221-3E72F54CC062}" dt="2021-10-01T02:04:07.444" v="31169"/>
          <ac:inkMkLst>
            <pc:docMk/>
            <pc:sldMk cId="185340727" sldId="916"/>
            <ac:inkMk id="2066" creationId="{56DB010E-594B-49E6-A5CC-494E356986A7}"/>
          </ac:inkMkLst>
        </pc:inkChg>
        <pc:inkChg chg="add mod">
          <ac:chgData name="James Tompkin" userId="e10e204fb9e6f665" providerId="LiveId" clId="{4FD6809A-EA76-463F-B221-3E72F54CC062}" dt="2021-10-01T02:04:15.884" v="31187"/>
          <ac:inkMkLst>
            <pc:docMk/>
            <pc:sldMk cId="185340727" sldId="916"/>
            <ac:inkMk id="2067" creationId="{0CA520A1-24E0-48F4-AF75-3C48272862C0}"/>
          </ac:inkMkLst>
        </pc:inkChg>
        <pc:inkChg chg="add mod">
          <ac:chgData name="James Tompkin" userId="e10e204fb9e6f665" providerId="LiveId" clId="{4FD6809A-EA76-463F-B221-3E72F54CC062}" dt="2021-10-01T02:04:15.884" v="31187"/>
          <ac:inkMkLst>
            <pc:docMk/>
            <pc:sldMk cId="185340727" sldId="916"/>
            <ac:inkMk id="2068" creationId="{AD57D688-C72C-4C69-9806-EAD93CD178DC}"/>
          </ac:inkMkLst>
        </pc:inkChg>
        <pc:inkChg chg="add mod">
          <ac:chgData name="James Tompkin" userId="e10e204fb9e6f665" providerId="LiveId" clId="{4FD6809A-EA76-463F-B221-3E72F54CC062}" dt="2021-10-01T02:04:15.884" v="31187"/>
          <ac:inkMkLst>
            <pc:docMk/>
            <pc:sldMk cId="185340727" sldId="916"/>
            <ac:inkMk id="2071" creationId="{3DDA5922-9AB6-4DAF-8746-658EC3CA2E24}"/>
          </ac:inkMkLst>
        </pc:inkChg>
        <pc:inkChg chg="add mod">
          <ac:chgData name="James Tompkin" userId="e10e204fb9e6f665" providerId="LiveId" clId="{4FD6809A-EA76-463F-B221-3E72F54CC062}" dt="2021-10-01T02:04:15.884" v="31187"/>
          <ac:inkMkLst>
            <pc:docMk/>
            <pc:sldMk cId="185340727" sldId="916"/>
            <ac:inkMk id="2072" creationId="{B8437424-44F5-4BCF-8A4E-1A0FF73D3952}"/>
          </ac:inkMkLst>
        </pc:inkChg>
        <pc:inkChg chg="add mod">
          <ac:chgData name="James Tompkin" userId="e10e204fb9e6f665" providerId="LiveId" clId="{4FD6809A-EA76-463F-B221-3E72F54CC062}" dt="2021-10-01T02:04:15.884" v="31187"/>
          <ac:inkMkLst>
            <pc:docMk/>
            <pc:sldMk cId="185340727" sldId="916"/>
            <ac:inkMk id="2073" creationId="{C0DF74E2-2E80-42B5-A3C4-D11D97C21FF0}"/>
          </ac:inkMkLst>
        </pc:inkChg>
        <pc:inkChg chg="add mod">
          <ac:chgData name="James Tompkin" userId="e10e204fb9e6f665" providerId="LiveId" clId="{4FD6809A-EA76-463F-B221-3E72F54CC062}" dt="2021-10-01T02:04:15.884" v="31187"/>
          <ac:inkMkLst>
            <pc:docMk/>
            <pc:sldMk cId="185340727" sldId="916"/>
            <ac:inkMk id="2074" creationId="{6B647CB5-ABE5-41D0-85B3-B10CDF96BBCF}"/>
          </ac:inkMkLst>
        </pc:inkChg>
        <pc:inkChg chg="add mod">
          <ac:chgData name="James Tompkin" userId="e10e204fb9e6f665" providerId="LiveId" clId="{4FD6809A-EA76-463F-B221-3E72F54CC062}" dt="2021-10-01T02:04:15.884" v="31187"/>
          <ac:inkMkLst>
            <pc:docMk/>
            <pc:sldMk cId="185340727" sldId="916"/>
            <ac:inkMk id="2075" creationId="{14349815-D4D8-48C8-A271-F1F7DE4CE3B3}"/>
          </ac:inkMkLst>
        </pc:inkChg>
        <pc:inkChg chg="add mod">
          <ac:chgData name="James Tompkin" userId="e10e204fb9e6f665" providerId="LiveId" clId="{4FD6809A-EA76-463F-B221-3E72F54CC062}" dt="2021-10-01T02:04:15.884" v="31187"/>
          <ac:inkMkLst>
            <pc:docMk/>
            <pc:sldMk cId="185340727" sldId="916"/>
            <ac:inkMk id="2076" creationId="{B7E3E4A2-5CD1-494F-BBEA-AABC59311279}"/>
          </ac:inkMkLst>
        </pc:inkChg>
        <pc:inkChg chg="add mod">
          <ac:chgData name="James Tompkin" userId="e10e204fb9e6f665" providerId="LiveId" clId="{4FD6809A-EA76-463F-B221-3E72F54CC062}" dt="2021-10-01T02:04:15.884" v="31187"/>
          <ac:inkMkLst>
            <pc:docMk/>
            <pc:sldMk cId="185340727" sldId="916"/>
            <ac:inkMk id="2077" creationId="{ECDAEFE7-C71D-4B22-B003-C041008F0209}"/>
          </ac:inkMkLst>
        </pc:inkChg>
        <pc:inkChg chg="add mod">
          <ac:chgData name="James Tompkin" userId="e10e204fb9e6f665" providerId="LiveId" clId="{4FD6809A-EA76-463F-B221-3E72F54CC062}" dt="2021-10-01T02:04:15.884" v="31187"/>
          <ac:inkMkLst>
            <pc:docMk/>
            <pc:sldMk cId="185340727" sldId="916"/>
            <ac:inkMk id="2078" creationId="{E5E46FEA-0AD7-46CE-9EF7-BDC14A7AE394}"/>
          </ac:inkMkLst>
        </pc:inkChg>
        <pc:inkChg chg="add mod">
          <ac:chgData name="James Tompkin" userId="e10e204fb9e6f665" providerId="LiveId" clId="{4FD6809A-EA76-463F-B221-3E72F54CC062}" dt="2021-10-01T02:04:15.884" v="31187"/>
          <ac:inkMkLst>
            <pc:docMk/>
            <pc:sldMk cId="185340727" sldId="916"/>
            <ac:inkMk id="2079" creationId="{916A06B1-13D3-4888-84CF-89C523688974}"/>
          </ac:inkMkLst>
        </pc:inkChg>
        <pc:inkChg chg="add mod">
          <ac:chgData name="James Tompkin" userId="e10e204fb9e6f665" providerId="LiveId" clId="{4FD6809A-EA76-463F-B221-3E72F54CC062}" dt="2021-10-01T02:04:15.884" v="31187"/>
          <ac:inkMkLst>
            <pc:docMk/>
            <pc:sldMk cId="185340727" sldId="916"/>
            <ac:inkMk id="2080" creationId="{F906A941-77EE-42FB-97DC-BB3E2C6EAFE9}"/>
          </ac:inkMkLst>
        </pc:inkChg>
        <pc:inkChg chg="add mod">
          <ac:chgData name="James Tompkin" userId="e10e204fb9e6f665" providerId="LiveId" clId="{4FD6809A-EA76-463F-B221-3E72F54CC062}" dt="2021-10-01T02:04:15.884" v="31187"/>
          <ac:inkMkLst>
            <pc:docMk/>
            <pc:sldMk cId="185340727" sldId="916"/>
            <ac:inkMk id="2081" creationId="{CAAC2174-5055-4645-9A2D-A87F2B98DD3D}"/>
          </ac:inkMkLst>
        </pc:inkChg>
        <pc:inkChg chg="add mod">
          <ac:chgData name="James Tompkin" userId="e10e204fb9e6f665" providerId="LiveId" clId="{4FD6809A-EA76-463F-B221-3E72F54CC062}" dt="2021-10-01T02:04:15.884" v="31187"/>
          <ac:inkMkLst>
            <pc:docMk/>
            <pc:sldMk cId="185340727" sldId="916"/>
            <ac:inkMk id="2082" creationId="{54A100B1-D033-420E-B011-68C47D5A452A}"/>
          </ac:inkMkLst>
        </pc:inkChg>
        <pc:inkChg chg="add mod">
          <ac:chgData name="James Tompkin" userId="e10e204fb9e6f665" providerId="LiveId" clId="{4FD6809A-EA76-463F-B221-3E72F54CC062}" dt="2021-10-01T02:04:15.884" v="31187"/>
          <ac:inkMkLst>
            <pc:docMk/>
            <pc:sldMk cId="185340727" sldId="916"/>
            <ac:inkMk id="2083" creationId="{0613E511-1917-457E-95FB-C9E744176C90}"/>
          </ac:inkMkLst>
        </pc:inkChg>
        <pc:inkChg chg="add mod">
          <ac:chgData name="James Tompkin" userId="e10e204fb9e6f665" providerId="LiveId" clId="{4FD6809A-EA76-463F-B221-3E72F54CC062}" dt="2021-10-01T02:04:15.884" v="31187"/>
          <ac:inkMkLst>
            <pc:docMk/>
            <pc:sldMk cId="185340727" sldId="916"/>
            <ac:inkMk id="2084" creationId="{FF39D715-786D-483E-B326-FEE77356B5E1}"/>
          </ac:inkMkLst>
        </pc:inkChg>
        <pc:inkChg chg="add mod">
          <ac:chgData name="James Tompkin" userId="e10e204fb9e6f665" providerId="LiveId" clId="{4FD6809A-EA76-463F-B221-3E72F54CC062}" dt="2021-10-01T02:04:15.884" v="31187"/>
          <ac:inkMkLst>
            <pc:docMk/>
            <pc:sldMk cId="185340727" sldId="916"/>
            <ac:inkMk id="2085" creationId="{E5B5A373-B9DA-4A9A-9500-F4E4F3502D4B}"/>
          </ac:inkMkLst>
        </pc:inkChg>
        <pc:inkChg chg="add mod">
          <ac:chgData name="James Tompkin" userId="e10e204fb9e6f665" providerId="LiveId" clId="{4FD6809A-EA76-463F-B221-3E72F54CC062}" dt="2021-10-01T02:04:15.884" v="31187"/>
          <ac:inkMkLst>
            <pc:docMk/>
            <pc:sldMk cId="185340727" sldId="916"/>
            <ac:inkMk id="2086" creationId="{E2F08540-2343-458B-BCF2-0CA57384F2E8}"/>
          </ac:inkMkLst>
        </pc:inkChg>
        <pc:inkChg chg="add mod">
          <ac:chgData name="James Tompkin" userId="e10e204fb9e6f665" providerId="LiveId" clId="{4FD6809A-EA76-463F-B221-3E72F54CC062}" dt="2021-10-01T02:04:15.884" v="31187"/>
          <ac:inkMkLst>
            <pc:docMk/>
            <pc:sldMk cId="185340727" sldId="916"/>
            <ac:inkMk id="2087" creationId="{CB167FD3-BBD3-4E0F-B554-13D886EBB72D}"/>
          </ac:inkMkLst>
        </pc:inkChg>
        <pc:inkChg chg="add mod">
          <ac:chgData name="James Tompkin" userId="e10e204fb9e6f665" providerId="LiveId" clId="{4FD6809A-EA76-463F-B221-3E72F54CC062}" dt="2021-10-01T02:04:22.066" v="31198"/>
          <ac:inkMkLst>
            <pc:docMk/>
            <pc:sldMk cId="185340727" sldId="916"/>
            <ac:inkMk id="2090" creationId="{71CFB27D-44BC-4479-AAA6-B5E84E533C4B}"/>
          </ac:inkMkLst>
        </pc:inkChg>
        <pc:inkChg chg="add mod">
          <ac:chgData name="James Tompkin" userId="e10e204fb9e6f665" providerId="LiveId" clId="{4FD6809A-EA76-463F-B221-3E72F54CC062}" dt="2021-10-01T02:04:22.066" v="31198"/>
          <ac:inkMkLst>
            <pc:docMk/>
            <pc:sldMk cId="185340727" sldId="916"/>
            <ac:inkMk id="2091" creationId="{28CD9181-B68E-4A65-AC05-B6174CD3EC1E}"/>
          </ac:inkMkLst>
        </pc:inkChg>
        <pc:inkChg chg="add mod">
          <ac:chgData name="James Tompkin" userId="e10e204fb9e6f665" providerId="LiveId" clId="{4FD6809A-EA76-463F-B221-3E72F54CC062}" dt="2021-10-01T02:04:22.066" v="31198"/>
          <ac:inkMkLst>
            <pc:docMk/>
            <pc:sldMk cId="185340727" sldId="916"/>
            <ac:inkMk id="2092" creationId="{2A6805E7-6C0C-4C85-881B-463D09BE8EDC}"/>
          </ac:inkMkLst>
        </pc:inkChg>
        <pc:inkChg chg="add mod">
          <ac:chgData name="James Tompkin" userId="e10e204fb9e6f665" providerId="LiveId" clId="{4FD6809A-EA76-463F-B221-3E72F54CC062}" dt="2021-10-01T02:04:22.066" v="31198"/>
          <ac:inkMkLst>
            <pc:docMk/>
            <pc:sldMk cId="185340727" sldId="916"/>
            <ac:inkMk id="2093" creationId="{95843715-C156-436F-AFEE-0C34D2795D6E}"/>
          </ac:inkMkLst>
        </pc:inkChg>
        <pc:inkChg chg="add mod">
          <ac:chgData name="James Tompkin" userId="e10e204fb9e6f665" providerId="LiveId" clId="{4FD6809A-EA76-463F-B221-3E72F54CC062}" dt="2021-10-01T02:04:22.066" v="31198"/>
          <ac:inkMkLst>
            <pc:docMk/>
            <pc:sldMk cId="185340727" sldId="916"/>
            <ac:inkMk id="2094" creationId="{96833B50-69B7-4242-8A51-CBB5BDC8BA29}"/>
          </ac:inkMkLst>
        </pc:inkChg>
        <pc:inkChg chg="add mod">
          <ac:chgData name="James Tompkin" userId="e10e204fb9e6f665" providerId="LiveId" clId="{4FD6809A-EA76-463F-B221-3E72F54CC062}" dt="2021-10-01T02:04:22.066" v="31198"/>
          <ac:inkMkLst>
            <pc:docMk/>
            <pc:sldMk cId="185340727" sldId="916"/>
            <ac:inkMk id="2095" creationId="{0AA2F029-8049-4CBB-840B-0195A369DBC5}"/>
          </ac:inkMkLst>
        </pc:inkChg>
        <pc:inkChg chg="add mod">
          <ac:chgData name="James Tompkin" userId="e10e204fb9e6f665" providerId="LiveId" clId="{4FD6809A-EA76-463F-B221-3E72F54CC062}" dt="2021-10-01T02:04:22.066" v="31198"/>
          <ac:inkMkLst>
            <pc:docMk/>
            <pc:sldMk cId="185340727" sldId="916"/>
            <ac:inkMk id="2096" creationId="{5502E6B0-BDB7-4EA4-B080-18DFDA452DDD}"/>
          </ac:inkMkLst>
        </pc:inkChg>
        <pc:inkChg chg="add mod">
          <ac:chgData name="James Tompkin" userId="e10e204fb9e6f665" providerId="LiveId" clId="{4FD6809A-EA76-463F-B221-3E72F54CC062}" dt="2021-10-01T02:04:22.066" v="31198"/>
          <ac:inkMkLst>
            <pc:docMk/>
            <pc:sldMk cId="185340727" sldId="916"/>
            <ac:inkMk id="2097" creationId="{04FB697E-00FC-42EA-A210-342EE0BECA8A}"/>
          </ac:inkMkLst>
        </pc:inkChg>
        <pc:inkChg chg="add mod">
          <ac:chgData name="James Tompkin" userId="e10e204fb9e6f665" providerId="LiveId" clId="{4FD6809A-EA76-463F-B221-3E72F54CC062}" dt="2021-10-01T02:04:22.066" v="31198"/>
          <ac:inkMkLst>
            <pc:docMk/>
            <pc:sldMk cId="185340727" sldId="916"/>
            <ac:inkMk id="2098" creationId="{139FCE07-2C29-4A6A-83CD-80FF95545EF0}"/>
          </ac:inkMkLst>
        </pc:inkChg>
        <pc:inkChg chg="add mod">
          <ac:chgData name="James Tompkin" userId="e10e204fb9e6f665" providerId="LiveId" clId="{4FD6809A-EA76-463F-B221-3E72F54CC062}" dt="2021-10-01T02:04:22.066" v="31198"/>
          <ac:inkMkLst>
            <pc:docMk/>
            <pc:sldMk cId="185340727" sldId="916"/>
            <ac:inkMk id="2099" creationId="{E952942E-24CC-451E-BADB-7AF76E2C00B6}"/>
          </ac:inkMkLst>
        </pc:inkChg>
        <pc:inkChg chg="add mod">
          <ac:chgData name="James Tompkin" userId="e10e204fb9e6f665" providerId="LiveId" clId="{4FD6809A-EA76-463F-B221-3E72F54CC062}" dt="2021-10-01T02:04:39.706" v="31208"/>
          <ac:inkMkLst>
            <pc:docMk/>
            <pc:sldMk cId="185340727" sldId="916"/>
            <ac:inkMk id="2101" creationId="{393E580D-24D9-4200-B932-3B544CB02075}"/>
          </ac:inkMkLst>
        </pc:inkChg>
        <pc:inkChg chg="add mod">
          <ac:chgData name="James Tompkin" userId="e10e204fb9e6f665" providerId="LiveId" clId="{4FD6809A-EA76-463F-B221-3E72F54CC062}" dt="2021-10-01T02:04:39.706" v="31208"/>
          <ac:inkMkLst>
            <pc:docMk/>
            <pc:sldMk cId="185340727" sldId="916"/>
            <ac:inkMk id="2102" creationId="{EE2074F3-3B1E-410B-892B-C7569B02F659}"/>
          </ac:inkMkLst>
        </pc:inkChg>
        <pc:inkChg chg="add mod">
          <ac:chgData name="James Tompkin" userId="e10e204fb9e6f665" providerId="LiveId" clId="{4FD6809A-EA76-463F-B221-3E72F54CC062}" dt="2021-10-01T02:04:39.706" v="31208"/>
          <ac:inkMkLst>
            <pc:docMk/>
            <pc:sldMk cId="185340727" sldId="916"/>
            <ac:inkMk id="2103" creationId="{8C948418-A520-4C22-AA41-18EECA705CF8}"/>
          </ac:inkMkLst>
        </pc:inkChg>
        <pc:inkChg chg="add mod">
          <ac:chgData name="James Tompkin" userId="e10e204fb9e6f665" providerId="LiveId" clId="{4FD6809A-EA76-463F-B221-3E72F54CC062}" dt="2021-10-01T02:04:39.706" v="31208"/>
          <ac:inkMkLst>
            <pc:docMk/>
            <pc:sldMk cId="185340727" sldId="916"/>
            <ac:inkMk id="2104" creationId="{1B981EAF-7BA1-4B46-9BC1-F555EB34D3DA}"/>
          </ac:inkMkLst>
        </pc:inkChg>
        <pc:inkChg chg="add mod">
          <ac:chgData name="James Tompkin" userId="e10e204fb9e6f665" providerId="LiveId" clId="{4FD6809A-EA76-463F-B221-3E72F54CC062}" dt="2021-10-01T02:04:39.706" v="31208"/>
          <ac:inkMkLst>
            <pc:docMk/>
            <pc:sldMk cId="185340727" sldId="916"/>
            <ac:inkMk id="2105" creationId="{D8A942AB-BA85-4AB3-9731-183C740C7DBD}"/>
          </ac:inkMkLst>
        </pc:inkChg>
        <pc:inkChg chg="add mod">
          <ac:chgData name="James Tompkin" userId="e10e204fb9e6f665" providerId="LiveId" clId="{4FD6809A-EA76-463F-B221-3E72F54CC062}" dt="2021-10-01T02:04:39.706" v="31208"/>
          <ac:inkMkLst>
            <pc:docMk/>
            <pc:sldMk cId="185340727" sldId="916"/>
            <ac:inkMk id="2106" creationId="{250B54FF-7865-4355-93B2-24C1FB162057}"/>
          </ac:inkMkLst>
        </pc:inkChg>
        <pc:inkChg chg="add mod">
          <ac:chgData name="James Tompkin" userId="e10e204fb9e6f665" providerId="LiveId" clId="{4FD6809A-EA76-463F-B221-3E72F54CC062}" dt="2021-10-01T02:04:39.706" v="31208"/>
          <ac:inkMkLst>
            <pc:docMk/>
            <pc:sldMk cId="185340727" sldId="916"/>
            <ac:inkMk id="2107" creationId="{929F430A-F05B-4197-BE38-6D1D744AB0AC}"/>
          </ac:inkMkLst>
        </pc:inkChg>
        <pc:inkChg chg="add mod">
          <ac:chgData name="James Tompkin" userId="e10e204fb9e6f665" providerId="LiveId" clId="{4FD6809A-EA76-463F-B221-3E72F54CC062}" dt="2021-10-01T02:04:39.706" v="31208"/>
          <ac:inkMkLst>
            <pc:docMk/>
            <pc:sldMk cId="185340727" sldId="916"/>
            <ac:inkMk id="2108" creationId="{F7E1BFAA-D28A-4270-98B6-9188F45DABBA}"/>
          </ac:inkMkLst>
        </pc:inkChg>
        <pc:inkChg chg="add del">
          <ac:chgData name="James Tompkin" userId="e10e204fb9e6f665" providerId="LiveId" clId="{4FD6809A-EA76-463F-B221-3E72F54CC062}" dt="2021-10-01T02:04:46.875" v="31211" actId="9405"/>
          <ac:inkMkLst>
            <pc:docMk/>
            <pc:sldMk cId="185340727" sldId="916"/>
            <ac:inkMk id="2110" creationId="{5B471049-073A-442D-819A-4617DB214EE7}"/>
          </ac:inkMkLst>
        </pc:inkChg>
        <pc:inkChg chg="add del">
          <ac:chgData name="James Tompkin" userId="e10e204fb9e6f665" providerId="LiveId" clId="{4FD6809A-EA76-463F-B221-3E72F54CC062}" dt="2021-10-01T02:04:49.213" v="31213" actId="9405"/>
          <ac:inkMkLst>
            <pc:docMk/>
            <pc:sldMk cId="185340727" sldId="916"/>
            <ac:inkMk id="2111" creationId="{AB9A68F2-CD5E-4359-8B66-E6E31B6FE454}"/>
          </ac:inkMkLst>
        </pc:inkChg>
        <pc:inkChg chg="add mod">
          <ac:chgData name="James Tompkin" userId="e10e204fb9e6f665" providerId="LiveId" clId="{4FD6809A-EA76-463F-B221-3E72F54CC062}" dt="2021-10-01T02:08:39.593" v="31250" actId="1036"/>
          <ac:inkMkLst>
            <pc:docMk/>
            <pc:sldMk cId="185340727" sldId="916"/>
            <ac:inkMk id="2112" creationId="{3F691D40-1ADC-485A-BC58-4A1F3CFF6B75}"/>
          </ac:inkMkLst>
        </pc:inkChg>
        <pc:inkChg chg="add mod">
          <ac:chgData name="James Tompkin" userId="e10e204fb9e6f665" providerId="LiveId" clId="{4FD6809A-EA76-463F-B221-3E72F54CC062}" dt="2021-10-01T02:04:57.299" v="31217"/>
          <ac:inkMkLst>
            <pc:docMk/>
            <pc:sldMk cId="185340727" sldId="916"/>
            <ac:inkMk id="2113" creationId="{D5E5EF01-3218-49C9-82BA-91994E196A89}"/>
          </ac:inkMkLst>
        </pc:inkChg>
        <pc:inkChg chg="add mod">
          <ac:chgData name="James Tompkin" userId="e10e204fb9e6f665" providerId="LiveId" clId="{4FD6809A-EA76-463F-B221-3E72F54CC062}" dt="2021-10-01T02:04:57.299" v="31217"/>
          <ac:inkMkLst>
            <pc:docMk/>
            <pc:sldMk cId="185340727" sldId="916"/>
            <ac:inkMk id="2114" creationId="{45B364D6-548D-461F-91CE-8C43803812DB}"/>
          </ac:inkMkLst>
        </pc:inkChg>
        <pc:inkChg chg="add del">
          <ac:chgData name="James Tompkin" userId="e10e204fb9e6f665" providerId="LiveId" clId="{4FD6809A-EA76-463F-B221-3E72F54CC062}" dt="2021-10-01T02:05:01.010" v="31219" actId="9405"/>
          <ac:inkMkLst>
            <pc:docMk/>
            <pc:sldMk cId="185340727" sldId="916"/>
            <ac:inkMk id="2116" creationId="{932FDC64-ABB3-4326-B713-6ABE3AD79C69}"/>
          </ac:inkMkLst>
        </pc:inkChg>
        <pc:inkChg chg="add">
          <ac:chgData name="James Tompkin" userId="e10e204fb9e6f665" providerId="LiveId" clId="{4FD6809A-EA76-463F-B221-3E72F54CC062}" dt="2021-10-01T02:05:02.167" v="31220" actId="9405"/>
          <ac:inkMkLst>
            <pc:docMk/>
            <pc:sldMk cId="185340727" sldId="916"/>
            <ac:inkMk id="2117" creationId="{96344EA8-4645-495F-BDEC-88D5CB52DFDD}"/>
          </ac:inkMkLst>
        </pc:inkChg>
      </pc:sldChg>
      <pc:sldChg chg="add mod modShow modNotesTx">
        <pc:chgData name="James Tompkin" userId="e10e204fb9e6f665" providerId="LiveId" clId="{4FD6809A-EA76-463F-B221-3E72F54CC062}" dt="2021-10-01T00:55:28.795" v="29058" actId="729"/>
        <pc:sldMkLst>
          <pc:docMk/>
          <pc:sldMk cId="2355076048" sldId="917"/>
        </pc:sldMkLst>
      </pc:sldChg>
      <pc:sldChg chg="delSp modSp add mod delAnim modNotesTx">
        <pc:chgData name="James Tompkin" userId="e10e204fb9e6f665" providerId="LiveId" clId="{4FD6809A-EA76-463F-B221-3E72F54CC062}" dt="2021-10-01T00:57:45.360" v="29089"/>
        <pc:sldMkLst>
          <pc:docMk/>
          <pc:sldMk cId="3681966984" sldId="918"/>
        </pc:sldMkLst>
        <pc:spChg chg="mod">
          <ac:chgData name="James Tompkin" userId="e10e204fb9e6f665" providerId="LiveId" clId="{4FD6809A-EA76-463F-B221-3E72F54CC062}" dt="2021-10-01T00:57:45.360" v="29089"/>
          <ac:spMkLst>
            <pc:docMk/>
            <pc:sldMk cId="3681966984" sldId="918"/>
            <ac:spMk id="2" creationId="{FD96F5F8-0BC3-4593-894C-AE5195E0A6E2}"/>
          </ac:spMkLst>
        </pc:spChg>
        <pc:spChg chg="del">
          <ac:chgData name="James Tompkin" userId="e10e204fb9e6f665" providerId="LiveId" clId="{4FD6809A-EA76-463F-B221-3E72F54CC062}" dt="2021-10-01T00:57:37.879" v="29086" actId="478"/>
          <ac:spMkLst>
            <pc:docMk/>
            <pc:sldMk cId="3681966984" sldId="918"/>
            <ac:spMk id="48" creationId="{14D435DF-E55B-4448-AFC1-E534619EB093}"/>
          </ac:spMkLst>
        </pc:spChg>
        <pc:spChg chg="del">
          <ac:chgData name="James Tompkin" userId="e10e204fb9e6f665" providerId="LiveId" clId="{4FD6809A-EA76-463F-B221-3E72F54CC062}" dt="2021-10-01T00:57:39.064" v="29087" actId="478"/>
          <ac:spMkLst>
            <pc:docMk/>
            <pc:sldMk cId="3681966984" sldId="918"/>
            <ac:spMk id="56" creationId="{854E6275-7C03-4D16-A802-894F70889ABE}"/>
          </ac:spMkLst>
        </pc:spChg>
      </pc:sldChg>
      <pc:sldChg chg="add del">
        <pc:chgData name="James Tompkin" userId="e10e204fb9e6f665" providerId="LiveId" clId="{4FD6809A-EA76-463F-B221-3E72F54CC062}" dt="2021-10-01T01:18:56.502" v="30119" actId="47"/>
        <pc:sldMkLst>
          <pc:docMk/>
          <pc:sldMk cId="893284829" sldId="919"/>
        </pc:sldMkLst>
      </pc:sldChg>
      <pc:sldChg chg="addSp delSp modSp add mod modAnim modNotesTx">
        <pc:chgData name="James Tompkin" userId="e10e204fb9e6f665" providerId="LiveId" clId="{4FD6809A-EA76-463F-B221-3E72F54CC062}" dt="2021-10-01T02:08:51.490" v="31272" actId="1036"/>
        <pc:sldMkLst>
          <pc:docMk/>
          <pc:sldMk cId="935815493" sldId="919"/>
        </pc:sldMkLst>
        <pc:spChg chg="del">
          <ac:chgData name="James Tompkin" userId="e10e204fb9e6f665" providerId="LiveId" clId="{4FD6809A-EA76-463F-B221-3E72F54CC062}" dt="2021-10-01T01:21:00.220" v="30132" actId="478"/>
          <ac:spMkLst>
            <pc:docMk/>
            <pc:sldMk cId="935815493" sldId="919"/>
            <ac:spMk id="56" creationId="{7C43ECB9-DAD5-4314-93C7-8F3BBD0CD286}"/>
          </ac:spMkLst>
        </pc:spChg>
        <pc:spChg chg="del">
          <ac:chgData name="James Tompkin" userId="e10e204fb9e6f665" providerId="LiveId" clId="{4FD6809A-EA76-463F-B221-3E72F54CC062}" dt="2021-10-01T01:21:00.220" v="30132" actId="478"/>
          <ac:spMkLst>
            <pc:docMk/>
            <pc:sldMk cId="935815493" sldId="919"/>
            <ac:spMk id="57" creationId="{FB55E3FE-C114-4163-A591-FB1A8D8F20C5}"/>
          </ac:spMkLst>
        </pc:spChg>
        <pc:spChg chg="del">
          <ac:chgData name="James Tompkin" userId="e10e204fb9e6f665" providerId="LiveId" clId="{4FD6809A-EA76-463F-B221-3E72F54CC062}" dt="2021-10-01T01:21:00.220" v="30132" actId="478"/>
          <ac:spMkLst>
            <pc:docMk/>
            <pc:sldMk cId="935815493" sldId="919"/>
            <ac:spMk id="58" creationId="{F589EA5F-523F-4A91-AEC5-3A1528BC224F}"/>
          </ac:spMkLst>
        </pc:spChg>
        <pc:spChg chg="del">
          <ac:chgData name="James Tompkin" userId="e10e204fb9e6f665" providerId="LiveId" clId="{4FD6809A-EA76-463F-B221-3E72F54CC062}" dt="2021-10-01T01:21:00.220" v="30132" actId="478"/>
          <ac:spMkLst>
            <pc:docMk/>
            <pc:sldMk cId="935815493" sldId="919"/>
            <ac:spMk id="59" creationId="{3C024EDC-6235-48F7-845D-ADF4666EC05E}"/>
          </ac:spMkLst>
        </pc:spChg>
        <pc:spChg chg="del">
          <ac:chgData name="James Tompkin" userId="e10e204fb9e6f665" providerId="LiveId" clId="{4FD6809A-EA76-463F-B221-3E72F54CC062}" dt="2021-10-01T02:01:41.658" v="31103" actId="478"/>
          <ac:spMkLst>
            <pc:docMk/>
            <pc:sldMk cId="935815493" sldId="919"/>
            <ac:spMk id="62" creationId="{3D39B3F9-949B-4555-8664-1C195E433C05}"/>
          </ac:spMkLst>
        </pc:spChg>
        <pc:grpChg chg="add mod">
          <ac:chgData name="James Tompkin" userId="e10e204fb9e6f665" providerId="LiveId" clId="{4FD6809A-EA76-463F-B221-3E72F54CC062}" dt="2021-10-01T02:08:18.953" v="31237"/>
          <ac:grpSpMkLst>
            <pc:docMk/>
            <pc:sldMk cId="935815493" sldId="919"/>
            <ac:grpSpMk id="26" creationId="{222DF02E-1D98-4B31-8418-54C0F66FD60A}"/>
          </ac:grpSpMkLst>
        </pc:grpChg>
        <pc:grpChg chg="add mod">
          <ac:chgData name="James Tompkin" userId="e10e204fb9e6f665" providerId="LiveId" clId="{4FD6809A-EA76-463F-B221-3E72F54CC062}" dt="2021-10-01T02:08:18.953" v="31237"/>
          <ac:grpSpMkLst>
            <pc:docMk/>
            <pc:sldMk cId="935815493" sldId="919"/>
            <ac:grpSpMk id="39" creationId="{6540B6CF-8E71-4BFD-AF4D-2562F6713914}"/>
          </ac:grpSpMkLst>
        </pc:grpChg>
        <pc:grpChg chg="add mod">
          <ac:chgData name="James Tompkin" userId="e10e204fb9e6f665" providerId="LiveId" clId="{4FD6809A-EA76-463F-B221-3E72F54CC062}" dt="2021-10-01T02:08:18.953" v="31237"/>
          <ac:grpSpMkLst>
            <pc:docMk/>
            <pc:sldMk cId="935815493" sldId="919"/>
            <ac:grpSpMk id="49" creationId="{C9B55973-3A84-4484-AF86-C77E7E6EF445}"/>
          </ac:grpSpMkLst>
        </pc:grpChg>
        <pc:picChg chg="mod modCrop">
          <ac:chgData name="James Tompkin" userId="e10e204fb9e6f665" providerId="LiveId" clId="{4FD6809A-EA76-463F-B221-3E72F54CC062}" dt="2021-10-01T01:19:52.554" v="30124" actId="732"/>
          <ac:picMkLst>
            <pc:docMk/>
            <pc:sldMk cId="935815493" sldId="919"/>
            <ac:picMk id="70" creationId="{819F38CA-E04C-4B90-ADEB-654C7CCB9FA2}"/>
          </ac:picMkLst>
        </pc:picChg>
        <pc:inkChg chg="mod">
          <ac:chgData name="James Tompkin" userId="e10e204fb9e6f665" providerId="LiveId" clId="{4FD6809A-EA76-463F-B221-3E72F54CC062}" dt="2021-10-01T02:08:18.953" v="31237"/>
          <ac:inkMkLst>
            <pc:docMk/>
            <pc:sldMk cId="935815493" sldId="919"/>
            <ac:inkMk id="27" creationId="{7A4427C3-FAE5-49B4-A66D-3D43E97ED06B}"/>
          </ac:inkMkLst>
        </pc:inkChg>
        <pc:inkChg chg="mod">
          <ac:chgData name="James Tompkin" userId="e10e204fb9e6f665" providerId="LiveId" clId="{4FD6809A-EA76-463F-B221-3E72F54CC062}" dt="2021-10-01T02:08:18.953" v="31237"/>
          <ac:inkMkLst>
            <pc:docMk/>
            <pc:sldMk cId="935815493" sldId="919"/>
            <ac:inkMk id="28" creationId="{AB4E8AE0-A0CE-464A-8CDE-6BE0B3EF375B}"/>
          </ac:inkMkLst>
        </pc:inkChg>
        <pc:inkChg chg="mod">
          <ac:chgData name="James Tompkin" userId="e10e204fb9e6f665" providerId="LiveId" clId="{4FD6809A-EA76-463F-B221-3E72F54CC062}" dt="2021-10-01T02:08:18.953" v="31237"/>
          <ac:inkMkLst>
            <pc:docMk/>
            <pc:sldMk cId="935815493" sldId="919"/>
            <ac:inkMk id="29" creationId="{73F7C308-28BE-4225-9693-454D3B4471E4}"/>
          </ac:inkMkLst>
        </pc:inkChg>
        <pc:inkChg chg="mod">
          <ac:chgData name="James Tompkin" userId="e10e204fb9e6f665" providerId="LiveId" clId="{4FD6809A-EA76-463F-B221-3E72F54CC062}" dt="2021-10-01T02:08:18.953" v="31237"/>
          <ac:inkMkLst>
            <pc:docMk/>
            <pc:sldMk cId="935815493" sldId="919"/>
            <ac:inkMk id="30" creationId="{BDCFBA75-DEB0-43A5-8EBA-89572EFBF74D}"/>
          </ac:inkMkLst>
        </pc:inkChg>
        <pc:inkChg chg="mod">
          <ac:chgData name="James Tompkin" userId="e10e204fb9e6f665" providerId="LiveId" clId="{4FD6809A-EA76-463F-B221-3E72F54CC062}" dt="2021-10-01T02:08:18.953" v="31237"/>
          <ac:inkMkLst>
            <pc:docMk/>
            <pc:sldMk cId="935815493" sldId="919"/>
            <ac:inkMk id="31" creationId="{9F43CF8A-08EA-4BE4-993A-B0744D384A05}"/>
          </ac:inkMkLst>
        </pc:inkChg>
        <pc:inkChg chg="mod">
          <ac:chgData name="James Tompkin" userId="e10e204fb9e6f665" providerId="LiveId" clId="{4FD6809A-EA76-463F-B221-3E72F54CC062}" dt="2021-10-01T02:08:18.953" v="31237"/>
          <ac:inkMkLst>
            <pc:docMk/>
            <pc:sldMk cId="935815493" sldId="919"/>
            <ac:inkMk id="32" creationId="{443C99A6-1897-4886-95E0-4005E25F1944}"/>
          </ac:inkMkLst>
        </pc:inkChg>
        <pc:inkChg chg="mod">
          <ac:chgData name="James Tompkin" userId="e10e204fb9e6f665" providerId="LiveId" clId="{4FD6809A-EA76-463F-B221-3E72F54CC062}" dt="2021-10-01T02:08:18.953" v="31237"/>
          <ac:inkMkLst>
            <pc:docMk/>
            <pc:sldMk cId="935815493" sldId="919"/>
            <ac:inkMk id="33" creationId="{CF2B19D4-A101-46FD-8969-CE5C18DD2B84}"/>
          </ac:inkMkLst>
        </pc:inkChg>
        <pc:inkChg chg="mod">
          <ac:chgData name="James Tompkin" userId="e10e204fb9e6f665" providerId="LiveId" clId="{4FD6809A-EA76-463F-B221-3E72F54CC062}" dt="2021-10-01T02:08:18.953" v="31237"/>
          <ac:inkMkLst>
            <pc:docMk/>
            <pc:sldMk cId="935815493" sldId="919"/>
            <ac:inkMk id="34" creationId="{A93D36C5-4CA1-4C7A-8F6A-37477EB37808}"/>
          </ac:inkMkLst>
        </pc:inkChg>
        <pc:inkChg chg="mod">
          <ac:chgData name="James Tompkin" userId="e10e204fb9e6f665" providerId="LiveId" clId="{4FD6809A-EA76-463F-B221-3E72F54CC062}" dt="2021-10-01T02:08:18.953" v="31237"/>
          <ac:inkMkLst>
            <pc:docMk/>
            <pc:sldMk cId="935815493" sldId="919"/>
            <ac:inkMk id="37" creationId="{FAE62A23-9910-45D1-A519-1B64F4A97C2C}"/>
          </ac:inkMkLst>
        </pc:inkChg>
        <pc:inkChg chg="mod">
          <ac:chgData name="James Tompkin" userId="e10e204fb9e6f665" providerId="LiveId" clId="{4FD6809A-EA76-463F-B221-3E72F54CC062}" dt="2021-10-01T02:08:18.953" v="31237"/>
          <ac:inkMkLst>
            <pc:docMk/>
            <pc:sldMk cId="935815493" sldId="919"/>
            <ac:inkMk id="38" creationId="{C9274452-8644-46D0-9363-43737A15C991}"/>
          </ac:inkMkLst>
        </pc:inkChg>
        <pc:inkChg chg="mod">
          <ac:chgData name="James Tompkin" userId="e10e204fb9e6f665" providerId="LiveId" clId="{4FD6809A-EA76-463F-B221-3E72F54CC062}" dt="2021-10-01T02:08:18.953" v="31237"/>
          <ac:inkMkLst>
            <pc:docMk/>
            <pc:sldMk cId="935815493" sldId="919"/>
            <ac:inkMk id="40" creationId="{1EB5570A-A764-48FF-86D5-70DCFC94CE33}"/>
          </ac:inkMkLst>
        </pc:inkChg>
        <pc:inkChg chg="mod">
          <ac:chgData name="James Tompkin" userId="e10e204fb9e6f665" providerId="LiveId" clId="{4FD6809A-EA76-463F-B221-3E72F54CC062}" dt="2021-10-01T02:08:18.953" v="31237"/>
          <ac:inkMkLst>
            <pc:docMk/>
            <pc:sldMk cId="935815493" sldId="919"/>
            <ac:inkMk id="41" creationId="{8C7AB74F-66B8-4916-946A-DED7DF4B312F}"/>
          </ac:inkMkLst>
        </pc:inkChg>
        <pc:inkChg chg="mod">
          <ac:chgData name="James Tompkin" userId="e10e204fb9e6f665" providerId="LiveId" clId="{4FD6809A-EA76-463F-B221-3E72F54CC062}" dt="2021-10-01T02:08:18.953" v="31237"/>
          <ac:inkMkLst>
            <pc:docMk/>
            <pc:sldMk cId="935815493" sldId="919"/>
            <ac:inkMk id="42" creationId="{C87F6467-D882-4106-A93C-A22290B6746A}"/>
          </ac:inkMkLst>
        </pc:inkChg>
        <pc:inkChg chg="mod">
          <ac:chgData name="James Tompkin" userId="e10e204fb9e6f665" providerId="LiveId" clId="{4FD6809A-EA76-463F-B221-3E72F54CC062}" dt="2021-10-01T02:08:18.953" v="31237"/>
          <ac:inkMkLst>
            <pc:docMk/>
            <pc:sldMk cId="935815493" sldId="919"/>
            <ac:inkMk id="43" creationId="{0547929C-03B9-4C8A-85FF-B24CE5DBA27E}"/>
          </ac:inkMkLst>
        </pc:inkChg>
        <pc:inkChg chg="mod">
          <ac:chgData name="James Tompkin" userId="e10e204fb9e6f665" providerId="LiveId" clId="{4FD6809A-EA76-463F-B221-3E72F54CC062}" dt="2021-10-01T02:08:18.953" v="31237"/>
          <ac:inkMkLst>
            <pc:docMk/>
            <pc:sldMk cId="935815493" sldId="919"/>
            <ac:inkMk id="44" creationId="{54759CDA-6A47-4CF2-8BEA-33E4CA328A3F}"/>
          </ac:inkMkLst>
        </pc:inkChg>
        <pc:inkChg chg="mod">
          <ac:chgData name="James Tompkin" userId="e10e204fb9e6f665" providerId="LiveId" clId="{4FD6809A-EA76-463F-B221-3E72F54CC062}" dt="2021-10-01T02:08:18.953" v="31237"/>
          <ac:inkMkLst>
            <pc:docMk/>
            <pc:sldMk cId="935815493" sldId="919"/>
            <ac:inkMk id="45" creationId="{EC54671A-AF2D-4449-A527-F805200A6607}"/>
          </ac:inkMkLst>
        </pc:inkChg>
        <pc:inkChg chg="mod">
          <ac:chgData name="James Tompkin" userId="e10e204fb9e6f665" providerId="LiveId" clId="{4FD6809A-EA76-463F-B221-3E72F54CC062}" dt="2021-10-01T02:08:18.953" v="31237"/>
          <ac:inkMkLst>
            <pc:docMk/>
            <pc:sldMk cId="935815493" sldId="919"/>
            <ac:inkMk id="46" creationId="{3D2236C1-E665-49D1-A895-C4092EFA197F}"/>
          </ac:inkMkLst>
        </pc:inkChg>
        <pc:inkChg chg="mod">
          <ac:chgData name="James Tompkin" userId="e10e204fb9e6f665" providerId="LiveId" clId="{4FD6809A-EA76-463F-B221-3E72F54CC062}" dt="2021-10-01T02:08:18.953" v="31237"/>
          <ac:inkMkLst>
            <pc:docMk/>
            <pc:sldMk cId="935815493" sldId="919"/>
            <ac:inkMk id="47" creationId="{46C16367-4E15-40C9-A24F-E736208055C6}"/>
          </ac:inkMkLst>
        </pc:inkChg>
        <pc:inkChg chg="add mod">
          <ac:chgData name="James Tompkin" userId="e10e204fb9e6f665" providerId="LiveId" clId="{4FD6809A-EA76-463F-B221-3E72F54CC062}" dt="2021-10-01T02:08:51.490" v="31272" actId="1036"/>
          <ac:inkMkLst>
            <pc:docMk/>
            <pc:sldMk cId="935815493" sldId="919"/>
            <ac:inkMk id="48" creationId="{FEBCE380-B258-40F4-B3E3-B15A5049A8EF}"/>
          </ac:inkMkLst>
        </pc:inkChg>
        <pc:inkChg chg="mod">
          <ac:chgData name="James Tompkin" userId="e10e204fb9e6f665" providerId="LiveId" clId="{4FD6809A-EA76-463F-B221-3E72F54CC062}" dt="2021-10-01T02:08:18.953" v="31237"/>
          <ac:inkMkLst>
            <pc:docMk/>
            <pc:sldMk cId="935815493" sldId="919"/>
            <ac:inkMk id="50" creationId="{09C40E8C-7D87-4F67-B2CA-AF14AF0EE0B9}"/>
          </ac:inkMkLst>
        </pc:inkChg>
        <pc:inkChg chg="mod">
          <ac:chgData name="James Tompkin" userId="e10e204fb9e6f665" providerId="LiveId" clId="{4FD6809A-EA76-463F-B221-3E72F54CC062}" dt="2021-10-01T02:08:18.953" v="31237"/>
          <ac:inkMkLst>
            <pc:docMk/>
            <pc:sldMk cId="935815493" sldId="919"/>
            <ac:inkMk id="63" creationId="{C3843D81-071A-4D71-9F37-A16C38B01C1A}"/>
          </ac:inkMkLst>
        </pc:inkChg>
        <pc:inkChg chg="add mod">
          <ac:chgData name="James Tompkin" userId="e10e204fb9e6f665" providerId="LiveId" clId="{4FD6809A-EA76-463F-B221-3E72F54CC062}" dt="2021-10-01T02:08:18.953" v="31237"/>
          <ac:inkMkLst>
            <pc:docMk/>
            <pc:sldMk cId="935815493" sldId="919"/>
            <ac:inkMk id="64" creationId="{EBC51486-5591-4E70-BD04-E1844B204487}"/>
          </ac:inkMkLst>
        </pc:inkChg>
      </pc:sldChg>
      <pc:sldChg chg="add del">
        <pc:chgData name="James Tompkin" userId="e10e204fb9e6f665" providerId="LiveId" clId="{4FD6809A-EA76-463F-B221-3E72F54CC062}" dt="2021-10-01T01:18:56.502" v="30119" actId="47"/>
        <pc:sldMkLst>
          <pc:docMk/>
          <pc:sldMk cId="2658910744" sldId="920"/>
        </pc:sldMkLst>
      </pc:sldChg>
      <pc:sldChg chg="addSp delSp modSp add mod modAnim modNotesTx">
        <pc:chgData name="James Tompkin" userId="e10e204fb9e6f665" providerId="LiveId" clId="{4FD6809A-EA76-463F-B221-3E72F54CC062}" dt="2021-10-01T02:08:58.484" v="31283" actId="1036"/>
        <pc:sldMkLst>
          <pc:docMk/>
          <pc:sldMk cId="2753645577" sldId="920"/>
        </pc:sldMkLst>
        <pc:spChg chg="del">
          <ac:chgData name="James Tompkin" userId="e10e204fb9e6f665" providerId="LiveId" clId="{4FD6809A-EA76-463F-B221-3E72F54CC062}" dt="2021-10-01T01:21:30.827" v="30146" actId="478"/>
          <ac:spMkLst>
            <pc:docMk/>
            <pc:sldMk cId="2753645577" sldId="920"/>
            <ac:spMk id="56" creationId="{7C43ECB9-DAD5-4314-93C7-8F3BBD0CD286}"/>
          </ac:spMkLst>
        </pc:spChg>
        <pc:spChg chg="del">
          <ac:chgData name="James Tompkin" userId="e10e204fb9e6f665" providerId="LiveId" clId="{4FD6809A-EA76-463F-B221-3E72F54CC062}" dt="2021-10-01T01:21:30.827" v="30146" actId="478"/>
          <ac:spMkLst>
            <pc:docMk/>
            <pc:sldMk cId="2753645577" sldId="920"/>
            <ac:spMk id="57" creationId="{FB55E3FE-C114-4163-A591-FB1A8D8F20C5}"/>
          </ac:spMkLst>
        </pc:spChg>
        <pc:spChg chg="del">
          <ac:chgData name="James Tompkin" userId="e10e204fb9e6f665" providerId="LiveId" clId="{4FD6809A-EA76-463F-B221-3E72F54CC062}" dt="2021-10-01T02:01:44.785" v="31104" actId="478"/>
          <ac:spMkLst>
            <pc:docMk/>
            <pc:sldMk cId="2753645577" sldId="920"/>
            <ac:spMk id="62" creationId="{3D39B3F9-949B-4555-8664-1C195E433C05}"/>
          </ac:spMkLst>
        </pc:spChg>
        <pc:grpChg chg="add mod">
          <ac:chgData name="James Tompkin" userId="e10e204fb9e6f665" providerId="LiveId" clId="{4FD6809A-EA76-463F-B221-3E72F54CC062}" dt="2021-10-01T02:08:20.540" v="31238"/>
          <ac:grpSpMkLst>
            <pc:docMk/>
            <pc:sldMk cId="2753645577" sldId="920"/>
            <ac:grpSpMk id="26" creationId="{324EF52E-A54D-489E-93E9-0E3E1122A828}"/>
          </ac:grpSpMkLst>
        </pc:grpChg>
        <pc:grpChg chg="add mod">
          <ac:chgData name="James Tompkin" userId="e10e204fb9e6f665" providerId="LiveId" clId="{4FD6809A-EA76-463F-B221-3E72F54CC062}" dt="2021-10-01T02:08:20.540" v="31238"/>
          <ac:grpSpMkLst>
            <pc:docMk/>
            <pc:sldMk cId="2753645577" sldId="920"/>
            <ac:grpSpMk id="39" creationId="{799F3F0E-36CB-4774-9D2F-75250ED77E08}"/>
          </ac:grpSpMkLst>
        </pc:grpChg>
        <pc:grpChg chg="add mod">
          <ac:chgData name="James Tompkin" userId="e10e204fb9e6f665" providerId="LiveId" clId="{4FD6809A-EA76-463F-B221-3E72F54CC062}" dt="2021-10-01T02:08:20.540" v="31238"/>
          <ac:grpSpMkLst>
            <pc:docMk/>
            <pc:sldMk cId="2753645577" sldId="920"/>
            <ac:grpSpMk id="49" creationId="{C889B7CB-12BF-459A-AA27-3325DBD46D5B}"/>
          </ac:grpSpMkLst>
        </pc:grpChg>
        <pc:picChg chg="mod modCrop">
          <ac:chgData name="James Tompkin" userId="e10e204fb9e6f665" providerId="LiveId" clId="{4FD6809A-EA76-463F-B221-3E72F54CC062}" dt="2021-10-01T01:20:08.724" v="30125" actId="732"/>
          <ac:picMkLst>
            <pc:docMk/>
            <pc:sldMk cId="2753645577" sldId="920"/>
            <ac:picMk id="70" creationId="{819F38CA-E04C-4B90-ADEB-654C7CCB9FA2}"/>
          </ac:picMkLst>
        </pc:picChg>
        <pc:inkChg chg="mod">
          <ac:chgData name="James Tompkin" userId="e10e204fb9e6f665" providerId="LiveId" clId="{4FD6809A-EA76-463F-B221-3E72F54CC062}" dt="2021-10-01T02:08:20.540" v="31238"/>
          <ac:inkMkLst>
            <pc:docMk/>
            <pc:sldMk cId="2753645577" sldId="920"/>
            <ac:inkMk id="27" creationId="{DC1DF6BC-D577-44A1-BF3F-F6222F6DE98F}"/>
          </ac:inkMkLst>
        </pc:inkChg>
        <pc:inkChg chg="mod">
          <ac:chgData name="James Tompkin" userId="e10e204fb9e6f665" providerId="LiveId" clId="{4FD6809A-EA76-463F-B221-3E72F54CC062}" dt="2021-10-01T02:08:20.540" v="31238"/>
          <ac:inkMkLst>
            <pc:docMk/>
            <pc:sldMk cId="2753645577" sldId="920"/>
            <ac:inkMk id="28" creationId="{4FF06E79-DBF2-40BF-A83A-251962CF57C2}"/>
          </ac:inkMkLst>
        </pc:inkChg>
        <pc:inkChg chg="mod">
          <ac:chgData name="James Tompkin" userId="e10e204fb9e6f665" providerId="LiveId" clId="{4FD6809A-EA76-463F-B221-3E72F54CC062}" dt="2021-10-01T02:08:20.540" v="31238"/>
          <ac:inkMkLst>
            <pc:docMk/>
            <pc:sldMk cId="2753645577" sldId="920"/>
            <ac:inkMk id="29" creationId="{EE7C404E-1155-4FB6-BEBA-33F71872B885}"/>
          </ac:inkMkLst>
        </pc:inkChg>
        <pc:inkChg chg="mod">
          <ac:chgData name="James Tompkin" userId="e10e204fb9e6f665" providerId="LiveId" clId="{4FD6809A-EA76-463F-B221-3E72F54CC062}" dt="2021-10-01T02:08:20.540" v="31238"/>
          <ac:inkMkLst>
            <pc:docMk/>
            <pc:sldMk cId="2753645577" sldId="920"/>
            <ac:inkMk id="30" creationId="{A547BFD5-F816-4432-90DB-A6A1902F4B4B}"/>
          </ac:inkMkLst>
        </pc:inkChg>
        <pc:inkChg chg="mod">
          <ac:chgData name="James Tompkin" userId="e10e204fb9e6f665" providerId="LiveId" clId="{4FD6809A-EA76-463F-B221-3E72F54CC062}" dt="2021-10-01T02:08:20.540" v="31238"/>
          <ac:inkMkLst>
            <pc:docMk/>
            <pc:sldMk cId="2753645577" sldId="920"/>
            <ac:inkMk id="31" creationId="{0C9FC76A-3A6B-43FB-B0B0-0324CB95BE07}"/>
          </ac:inkMkLst>
        </pc:inkChg>
        <pc:inkChg chg="mod">
          <ac:chgData name="James Tompkin" userId="e10e204fb9e6f665" providerId="LiveId" clId="{4FD6809A-EA76-463F-B221-3E72F54CC062}" dt="2021-10-01T02:08:20.540" v="31238"/>
          <ac:inkMkLst>
            <pc:docMk/>
            <pc:sldMk cId="2753645577" sldId="920"/>
            <ac:inkMk id="32" creationId="{B6992B3F-9E7D-446F-9B00-5E15D347526E}"/>
          </ac:inkMkLst>
        </pc:inkChg>
        <pc:inkChg chg="mod">
          <ac:chgData name="James Tompkin" userId="e10e204fb9e6f665" providerId="LiveId" clId="{4FD6809A-EA76-463F-B221-3E72F54CC062}" dt="2021-10-01T02:08:20.540" v="31238"/>
          <ac:inkMkLst>
            <pc:docMk/>
            <pc:sldMk cId="2753645577" sldId="920"/>
            <ac:inkMk id="33" creationId="{C1039FC5-8EC3-4353-9451-408F6198BEEB}"/>
          </ac:inkMkLst>
        </pc:inkChg>
        <pc:inkChg chg="mod">
          <ac:chgData name="James Tompkin" userId="e10e204fb9e6f665" providerId="LiveId" clId="{4FD6809A-EA76-463F-B221-3E72F54CC062}" dt="2021-10-01T02:08:20.540" v="31238"/>
          <ac:inkMkLst>
            <pc:docMk/>
            <pc:sldMk cId="2753645577" sldId="920"/>
            <ac:inkMk id="34" creationId="{ADDE05B1-1CED-4A63-9170-BC1244EF5D22}"/>
          </ac:inkMkLst>
        </pc:inkChg>
        <pc:inkChg chg="mod">
          <ac:chgData name="James Tompkin" userId="e10e204fb9e6f665" providerId="LiveId" clId="{4FD6809A-EA76-463F-B221-3E72F54CC062}" dt="2021-10-01T02:08:20.540" v="31238"/>
          <ac:inkMkLst>
            <pc:docMk/>
            <pc:sldMk cId="2753645577" sldId="920"/>
            <ac:inkMk id="37" creationId="{D261370E-E898-403A-9C38-5811842B63FB}"/>
          </ac:inkMkLst>
        </pc:inkChg>
        <pc:inkChg chg="mod">
          <ac:chgData name="James Tompkin" userId="e10e204fb9e6f665" providerId="LiveId" clId="{4FD6809A-EA76-463F-B221-3E72F54CC062}" dt="2021-10-01T02:08:20.540" v="31238"/>
          <ac:inkMkLst>
            <pc:docMk/>
            <pc:sldMk cId="2753645577" sldId="920"/>
            <ac:inkMk id="38" creationId="{E4AE2636-4481-4A92-A1FE-A09E6F0A6BB3}"/>
          </ac:inkMkLst>
        </pc:inkChg>
        <pc:inkChg chg="mod">
          <ac:chgData name="James Tompkin" userId="e10e204fb9e6f665" providerId="LiveId" clId="{4FD6809A-EA76-463F-B221-3E72F54CC062}" dt="2021-10-01T02:08:20.540" v="31238"/>
          <ac:inkMkLst>
            <pc:docMk/>
            <pc:sldMk cId="2753645577" sldId="920"/>
            <ac:inkMk id="40" creationId="{60781A19-9307-40CB-8CAA-20C685328A9E}"/>
          </ac:inkMkLst>
        </pc:inkChg>
        <pc:inkChg chg="mod">
          <ac:chgData name="James Tompkin" userId="e10e204fb9e6f665" providerId="LiveId" clId="{4FD6809A-EA76-463F-B221-3E72F54CC062}" dt="2021-10-01T02:08:20.540" v="31238"/>
          <ac:inkMkLst>
            <pc:docMk/>
            <pc:sldMk cId="2753645577" sldId="920"/>
            <ac:inkMk id="41" creationId="{0B01AE29-B27F-4D41-8122-FC60E68BB8A4}"/>
          </ac:inkMkLst>
        </pc:inkChg>
        <pc:inkChg chg="mod">
          <ac:chgData name="James Tompkin" userId="e10e204fb9e6f665" providerId="LiveId" clId="{4FD6809A-EA76-463F-B221-3E72F54CC062}" dt="2021-10-01T02:08:20.540" v="31238"/>
          <ac:inkMkLst>
            <pc:docMk/>
            <pc:sldMk cId="2753645577" sldId="920"/>
            <ac:inkMk id="42" creationId="{5AF51902-2288-4B7B-A4B1-86B80BF2D28B}"/>
          </ac:inkMkLst>
        </pc:inkChg>
        <pc:inkChg chg="mod">
          <ac:chgData name="James Tompkin" userId="e10e204fb9e6f665" providerId="LiveId" clId="{4FD6809A-EA76-463F-B221-3E72F54CC062}" dt="2021-10-01T02:08:20.540" v="31238"/>
          <ac:inkMkLst>
            <pc:docMk/>
            <pc:sldMk cId="2753645577" sldId="920"/>
            <ac:inkMk id="43" creationId="{9879DAA9-829D-4494-A033-B5A019955B10}"/>
          </ac:inkMkLst>
        </pc:inkChg>
        <pc:inkChg chg="mod">
          <ac:chgData name="James Tompkin" userId="e10e204fb9e6f665" providerId="LiveId" clId="{4FD6809A-EA76-463F-B221-3E72F54CC062}" dt="2021-10-01T02:08:20.540" v="31238"/>
          <ac:inkMkLst>
            <pc:docMk/>
            <pc:sldMk cId="2753645577" sldId="920"/>
            <ac:inkMk id="44" creationId="{0BD26773-D719-441B-AA0F-83FCBBD3B3AC}"/>
          </ac:inkMkLst>
        </pc:inkChg>
        <pc:inkChg chg="mod">
          <ac:chgData name="James Tompkin" userId="e10e204fb9e6f665" providerId="LiveId" clId="{4FD6809A-EA76-463F-B221-3E72F54CC062}" dt="2021-10-01T02:08:20.540" v="31238"/>
          <ac:inkMkLst>
            <pc:docMk/>
            <pc:sldMk cId="2753645577" sldId="920"/>
            <ac:inkMk id="45" creationId="{8F91DF1F-2EB7-4C20-91B6-67ACF6B8E45D}"/>
          </ac:inkMkLst>
        </pc:inkChg>
        <pc:inkChg chg="mod">
          <ac:chgData name="James Tompkin" userId="e10e204fb9e6f665" providerId="LiveId" clId="{4FD6809A-EA76-463F-B221-3E72F54CC062}" dt="2021-10-01T02:08:20.540" v="31238"/>
          <ac:inkMkLst>
            <pc:docMk/>
            <pc:sldMk cId="2753645577" sldId="920"/>
            <ac:inkMk id="46" creationId="{8AA4815A-155D-4D45-9262-77B43FBE7FE6}"/>
          </ac:inkMkLst>
        </pc:inkChg>
        <pc:inkChg chg="mod">
          <ac:chgData name="James Tompkin" userId="e10e204fb9e6f665" providerId="LiveId" clId="{4FD6809A-EA76-463F-B221-3E72F54CC062}" dt="2021-10-01T02:08:20.540" v="31238"/>
          <ac:inkMkLst>
            <pc:docMk/>
            <pc:sldMk cId="2753645577" sldId="920"/>
            <ac:inkMk id="47" creationId="{AB1DB43F-5C7D-4365-B2D3-A81CEF4B391B}"/>
          </ac:inkMkLst>
        </pc:inkChg>
        <pc:inkChg chg="add mod">
          <ac:chgData name="James Tompkin" userId="e10e204fb9e6f665" providerId="LiveId" clId="{4FD6809A-EA76-463F-B221-3E72F54CC062}" dt="2021-10-01T02:08:58.484" v="31283" actId="1036"/>
          <ac:inkMkLst>
            <pc:docMk/>
            <pc:sldMk cId="2753645577" sldId="920"/>
            <ac:inkMk id="48" creationId="{79B5EFBF-CBBC-4170-884F-4F15E7028CA1}"/>
          </ac:inkMkLst>
        </pc:inkChg>
        <pc:inkChg chg="mod">
          <ac:chgData name="James Tompkin" userId="e10e204fb9e6f665" providerId="LiveId" clId="{4FD6809A-EA76-463F-B221-3E72F54CC062}" dt="2021-10-01T02:08:20.540" v="31238"/>
          <ac:inkMkLst>
            <pc:docMk/>
            <pc:sldMk cId="2753645577" sldId="920"/>
            <ac:inkMk id="50" creationId="{F8070CA4-E915-49DB-9D19-134224A95ADF}"/>
          </ac:inkMkLst>
        </pc:inkChg>
        <pc:inkChg chg="mod">
          <ac:chgData name="James Tompkin" userId="e10e204fb9e6f665" providerId="LiveId" clId="{4FD6809A-EA76-463F-B221-3E72F54CC062}" dt="2021-10-01T02:08:20.540" v="31238"/>
          <ac:inkMkLst>
            <pc:docMk/>
            <pc:sldMk cId="2753645577" sldId="920"/>
            <ac:inkMk id="63" creationId="{7F861945-034A-44D2-84B1-44424519237D}"/>
          </ac:inkMkLst>
        </pc:inkChg>
        <pc:inkChg chg="add mod">
          <ac:chgData name="James Tompkin" userId="e10e204fb9e6f665" providerId="LiveId" clId="{4FD6809A-EA76-463F-B221-3E72F54CC062}" dt="2021-10-01T02:08:20.540" v="31238"/>
          <ac:inkMkLst>
            <pc:docMk/>
            <pc:sldMk cId="2753645577" sldId="920"/>
            <ac:inkMk id="64" creationId="{50A04845-C2DA-4F6C-91B2-D8703733ED69}"/>
          </ac:inkMkLst>
        </pc:inkChg>
      </pc:sldChg>
      <pc:sldChg chg="add del">
        <pc:chgData name="James Tompkin" userId="e10e204fb9e6f665" providerId="LiveId" clId="{4FD6809A-EA76-463F-B221-3E72F54CC062}" dt="2021-10-01T01:18:56.502" v="30119" actId="47"/>
        <pc:sldMkLst>
          <pc:docMk/>
          <pc:sldMk cId="1183432428" sldId="921"/>
        </pc:sldMkLst>
      </pc:sldChg>
      <pc:sldChg chg="addSp delSp modSp add mod modAnim modNotesTx">
        <pc:chgData name="James Tompkin" userId="e10e204fb9e6f665" providerId="LiveId" clId="{4FD6809A-EA76-463F-B221-3E72F54CC062}" dt="2021-10-01T02:09:05.897" v="31294" actId="1036"/>
        <pc:sldMkLst>
          <pc:docMk/>
          <pc:sldMk cId="1726849099" sldId="921"/>
        </pc:sldMkLst>
        <pc:spChg chg="del">
          <ac:chgData name="James Tompkin" userId="e10e204fb9e6f665" providerId="LiveId" clId="{4FD6809A-EA76-463F-B221-3E72F54CC062}" dt="2021-10-01T02:01:47.595" v="31105" actId="478"/>
          <ac:spMkLst>
            <pc:docMk/>
            <pc:sldMk cId="1726849099" sldId="921"/>
            <ac:spMk id="62" creationId="{3D39B3F9-949B-4555-8664-1C195E433C05}"/>
          </ac:spMkLst>
        </pc:spChg>
        <pc:grpChg chg="add mod">
          <ac:chgData name="James Tompkin" userId="e10e204fb9e6f665" providerId="LiveId" clId="{4FD6809A-EA76-463F-B221-3E72F54CC062}" dt="2021-10-01T02:08:23.172" v="31239"/>
          <ac:grpSpMkLst>
            <pc:docMk/>
            <pc:sldMk cId="1726849099" sldId="921"/>
            <ac:grpSpMk id="26" creationId="{0BB71FDE-8878-482D-A648-B6E59C8435CD}"/>
          </ac:grpSpMkLst>
        </pc:grpChg>
        <pc:grpChg chg="add mod">
          <ac:chgData name="James Tompkin" userId="e10e204fb9e6f665" providerId="LiveId" clId="{4FD6809A-EA76-463F-B221-3E72F54CC062}" dt="2021-10-01T02:08:23.172" v="31239"/>
          <ac:grpSpMkLst>
            <pc:docMk/>
            <pc:sldMk cId="1726849099" sldId="921"/>
            <ac:grpSpMk id="39" creationId="{C10318B7-51DC-4B82-AD51-915D68D7193E}"/>
          </ac:grpSpMkLst>
        </pc:grpChg>
        <pc:grpChg chg="add mod">
          <ac:chgData name="James Tompkin" userId="e10e204fb9e6f665" providerId="LiveId" clId="{4FD6809A-EA76-463F-B221-3E72F54CC062}" dt="2021-10-01T02:08:23.172" v="31239"/>
          <ac:grpSpMkLst>
            <pc:docMk/>
            <pc:sldMk cId="1726849099" sldId="921"/>
            <ac:grpSpMk id="49" creationId="{165789F9-956C-43CE-A60A-6D0CFD03BEE4}"/>
          </ac:grpSpMkLst>
        </pc:grpChg>
        <pc:inkChg chg="mod">
          <ac:chgData name="James Tompkin" userId="e10e204fb9e6f665" providerId="LiveId" clId="{4FD6809A-EA76-463F-B221-3E72F54CC062}" dt="2021-10-01T02:08:23.172" v="31239"/>
          <ac:inkMkLst>
            <pc:docMk/>
            <pc:sldMk cId="1726849099" sldId="921"/>
            <ac:inkMk id="27" creationId="{01CAA706-6896-411C-82E7-9957F605B9EE}"/>
          </ac:inkMkLst>
        </pc:inkChg>
        <pc:inkChg chg="mod">
          <ac:chgData name="James Tompkin" userId="e10e204fb9e6f665" providerId="LiveId" clId="{4FD6809A-EA76-463F-B221-3E72F54CC062}" dt="2021-10-01T02:08:23.172" v="31239"/>
          <ac:inkMkLst>
            <pc:docMk/>
            <pc:sldMk cId="1726849099" sldId="921"/>
            <ac:inkMk id="28" creationId="{D1122511-9F60-49FA-81B6-3D1C51DDAF09}"/>
          </ac:inkMkLst>
        </pc:inkChg>
        <pc:inkChg chg="mod">
          <ac:chgData name="James Tompkin" userId="e10e204fb9e6f665" providerId="LiveId" clId="{4FD6809A-EA76-463F-B221-3E72F54CC062}" dt="2021-10-01T02:08:23.172" v="31239"/>
          <ac:inkMkLst>
            <pc:docMk/>
            <pc:sldMk cId="1726849099" sldId="921"/>
            <ac:inkMk id="29" creationId="{DF192C2C-2FB5-41EA-8174-3A31768E7BEA}"/>
          </ac:inkMkLst>
        </pc:inkChg>
        <pc:inkChg chg="mod">
          <ac:chgData name="James Tompkin" userId="e10e204fb9e6f665" providerId="LiveId" clId="{4FD6809A-EA76-463F-B221-3E72F54CC062}" dt="2021-10-01T02:08:23.172" v="31239"/>
          <ac:inkMkLst>
            <pc:docMk/>
            <pc:sldMk cId="1726849099" sldId="921"/>
            <ac:inkMk id="30" creationId="{C5EAD5AE-55EE-4CF8-A009-55FD2DB480D1}"/>
          </ac:inkMkLst>
        </pc:inkChg>
        <pc:inkChg chg="mod">
          <ac:chgData name="James Tompkin" userId="e10e204fb9e6f665" providerId="LiveId" clId="{4FD6809A-EA76-463F-B221-3E72F54CC062}" dt="2021-10-01T02:08:23.172" v="31239"/>
          <ac:inkMkLst>
            <pc:docMk/>
            <pc:sldMk cId="1726849099" sldId="921"/>
            <ac:inkMk id="31" creationId="{4436A7F0-5E69-4B7C-BA98-4417F0BCB65A}"/>
          </ac:inkMkLst>
        </pc:inkChg>
        <pc:inkChg chg="mod">
          <ac:chgData name="James Tompkin" userId="e10e204fb9e6f665" providerId="LiveId" clId="{4FD6809A-EA76-463F-B221-3E72F54CC062}" dt="2021-10-01T02:08:23.172" v="31239"/>
          <ac:inkMkLst>
            <pc:docMk/>
            <pc:sldMk cId="1726849099" sldId="921"/>
            <ac:inkMk id="32" creationId="{B34509C8-338D-4ACE-9E0B-CA2D37CB46F0}"/>
          </ac:inkMkLst>
        </pc:inkChg>
        <pc:inkChg chg="mod">
          <ac:chgData name="James Tompkin" userId="e10e204fb9e6f665" providerId="LiveId" clId="{4FD6809A-EA76-463F-B221-3E72F54CC062}" dt="2021-10-01T02:08:23.172" v="31239"/>
          <ac:inkMkLst>
            <pc:docMk/>
            <pc:sldMk cId="1726849099" sldId="921"/>
            <ac:inkMk id="33" creationId="{FCD86495-4236-474B-AD52-0708A04CE1A5}"/>
          </ac:inkMkLst>
        </pc:inkChg>
        <pc:inkChg chg="mod">
          <ac:chgData name="James Tompkin" userId="e10e204fb9e6f665" providerId="LiveId" clId="{4FD6809A-EA76-463F-B221-3E72F54CC062}" dt="2021-10-01T02:08:23.172" v="31239"/>
          <ac:inkMkLst>
            <pc:docMk/>
            <pc:sldMk cId="1726849099" sldId="921"/>
            <ac:inkMk id="34" creationId="{1E781886-C83B-4FDB-B719-C782956F1ABA}"/>
          </ac:inkMkLst>
        </pc:inkChg>
        <pc:inkChg chg="mod">
          <ac:chgData name="James Tompkin" userId="e10e204fb9e6f665" providerId="LiveId" clId="{4FD6809A-EA76-463F-B221-3E72F54CC062}" dt="2021-10-01T02:08:23.172" v="31239"/>
          <ac:inkMkLst>
            <pc:docMk/>
            <pc:sldMk cId="1726849099" sldId="921"/>
            <ac:inkMk id="37" creationId="{762A4280-583D-4292-864C-2394418CE9E1}"/>
          </ac:inkMkLst>
        </pc:inkChg>
        <pc:inkChg chg="mod">
          <ac:chgData name="James Tompkin" userId="e10e204fb9e6f665" providerId="LiveId" clId="{4FD6809A-EA76-463F-B221-3E72F54CC062}" dt="2021-10-01T02:08:23.172" v="31239"/>
          <ac:inkMkLst>
            <pc:docMk/>
            <pc:sldMk cId="1726849099" sldId="921"/>
            <ac:inkMk id="38" creationId="{12A73049-B558-440C-86C2-C835CB56DA74}"/>
          </ac:inkMkLst>
        </pc:inkChg>
        <pc:inkChg chg="mod">
          <ac:chgData name="James Tompkin" userId="e10e204fb9e6f665" providerId="LiveId" clId="{4FD6809A-EA76-463F-B221-3E72F54CC062}" dt="2021-10-01T02:08:23.172" v="31239"/>
          <ac:inkMkLst>
            <pc:docMk/>
            <pc:sldMk cId="1726849099" sldId="921"/>
            <ac:inkMk id="40" creationId="{D0C1D7C3-6432-4E4A-B23E-D5B88A714AC3}"/>
          </ac:inkMkLst>
        </pc:inkChg>
        <pc:inkChg chg="mod">
          <ac:chgData name="James Tompkin" userId="e10e204fb9e6f665" providerId="LiveId" clId="{4FD6809A-EA76-463F-B221-3E72F54CC062}" dt="2021-10-01T02:08:23.172" v="31239"/>
          <ac:inkMkLst>
            <pc:docMk/>
            <pc:sldMk cId="1726849099" sldId="921"/>
            <ac:inkMk id="41" creationId="{22071C66-F223-4EDE-A921-C2611E509205}"/>
          </ac:inkMkLst>
        </pc:inkChg>
        <pc:inkChg chg="mod">
          <ac:chgData name="James Tompkin" userId="e10e204fb9e6f665" providerId="LiveId" clId="{4FD6809A-EA76-463F-B221-3E72F54CC062}" dt="2021-10-01T02:08:23.172" v="31239"/>
          <ac:inkMkLst>
            <pc:docMk/>
            <pc:sldMk cId="1726849099" sldId="921"/>
            <ac:inkMk id="42" creationId="{CC8239DF-ECFE-4842-A03E-406CFD571AD6}"/>
          </ac:inkMkLst>
        </pc:inkChg>
        <pc:inkChg chg="mod">
          <ac:chgData name="James Tompkin" userId="e10e204fb9e6f665" providerId="LiveId" clId="{4FD6809A-EA76-463F-B221-3E72F54CC062}" dt="2021-10-01T02:08:23.172" v="31239"/>
          <ac:inkMkLst>
            <pc:docMk/>
            <pc:sldMk cId="1726849099" sldId="921"/>
            <ac:inkMk id="43" creationId="{AA5DAE2A-A3E4-4753-99F8-834E8DFC98C9}"/>
          </ac:inkMkLst>
        </pc:inkChg>
        <pc:inkChg chg="mod">
          <ac:chgData name="James Tompkin" userId="e10e204fb9e6f665" providerId="LiveId" clId="{4FD6809A-EA76-463F-B221-3E72F54CC062}" dt="2021-10-01T02:08:23.172" v="31239"/>
          <ac:inkMkLst>
            <pc:docMk/>
            <pc:sldMk cId="1726849099" sldId="921"/>
            <ac:inkMk id="44" creationId="{AD93DBB4-51AE-4DEB-959E-711F4EAFCD5D}"/>
          </ac:inkMkLst>
        </pc:inkChg>
        <pc:inkChg chg="mod">
          <ac:chgData name="James Tompkin" userId="e10e204fb9e6f665" providerId="LiveId" clId="{4FD6809A-EA76-463F-B221-3E72F54CC062}" dt="2021-10-01T02:08:23.172" v="31239"/>
          <ac:inkMkLst>
            <pc:docMk/>
            <pc:sldMk cId="1726849099" sldId="921"/>
            <ac:inkMk id="45" creationId="{93060648-B153-4963-9DA2-CBCF11F4716F}"/>
          </ac:inkMkLst>
        </pc:inkChg>
        <pc:inkChg chg="mod">
          <ac:chgData name="James Tompkin" userId="e10e204fb9e6f665" providerId="LiveId" clId="{4FD6809A-EA76-463F-B221-3E72F54CC062}" dt="2021-10-01T02:08:23.172" v="31239"/>
          <ac:inkMkLst>
            <pc:docMk/>
            <pc:sldMk cId="1726849099" sldId="921"/>
            <ac:inkMk id="46" creationId="{5860A866-0EB8-48E9-BD0E-2ED8906674C5}"/>
          </ac:inkMkLst>
        </pc:inkChg>
        <pc:inkChg chg="mod">
          <ac:chgData name="James Tompkin" userId="e10e204fb9e6f665" providerId="LiveId" clId="{4FD6809A-EA76-463F-B221-3E72F54CC062}" dt="2021-10-01T02:08:23.172" v="31239"/>
          <ac:inkMkLst>
            <pc:docMk/>
            <pc:sldMk cId="1726849099" sldId="921"/>
            <ac:inkMk id="47" creationId="{1716CD06-152F-4516-864A-611F93E551C8}"/>
          </ac:inkMkLst>
        </pc:inkChg>
        <pc:inkChg chg="add mod">
          <ac:chgData name="James Tompkin" userId="e10e204fb9e6f665" providerId="LiveId" clId="{4FD6809A-EA76-463F-B221-3E72F54CC062}" dt="2021-10-01T02:09:05.897" v="31294" actId="1036"/>
          <ac:inkMkLst>
            <pc:docMk/>
            <pc:sldMk cId="1726849099" sldId="921"/>
            <ac:inkMk id="48" creationId="{2339D6DB-CDBB-43F6-9F89-92423B615FF2}"/>
          </ac:inkMkLst>
        </pc:inkChg>
        <pc:inkChg chg="mod">
          <ac:chgData name="James Tompkin" userId="e10e204fb9e6f665" providerId="LiveId" clId="{4FD6809A-EA76-463F-B221-3E72F54CC062}" dt="2021-10-01T02:08:23.172" v="31239"/>
          <ac:inkMkLst>
            <pc:docMk/>
            <pc:sldMk cId="1726849099" sldId="921"/>
            <ac:inkMk id="50" creationId="{AE8D4CF1-3A14-462E-BEB5-9CDD564A9067}"/>
          </ac:inkMkLst>
        </pc:inkChg>
        <pc:inkChg chg="mod">
          <ac:chgData name="James Tompkin" userId="e10e204fb9e6f665" providerId="LiveId" clId="{4FD6809A-EA76-463F-B221-3E72F54CC062}" dt="2021-10-01T02:08:23.172" v="31239"/>
          <ac:inkMkLst>
            <pc:docMk/>
            <pc:sldMk cId="1726849099" sldId="921"/>
            <ac:inkMk id="63" creationId="{A9631DF0-D92E-4AA2-8757-AF9808EACB5E}"/>
          </ac:inkMkLst>
        </pc:inkChg>
        <pc:inkChg chg="add mod">
          <ac:chgData name="James Tompkin" userId="e10e204fb9e6f665" providerId="LiveId" clId="{4FD6809A-EA76-463F-B221-3E72F54CC062}" dt="2021-10-01T02:08:23.172" v="31239"/>
          <ac:inkMkLst>
            <pc:docMk/>
            <pc:sldMk cId="1726849099" sldId="921"/>
            <ac:inkMk id="64" creationId="{B82B1ABC-224A-42C1-888E-FA5BA3FBF982}"/>
          </ac:inkMkLst>
        </pc:inkChg>
      </pc:sldChg>
      <pc:sldChg chg="delSp modSp add mod delAnim modAnim modNotesTx">
        <pc:chgData name="James Tompkin" userId="e10e204fb9e6f665" providerId="LiveId" clId="{4FD6809A-EA76-463F-B221-3E72F54CC062}" dt="2021-10-01T02:00:23.869" v="31101" actId="1036"/>
        <pc:sldMkLst>
          <pc:docMk/>
          <pc:sldMk cId="577321496" sldId="922"/>
        </pc:sldMkLst>
        <pc:spChg chg="del">
          <ac:chgData name="James Tompkin" userId="e10e204fb9e6f665" providerId="LiveId" clId="{4FD6809A-EA76-463F-B221-3E72F54CC062}" dt="2021-10-01T01:57:49.301" v="30944" actId="478"/>
          <ac:spMkLst>
            <pc:docMk/>
            <pc:sldMk cId="577321496" sldId="922"/>
            <ac:spMk id="4" creationId="{7F59437A-FB45-4DCF-93FB-02709EF82CA5}"/>
          </ac:spMkLst>
        </pc:spChg>
        <pc:spChg chg="del">
          <ac:chgData name="James Tompkin" userId="e10e204fb9e6f665" providerId="LiveId" clId="{4FD6809A-EA76-463F-B221-3E72F54CC062}" dt="2021-10-01T01:57:49.301" v="30944" actId="478"/>
          <ac:spMkLst>
            <pc:docMk/>
            <pc:sldMk cId="577321496" sldId="922"/>
            <ac:spMk id="16" creationId="{4C3D7A81-0732-459B-BC07-CA7F118BD9C9}"/>
          </ac:spMkLst>
        </pc:spChg>
        <pc:spChg chg="del">
          <ac:chgData name="James Tompkin" userId="e10e204fb9e6f665" providerId="LiveId" clId="{4FD6809A-EA76-463F-B221-3E72F54CC062}" dt="2021-10-01T01:57:49.301" v="30944" actId="478"/>
          <ac:spMkLst>
            <pc:docMk/>
            <pc:sldMk cId="577321496" sldId="922"/>
            <ac:spMk id="17" creationId="{93E1C964-B343-4E17-82D1-18DAF07EC14B}"/>
          </ac:spMkLst>
        </pc:spChg>
        <pc:spChg chg="del">
          <ac:chgData name="James Tompkin" userId="e10e204fb9e6f665" providerId="LiveId" clId="{4FD6809A-EA76-463F-B221-3E72F54CC062}" dt="2021-10-01T01:57:49.301" v="30944" actId="478"/>
          <ac:spMkLst>
            <pc:docMk/>
            <pc:sldMk cId="577321496" sldId="922"/>
            <ac:spMk id="18" creationId="{F4F09A4A-34DD-40BE-9F31-36CB9A25A837}"/>
          </ac:spMkLst>
        </pc:spChg>
        <pc:spChg chg="del">
          <ac:chgData name="James Tompkin" userId="e10e204fb9e6f665" providerId="LiveId" clId="{4FD6809A-EA76-463F-B221-3E72F54CC062}" dt="2021-10-01T01:57:49.301" v="30944" actId="478"/>
          <ac:spMkLst>
            <pc:docMk/>
            <pc:sldMk cId="577321496" sldId="922"/>
            <ac:spMk id="19" creationId="{F01D1198-6130-4618-90AF-33C459489A4F}"/>
          </ac:spMkLst>
        </pc:spChg>
        <pc:spChg chg="del">
          <ac:chgData name="James Tompkin" userId="e10e204fb9e6f665" providerId="LiveId" clId="{4FD6809A-EA76-463F-B221-3E72F54CC062}" dt="2021-10-01T01:57:49.301" v="30944" actId="478"/>
          <ac:spMkLst>
            <pc:docMk/>
            <pc:sldMk cId="577321496" sldId="922"/>
            <ac:spMk id="20" creationId="{48843A21-6C28-4A91-880F-15F2F82D669A}"/>
          </ac:spMkLst>
        </pc:spChg>
        <pc:spChg chg="del">
          <ac:chgData name="James Tompkin" userId="e10e204fb9e6f665" providerId="LiveId" clId="{4FD6809A-EA76-463F-B221-3E72F54CC062}" dt="2021-10-01T01:57:49.301" v="30944" actId="478"/>
          <ac:spMkLst>
            <pc:docMk/>
            <pc:sldMk cId="577321496" sldId="922"/>
            <ac:spMk id="22" creationId="{44678C3F-F546-42E7-B4F3-EFBE9A6EE5BC}"/>
          </ac:spMkLst>
        </pc:spChg>
        <pc:spChg chg="del">
          <ac:chgData name="James Tompkin" userId="e10e204fb9e6f665" providerId="LiveId" clId="{4FD6809A-EA76-463F-B221-3E72F54CC062}" dt="2021-10-01T01:57:49.301" v="30944" actId="478"/>
          <ac:spMkLst>
            <pc:docMk/>
            <pc:sldMk cId="577321496" sldId="922"/>
            <ac:spMk id="23" creationId="{A4F9BA74-2798-411E-ACF2-2F324FBE14D8}"/>
          </ac:spMkLst>
        </pc:spChg>
        <pc:spChg chg="del">
          <ac:chgData name="James Tompkin" userId="e10e204fb9e6f665" providerId="LiveId" clId="{4FD6809A-EA76-463F-B221-3E72F54CC062}" dt="2021-10-01T01:57:49.301" v="30944" actId="478"/>
          <ac:spMkLst>
            <pc:docMk/>
            <pc:sldMk cId="577321496" sldId="922"/>
            <ac:spMk id="24" creationId="{901363C3-0228-40F0-820D-0E21B712CB8D}"/>
          </ac:spMkLst>
        </pc:spChg>
        <pc:spChg chg="mod">
          <ac:chgData name="James Tompkin" userId="e10e204fb9e6f665" providerId="LiveId" clId="{4FD6809A-EA76-463F-B221-3E72F54CC062}" dt="2021-10-01T01:58:32.940" v="31026" actId="1035"/>
          <ac:spMkLst>
            <pc:docMk/>
            <pc:sldMk cId="577321496" sldId="922"/>
            <ac:spMk id="25" creationId="{50A94A27-501F-4CA0-94A1-27F8DFDB4F02}"/>
          </ac:spMkLst>
        </pc:spChg>
        <pc:spChg chg="mod">
          <ac:chgData name="James Tompkin" userId="e10e204fb9e6f665" providerId="LiveId" clId="{4FD6809A-EA76-463F-B221-3E72F54CC062}" dt="2021-10-01T01:59:17.152" v="31056" actId="1037"/>
          <ac:spMkLst>
            <pc:docMk/>
            <pc:sldMk cId="577321496" sldId="922"/>
            <ac:spMk id="33" creationId="{5DD48B18-6F41-4B4F-A655-F6299403CD68}"/>
          </ac:spMkLst>
        </pc:spChg>
        <pc:spChg chg="mod">
          <ac:chgData name="James Tompkin" userId="e10e204fb9e6f665" providerId="LiveId" clId="{4FD6809A-EA76-463F-B221-3E72F54CC062}" dt="2021-10-01T01:59:17.152" v="31056" actId="1037"/>
          <ac:spMkLst>
            <pc:docMk/>
            <pc:sldMk cId="577321496" sldId="922"/>
            <ac:spMk id="34" creationId="{39EC5B7B-27BF-458C-8518-2B52B9B5C45D}"/>
          </ac:spMkLst>
        </pc:spChg>
        <pc:spChg chg="mod">
          <ac:chgData name="James Tompkin" userId="e10e204fb9e6f665" providerId="LiveId" clId="{4FD6809A-EA76-463F-B221-3E72F54CC062}" dt="2021-10-01T01:59:17.152" v="31056" actId="1037"/>
          <ac:spMkLst>
            <pc:docMk/>
            <pc:sldMk cId="577321496" sldId="922"/>
            <ac:spMk id="35" creationId="{9B28AC02-6C68-4735-9B39-B1F46598E52C}"/>
          </ac:spMkLst>
        </pc:spChg>
        <pc:spChg chg="mod">
          <ac:chgData name="James Tompkin" userId="e10e204fb9e6f665" providerId="LiveId" clId="{4FD6809A-EA76-463F-B221-3E72F54CC062}" dt="2021-10-01T01:59:17.152" v="31056" actId="1037"/>
          <ac:spMkLst>
            <pc:docMk/>
            <pc:sldMk cId="577321496" sldId="922"/>
            <ac:spMk id="36" creationId="{C6F57217-D1BD-4523-9F99-000330767995}"/>
          </ac:spMkLst>
        </pc:spChg>
        <pc:spChg chg="del">
          <ac:chgData name="James Tompkin" userId="e10e204fb9e6f665" providerId="LiveId" clId="{4FD6809A-EA76-463F-B221-3E72F54CC062}" dt="2021-10-01T01:57:49.301" v="30944" actId="478"/>
          <ac:spMkLst>
            <pc:docMk/>
            <pc:sldMk cId="577321496" sldId="922"/>
            <ac:spMk id="37" creationId="{46DB46F5-E02E-4360-8956-CAF1A7906909}"/>
          </ac:spMkLst>
        </pc:spChg>
        <pc:spChg chg="mod">
          <ac:chgData name="James Tompkin" userId="e10e204fb9e6f665" providerId="LiveId" clId="{4FD6809A-EA76-463F-B221-3E72F54CC062}" dt="2021-10-01T01:59:17.152" v="31056" actId="1037"/>
          <ac:spMkLst>
            <pc:docMk/>
            <pc:sldMk cId="577321496" sldId="922"/>
            <ac:spMk id="38" creationId="{34A6F529-E2DE-477E-9857-123753804D95}"/>
          </ac:spMkLst>
        </pc:spChg>
        <pc:spChg chg="mod">
          <ac:chgData name="James Tompkin" userId="e10e204fb9e6f665" providerId="LiveId" clId="{4FD6809A-EA76-463F-B221-3E72F54CC062}" dt="2021-10-01T02:00:23.869" v="31101" actId="1036"/>
          <ac:spMkLst>
            <pc:docMk/>
            <pc:sldMk cId="577321496" sldId="922"/>
            <ac:spMk id="39" creationId="{9E149AA1-3C56-49BD-A108-CFBB7D016509}"/>
          </ac:spMkLst>
        </pc:spChg>
        <pc:spChg chg="mod">
          <ac:chgData name="James Tompkin" userId="e10e204fb9e6f665" providerId="LiveId" clId="{4FD6809A-EA76-463F-B221-3E72F54CC062}" dt="2021-10-01T02:00:23.869" v="31101" actId="1036"/>
          <ac:spMkLst>
            <pc:docMk/>
            <pc:sldMk cId="577321496" sldId="922"/>
            <ac:spMk id="40" creationId="{E7E27BDB-AFA9-4679-8598-7D1A4152BFCF}"/>
          </ac:spMkLst>
        </pc:spChg>
        <pc:spChg chg="mod">
          <ac:chgData name="James Tompkin" userId="e10e204fb9e6f665" providerId="LiveId" clId="{4FD6809A-EA76-463F-B221-3E72F54CC062}" dt="2021-10-01T01:59:51.653" v="31077" actId="1038"/>
          <ac:spMkLst>
            <pc:docMk/>
            <pc:sldMk cId="577321496" sldId="922"/>
            <ac:spMk id="41" creationId="{D74C3BC3-FB16-40C9-8708-D890D3E872E5}"/>
          </ac:spMkLst>
        </pc:spChg>
        <pc:spChg chg="mod">
          <ac:chgData name="James Tompkin" userId="e10e204fb9e6f665" providerId="LiveId" clId="{4FD6809A-EA76-463F-B221-3E72F54CC062}" dt="2021-10-01T01:59:51.653" v="31077" actId="1038"/>
          <ac:spMkLst>
            <pc:docMk/>
            <pc:sldMk cId="577321496" sldId="922"/>
            <ac:spMk id="42" creationId="{F3C8102A-F181-4938-B2B2-DEE151219808}"/>
          </ac:spMkLst>
        </pc:spChg>
        <pc:spChg chg="mod">
          <ac:chgData name="James Tompkin" userId="e10e204fb9e6f665" providerId="LiveId" clId="{4FD6809A-EA76-463F-B221-3E72F54CC062}" dt="2021-10-01T02:00:16.096" v="31095" actId="1035"/>
          <ac:spMkLst>
            <pc:docMk/>
            <pc:sldMk cId="577321496" sldId="922"/>
            <ac:spMk id="43" creationId="{7BE198B9-BA9A-4797-BC31-B2185A2FE145}"/>
          </ac:spMkLst>
        </pc:spChg>
        <pc:spChg chg="mod">
          <ac:chgData name="James Tompkin" userId="e10e204fb9e6f665" providerId="LiveId" clId="{4FD6809A-EA76-463F-B221-3E72F54CC062}" dt="2021-10-01T02:00:16.096" v="31095" actId="1035"/>
          <ac:spMkLst>
            <pc:docMk/>
            <pc:sldMk cId="577321496" sldId="922"/>
            <ac:spMk id="44" creationId="{7C8E4DD8-905E-450B-9CB7-B01CED49A183}"/>
          </ac:spMkLst>
        </pc:spChg>
        <pc:spChg chg="mod">
          <ac:chgData name="James Tompkin" userId="e10e204fb9e6f665" providerId="LiveId" clId="{4FD6809A-EA76-463F-B221-3E72F54CC062}" dt="2021-10-01T01:59:17.152" v="31056" actId="1037"/>
          <ac:spMkLst>
            <pc:docMk/>
            <pc:sldMk cId="577321496" sldId="922"/>
            <ac:spMk id="45" creationId="{F6D6DAFF-FC30-4DB1-8D9B-5ACD6BC504E6}"/>
          </ac:spMkLst>
        </pc:spChg>
        <pc:spChg chg="mod">
          <ac:chgData name="James Tompkin" userId="e10e204fb9e6f665" providerId="LiveId" clId="{4FD6809A-EA76-463F-B221-3E72F54CC062}" dt="2021-10-01T01:59:17.152" v="31056" actId="1037"/>
          <ac:spMkLst>
            <pc:docMk/>
            <pc:sldMk cId="577321496" sldId="922"/>
            <ac:spMk id="46" creationId="{A57D7FCC-015B-4E8E-AD91-6BA7FCB7ABB1}"/>
          </ac:spMkLst>
        </pc:spChg>
        <pc:spChg chg="mod">
          <ac:chgData name="James Tompkin" userId="e10e204fb9e6f665" providerId="LiveId" clId="{4FD6809A-EA76-463F-B221-3E72F54CC062}" dt="2021-10-01T01:59:17.152" v="31056" actId="1037"/>
          <ac:spMkLst>
            <pc:docMk/>
            <pc:sldMk cId="577321496" sldId="922"/>
            <ac:spMk id="47" creationId="{117AD327-D365-401E-BEBC-F889CDA1BE8D}"/>
          </ac:spMkLst>
        </pc:spChg>
        <pc:grpChg chg="del">
          <ac:chgData name="James Tompkin" userId="e10e204fb9e6f665" providerId="LiveId" clId="{4FD6809A-EA76-463F-B221-3E72F54CC062}" dt="2021-10-01T01:57:52.264" v="30945" actId="478"/>
          <ac:grpSpMkLst>
            <pc:docMk/>
            <pc:sldMk cId="577321496" sldId="922"/>
            <ac:grpSpMk id="7" creationId="{AFDEE453-56B3-4BEA-A7A0-BBB161D54583}"/>
          </ac:grpSpMkLst>
        </pc:grpChg>
        <pc:graphicFrameChg chg="mod">
          <ac:chgData name="James Tompkin" userId="e10e204fb9e6f665" providerId="LiveId" clId="{4FD6809A-EA76-463F-B221-3E72F54CC062}" dt="2021-10-01T01:59:17.152" v="31056" actId="1037"/>
          <ac:graphicFrameMkLst>
            <pc:docMk/>
            <pc:sldMk cId="577321496" sldId="922"/>
            <ac:graphicFrameMk id="31" creationId="{0D531777-3C4F-4692-A7EE-ACD1DB8082F8}"/>
          </ac:graphicFrameMkLst>
        </pc:graphicFrameChg>
        <pc:picChg chg="del">
          <ac:chgData name="James Tompkin" userId="e10e204fb9e6f665" providerId="LiveId" clId="{4FD6809A-EA76-463F-B221-3E72F54CC062}" dt="2021-10-01T01:57:49.301" v="30944" actId="478"/>
          <ac:picMkLst>
            <pc:docMk/>
            <pc:sldMk cId="577321496" sldId="922"/>
            <ac:picMk id="5" creationId="{E4158BC9-888E-4B45-B3F6-9BAE36B937AE}"/>
          </ac:picMkLst>
        </pc:picChg>
      </pc:sldChg>
      <pc:sldChg chg="addSp modSp add mod modAnim modNotesTx">
        <pc:chgData name="James Tompkin" userId="e10e204fb9e6f665" providerId="LiveId" clId="{4FD6809A-EA76-463F-B221-3E72F54CC062}" dt="2021-10-01T02:43:29.595" v="31854"/>
        <pc:sldMkLst>
          <pc:docMk/>
          <pc:sldMk cId="1173995342" sldId="923"/>
        </pc:sldMkLst>
        <pc:spChg chg="add mod">
          <ac:chgData name="James Tompkin" userId="e10e204fb9e6f665" providerId="LiveId" clId="{4FD6809A-EA76-463F-B221-3E72F54CC062}" dt="2021-10-01T02:41:25.343" v="31850" actId="6549"/>
          <ac:spMkLst>
            <pc:docMk/>
            <pc:sldMk cId="1173995342" sldId="923"/>
            <ac:spMk id="19" creationId="{37BE5F77-058F-49A7-AF87-43C54EA189D2}"/>
          </ac:spMkLst>
        </pc:spChg>
        <pc:spChg chg="add mod">
          <ac:chgData name="James Tompkin" userId="e10e204fb9e6f665" providerId="LiveId" clId="{4FD6809A-EA76-463F-B221-3E72F54CC062}" dt="2021-10-01T02:41:29.196" v="31851" actId="14100"/>
          <ac:spMkLst>
            <pc:docMk/>
            <pc:sldMk cId="1173995342" sldId="923"/>
            <ac:spMk id="20" creationId="{2552508A-D258-409D-89AB-E2EED557339E}"/>
          </ac:spMkLst>
        </pc:spChg>
        <pc:spChg chg="add mod">
          <ac:chgData name="James Tompkin" userId="e10e204fb9e6f665" providerId="LiveId" clId="{4FD6809A-EA76-463F-B221-3E72F54CC062}" dt="2021-10-01T02:40:56.943" v="31848" actId="207"/>
          <ac:spMkLst>
            <pc:docMk/>
            <pc:sldMk cId="1173995342" sldId="923"/>
            <ac:spMk id="21" creationId="{0D442626-73DA-4E99-AECD-905B1E13FE6A}"/>
          </ac:spMkLst>
        </pc:spChg>
        <pc:spChg chg="add mod">
          <ac:chgData name="James Tompkin" userId="e10e204fb9e6f665" providerId="LiveId" clId="{4FD6809A-EA76-463F-B221-3E72F54CC062}" dt="2021-10-01T02:36:24.577" v="31680" actId="1035"/>
          <ac:spMkLst>
            <pc:docMk/>
            <pc:sldMk cId="1173995342" sldId="923"/>
            <ac:spMk id="22" creationId="{D6734D80-04BC-4515-975D-6811B2BF76CD}"/>
          </ac:spMkLst>
        </pc:spChg>
        <pc:spChg chg="add mod">
          <ac:chgData name="James Tompkin" userId="e10e204fb9e6f665" providerId="LiveId" clId="{4FD6809A-EA76-463F-B221-3E72F54CC062}" dt="2021-10-01T02:36:24.577" v="31680" actId="1035"/>
          <ac:spMkLst>
            <pc:docMk/>
            <pc:sldMk cId="1173995342" sldId="923"/>
            <ac:spMk id="23" creationId="{29A5C443-7AA1-4534-962A-8C916B6348DC}"/>
          </ac:spMkLst>
        </pc:spChg>
        <pc:spChg chg="add mod">
          <ac:chgData name="James Tompkin" userId="e10e204fb9e6f665" providerId="LiveId" clId="{4FD6809A-EA76-463F-B221-3E72F54CC062}" dt="2021-10-01T02:36:24.577" v="31680" actId="1035"/>
          <ac:spMkLst>
            <pc:docMk/>
            <pc:sldMk cId="1173995342" sldId="923"/>
            <ac:spMk id="24" creationId="{FAEF8C7F-0AB0-4AF5-A2A4-4D9EF34DF9AF}"/>
          </ac:spMkLst>
        </pc:spChg>
        <pc:spChg chg="mod">
          <ac:chgData name="James Tompkin" userId="e10e204fb9e6f665" providerId="LiveId" clId="{4FD6809A-EA76-463F-B221-3E72F54CC062}" dt="2021-10-01T02:40:49.121" v="31847" actId="207"/>
          <ac:spMkLst>
            <pc:docMk/>
            <pc:sldMk cId="1173995342" sldId="923"/>
            <ac:spMk id="48" creationId="{14D435DF-E55B-4448-AFC1-E534619EB093}"/>
          </ac:spMkLst>
        </pc:spChg>
        <pc:spChg chg="mod">
          <ac:chgData name="James Tompkin" userId="e10e204fb9e6f665" providerId="LiveId" clId="{4FD6809A-EA76-463F-B221-3E72F54CC062}" dt="2021-10-01T02:36:10.025" v="31656" actId="1035"/>
          <ac:spMkLst>
            <pc:docMk/>
            <pc:sldMk cId="1173995342" sldId="923"/>
            <ac:spMk id="56" creationId="{854E6275-7C03-4D16-A802-894F70889ABE}"/>
          </ac:spMkLst>
        </pc:spChg>
      </pc:sldChg>
      <pc:sldMasterChg chg="delSldLayout">
        <pc:chgData name="James Tompkin" userId="e10e204fb9e6f665" providerId="LiveId" clId="{4FD6809A-EA76-463F-B221-3E72F54CC062}" dt="2021-09-30T04:23:55.339" v="23254" actId="47"/>
        <pc:sldMasterMkLst>
          <pc:docMk/>
          <pc:sldMasterMk cId="2460954070" sldId="2147483660"/>
        </pc:sldMasterMkLst>
        <pc:sldLayoutChg chg="del">
          <pc:chgData name="James Tompkin" userId="e10e204fb9e6f665" providerId="LiveId" clId="{4FD6809A-EA76-463F-B221-3E72F54CC062}" dt="2021-09-30T04:23:55.339" v="23254" actId="47"/>
          <pc:sldLayoutMkLst>
            <pc:docMk/>
            <pc:sldMasterMk cId="2460954070" sldId="2147483660"/>
            <pc:sldLayoutMk cId="1947287304" sldId="2147483672"/>
          </pc:sldLayoutMkLst>
        </pc:sldLayoutChg>
      </pc:sldMasterChg>
    </pc:docChg>
  </pc:docChgLst>
  <pc:docChgLst>
    <pc:chgData name="James" userId="e10e204fb9e6f665" providerId="LiveId" clId="{270F003E-E9A4-4580-B7A1-A4E5F82CCDD7}"/>
    <pc:docChg chg="custSel addSld modSld">
      <pc:chgData name="James" userId="e10e204fb9e6f665" providerId="LiveId" clId="{270F003E-E9A4-4580-B7A1-A4E5F82CCDD7}" dt="2021-10-05T00:48:33.197" v="56" actId="20577"/>
      <pc:docMkLst>
        <pc:docMk/>
      </pc:docMkLst>
      <pc:sldChg chg="modSp">
        <pc:chgData name="James" userId="e10e204fb9e6f665" providerId="LiveId" clId="{270F003E-E9A4-4580-B7A1-A4E5F82CCDD7}" dt="2021-10-05T00:47:46.912" v="6" actId="20577"/>
        <pc:sldMkLst>
          <pc:docMk/>
          <pc:sldMk cId="2207741223" sldId="265"/>
        </pc:sldMkLst>
        <pc:spChg chg="mod">
          <ac:chgData name="James" userId="e10e204fb9e6f665" providerId="LiveId" clId="{270F003E-E9A4-4580-B7A1-A4E5F82CCDD7}" dt="2021-10-05T00:47:46.912" v="6" actId="20577"/>
          <ac:spMkLst>
            <pc:docMk/>
            <pc:sldMk cId="2207741223" sldId="265"/>
            <ac:spMk id="3" creationId="{AFB36495-408E-4910-AD63-7C5E080739A2}"/>
          </ac:spMkLst>
        </pc:spChg>
      </pc:sldChg>
      <pc:sldChg chg="delSp modSp mod delAnim modNotesTx">
        <pc:chgData name="James" userId="e10e204fb9e6f665" providerId="LiveId" clId="{270F003E-E9A4-4580-B7A1-A4E5F82CCDD7}" dt="2021-10-05T00:48:10.672" v="11" actId="6549"/>
        <pc:sldMkLst>
          <pc:docMk/>
          <pc:sldMk cId="1099538547" sldId="861"/>
        </pc:sldMkLst>
        <pc:spChg chg="del">
          <ac:chgData name="James" userId="e10e204fb9e6f665" providerId="LiveId" clId="{270F003E-E9A4-4580-B7A1-A4E5F82CCDD7}" dt="2021-10-05T00:47:57.584" v="8" actId="478"/>
          <ac:spMkLst>
            <pc:docMk/>
            <pc:sldMk cId="1099538547" sldId="861"/>
            <ac:spMk id="6" creationId="{27565CB1-C1E0-4459-A21D-409BE5B7A59B}"/>
          </ac:spMkLst>
        </pc:spChg>
        <pc:spChg chg="del">
          <ac:chgData name="James" userId="e10e204fb9e6f665" providerId="LiveId" clId="{270F003E-E9A4-4580-B7A1-A4E5F82CCDD7}" dt="2021-10-05T00:47:57.584" v="8" actId="478"/>
          <ac:spMkLst>
            <pc:docMk/>
            <pc:sldMk cId="1099538547" sldId="861"/>
            <ac:spMk id="8" creationId="{D07E3B1C-607D-4E45-933C-2196B7EFF29E}"/>
          </ac:spMkLst>
        </pc:spChg>
        <pc:spChg chg="del">
          <ac:chgData name="James" userId="e10e204fb9e6f665" providerId="LiveId" clId="{270F003E-E9A4-4580-B7A1-A4E5F82CCDD7}" dt="2021-10-05T00:47:57.584" v="8" actId="478"/>
          <ac:spMkLst>
            <pc:docMk/>
            <pc:sldMk cId="1099538547" sldId="861"/>
            <ac:spMk id="9" creationId="{8F42AA23-781A-4C5B-B98A-6AC4DE4E8D63}"/>
          </ac:spMkLst>
        </pc:spChg>
        <pc:spChg chg="del">
          <ac:chgData name="James" userId="e10e204fb9e6f665" providerId="LiveId" clId="{270F003E-E9A4-4580-B7A1-A4E5F82CCDD7}" dt="2021-10-05T00:47:57.584" v="8" actId="478"/>
          <ac:spMkLst>
            <pc:docMk/>
            <pc:sldMk cId="1099538547" sldId="861"/>
            <ac:spMk id="10" creationId="{D723CF32-E7AE-4918-9512-9C38E2AD0BC6}"/>
          </ac:spMkLst>
        </pc:spChg>
        <pc:spChg chg="del">
          <ac:chgData name="James" userId="e10e204fb9e6f665" providerId="LiveId" clId="{270F003E-E9A4-4580-B7A1-A4E5F82CCDD7}" dt="2021-10-05T00:47:57.584" v="8" actId="478"/>
          <ac:spMkLst>
            <pc:docMk/>
            <pc:sldMk cId="1099538547" sldId="861"/>
            <ac:spMk id="11" creationId="{BB73D04E-9809-4644-943C-A606F5295EF3}"/>
          </ac:spMkLst>
        </pc:spChg>
        <pc:spChg chg="del">
          <ac:chgData name="James" userId="e10e204fb9e6f665" providerId="LiveId" clId="{270F003E-E9A4-4580-B7A1-A4E5F82CCDD7}" dt="2021-10-05T00:47:57.584" v="8" actId="478"/>
          <ac:spMkLst>
            <pc:docMk/>
            <pc:sldMk cId="1099538547" sldId="861"/>
            <ac:spMk id="12" creationId="{92A40A85-CE61-418E-BA15-74DB4F449DD7}"/>
          </ac:spMkLst>
        </pc:spChg>
        <pc:spChg chg="del">
          <ac:chgData name="James" userId="e10e204fb9e6f665" providerId="LiveId" clId="{270F003E-E9A4-4580-B7A1-A4E5F82CCDD7}" dt="2021-10-05T00:47:57.584" v="8" actId="478"/>
          <ac:spMkLst>
            <pc:docMk/>
            <pc:sldMk cId="1099538547" sldId="861"/>
            <ac:spMk id="13" creationId="{02A1E1CD-F83B-4ABE-9C71-F032BA994C4F}"/>
          </ac:spMkLst>
        </pc:spChg>
        <pc:spChg chg="del">
          <ac:chgData name="James" userId="e10e204fb9e6f665" providerId="LiveId" clId="{270F003E-E9A4-4580-B7A1-A4E5F82CCDD7}" dt="2021-10-05T00:47:57.584" v="8" actId="478"/>
          <ac:spMkLst>
            <pc:docMk/>
            <pc:sldMk cId="1099538547" sldId="861"/>
            <ac:spMk id="14" creationId="{8F50AD04-17CA-456C-AA65-69CAE91DBFE0}"/>
          </ac:spMkLst>
        </pc:spChg>
        <pc:cxnChg chg="del mod">
          <ac:chgData name="James" userId="e10e204fb9e6f665" providerId="LiveId" clId="{270F003E-E9A4-4580-B7A1-A4E5F82CCDD7}" dt="2021-10-05T00:47:57.584" v="8" actId="478"/>
          <ac:cxnSpMkLst>
            <pc:docMk/>
            <pc:sldMk cId="1099538547" sldId="861"/>
            <ac:cxnSpMk id="15" creationId="{73558EEF-29C1-410A-B1B7-AB2F7B9BE65F}"/>
          </ac:cxnSpMkLst>
        </pc:cxnChg>
        <pc:cxnChg chg="del mod">
          <ac:chgData name="James" userId="e10e204fb9e6f665" providerId="LiveId" clId="{270F003E-E9A4-4580-B7A1-A4E5F82CCDD7}" dt="2021-10-05T00:47:57.584" v="8" actId="478"/>
          <ac:cxnSpMkLst>
            <pc:docMk/>
            <pc:sldMk cId="1099538547" sldId="861"/>
            <ac:cxnSpMk id="18" creationId="{CBE7B1EB-5ACF-4E3F-AF54-602F68D43F54}"/>
          </ac:cxnSpMkLst>
        </pc:cxnChg>
        <pc:cxnChg chg="del mod">
          <ac:chgData name="James" userId="e10e204fb9e6f665" providerId="LiveId" clId="{270F003E-E9A4-4580-B7A1-A4E5F82CCDD7}" dt="2021-10-05T00:47:57.584" v="8" actId="478"/>
          <ac:cxnSpMkLst>
            <pc:docMk/>
            <pc:sldMk cId="1099538547" sldId="861"/>
            <ac:cxnSpMk id="21" creationId="{CEE8EB42-BFA7-4AA6-BDCB-4D8C459A2280}"/>
          </ac:cxnSpMkLst>
        </pc:cxnChg>
        <pc:cxnChg chg="del mod">
          <ac:chgData name="James" userId="e10e204fb9e6f665" providerId="LiveId" clId="{270F003E-E9A4-4580-B7A1-A4E5F82CCDD7}" dt="2021-10-05T00:47:57.584" v="8" actId="478"/>
          <ac:cxnSpMkLst>
            <pc:docMk/>
            <pc:sldMk cId="1099538547" sldId="861"/>
            <ac:cxnSpMk id="25" creationId="{585A69BA-521A-4BF4-9C5B-7E62C534EA31}"/>
          </ac:cxnSpMkLst>
        </pc:cxnChg>
        <pc:cxnChg chg="del mod">
          <ac:chgData name="James" userId="e10e204fb9e6f665" providerId="LiveId" clId="{270F003E-E9A4-4580-B7A1-A4E5F82CCDD7}" dt="2021-10-05T00:47:57.584" v="8" actId="478"/>
          <ac:cxnSpMkLst>
            <pc:docMk/>
            <pc:sldMk cId="1099538547" sldId="861"/>
            <ac:cxnSpMk id="28" creationId="{D42CD0DA-2561-4EC6-9A9F-F42CE8FB6F32}"/>
          </ac:cxnSpMkLst>
        </pc:cxnChg>
        <pc:cxnChg chg="del mod">
          <ac:chgData name="James" userId="e10e204fb9e6f665" providerId="LiveId" clId="{270F003E-E9A4-4580-B7A1-A4E5F82CCDD7}" dt="2021-10-05T00:47:57.584" v="8" actId="478"/>
          <ac:cxnSpMkLst>
            <pc:docMk/>
            <pc:sldMk cId="1099538547" sldId="861"/>
            <ac:cxnSpMk id="32" creationId="{8B3BEFB6-5B1B-4061-A1EF-A563E11FE496}"/>
          </ac:cxnSpMkLst>
        </pc:cxnChg>
      </pc:sldChg>
      <pc:sldChg chg="modNotesTx">
        <pc:chgData name="James" userId="e10e204fb9e6f665" providerId="LiveId" clId="{270F003E-E9A4-4580-B7A1-A4E5F82CCDD7}" dt="2021-10-05T00:48:33.197" v="56" actId="20577"/>
        <pc:sldMkLst>
          <pc:docMk/>
          <pc:sldMk cId="2903051806" sldId="903"/>
        </pc:sldMkLst>
      </pc:sldChg>
      <pc:sldChg chg="addSp delSp modSp mod delAnim modNotesTx">
        <pc:chgData name="James" userId="e10e204fb9e6f665" providerId="LiveId" clId="{270F003E-E9A4-4580-B7A1-A4E5F82CCDD7}" dt="2021-10-05T00:45:17.942" v="4" actId="478"/>
        <pc:sldMkLst>
          <pc:docMk/>
          <pc:sldMk cId="1173995342" sldId="923"/>
        </pc:sldMkLst>
        <pc:spChg chg="add del mod">
          <ac:chgData name="James" userId="e10e204fb9e6f665" providerId="LiveId" clId="{270F003E-E9A4-4580-B7A1-A4E5F82CCDD7}" dt="2021-10-05T00:45:16.763" v="3" actId="478"/>
          <ac:spMkLst>
            <pc:docMk/>
            <pc:sldMk cId="1173995342" sldId="923"/>
            <ac:spMk id="4" creationId="{DB0735BD-B267-42B6-B3F0-66EF0FCFE0BD}"/>
          </ac:spMkLst>
        </pc:spChg>
        <pc:spChg chg="del">
          <ac:chgData name="James" userId="e10e204fb9e6f665" providerId="LiveId" clId="{270F003E-E9A4-4580-B7A1-A4E5F82CCDD7}" dt="2021-10-05T00:45:15.135" v="2" actId="478"/>
          <ac:spMkLst>
            <pc:docMk/>
            <pc:sldMk cId="1173995342" sldId="923"/>
            <ac:spMk id="21" creationId="{0D442626-73DA-4E99-AECD-905B1E13FE6A}"/>
          </ac:spMkLst>
        </pc:spChg>
        <pc:spChg chg="del">
          <ac:chgData name="James" userId="e10e204fb9e6f665" providerId="LiveId" clId="{270F003E-E9A4-4580-B7A1-A4E5F82CCDD7}" dt="2021-10-05T00:45:15.135" v="2" actId="478"/>
          <ac:spMkLst>
            <pc:docMk/>
            <pc:sldMk cId="1173995342" sldId="923"/>
            <ac:spMk id="22" creationId="{D6734D80-04BC-4515-975D-6811B2BF76CD}"/>
          </ac:spMkLst>
        </pc:spChg>
        <pc:spChg chg="del">
          <ac:chgData name="James" userId="e10e204fb9e6f665" providerId="LiveId" clId="{270F003E-E9A4-4580-B7A1-A4E5F82CCDD7}" dt="2021-10-05T00:45:15.135" v="2" actId="478"/>
          <ac:spMkLst>
            <pc:docMk/>
            <pc:sldMk cId="1173995342" sldId="923"/>
            <ac:spMk id="23" creationId="{29A5C443-7AA1-4534-962A-8C916B6348DC}"/>
          </ac:spMkLst>
        </pc:spChg>
        <pc:spChg chg="del">
          <ac:chgData name="James" userId="e10e204fb9e6f665" providerId="LiveId" clId="{270F003E-E9A4-4580-B7A1-A4E5F82CCDD7}" dt="2021-10-05T00:45:17.942" v="4" actId="478"/>
          <ac:spMkLst>
            <pc:docMk/>
            <pc:sldMk cId="1173995342" sldId="923"/>
            <ac:spMk id="24" creationId="{FAEF8C7F-0AB0-4AF5-A2A4-4D9EF34DF9AF}"/>
          </ac:spMkLst>
        </pc:spChg>
      </pc:sldChg>
      <pc:sldChg chg="add modNotesTx">
        <pc:chgData name="James" userId="e10e204fb9e6f665" providerId="LiveId" clId="{270F003E-E9A4-4580-B7A1-A4E5F82CCDD7}" dt="2021-10-05T00:48:06.439" v="10" actId="6549"/>
        <pc:sldMkLst>
          <pc:docMk/>
          <pc:sldMk cId="4155160573" sldId="926"/>
        </pc:sldMkLst>
      </pc:sldChg>
    </pc:docChg>
  </pc:docChgLst>
  <pc:docChgLst>
    <pc:chgData name="게스트 사용자" userId="11fc54af6ec8fa27" providerId="Windows Live" clId="Web-{30A00AFB-8643-46E3-836C-A456862B605D}"/>
    <pc:docChg chg="addSld modSld modSection">
      <pc:chgData name="게스트 사용자" userId="11fc54af6ec8fa27" providerId="Windows Live" clId="Web-{30A00AFB-8643-46E3-836C-A456862B605D}" dt="2021-09-22T12:42:24.400" v="5" actId="14100"/>
      <pc:docMkLst>
        <pc:docMk/>
      </pc:docMkLst>
      <pc:sldChg chg="addSp modSp">
        <pc:chgData name="게스트 사용자" userId="11fc54af6ec8fa27" providerId="Windows Live" clId="Web-{30A00AFB-8643-46E3-836C-A456862B605D}" dt="2021-09-22T12:42:24.400" v="5" actId="14100"/>
        <pc:sldMkLst>
          <pc:docMk/>
          <pc:sldMk cId="987992389" sldId="866"/>
        </pc:sldMkLst>
        <pc:spChg chg="add mod">
          <ac:chgData name="게스트 사용자" userId="11fc54af6ec8fa27" providerId="Windows Live" clId="Web-{30A00AFB-8643-46E3-836C-A456862B605D}" dt="2021-09-22T12:42:24.400" v="5" actId="14100"/>
          <ac:spMkLst>
            <pc:docMk/>
            <pc:sldMk cId="987992389" sldId="866"/>
            <ac:spMk id="4" creationId="{63AB8AEB-57AA-4B0B-BA8F-0172BF682368}"/>
          </ac:spMkLst>
        </pc:spChg>
      </pc:sldChg>
      <pc:sldChg chg="modSp">
        <pc:chgData name="게스트 사용자" userId="11fc54af6ec8fa27" providerId="Windows Live" clId="Web-{30A00AFB-8643-46E3-836C-A456862B605D}" dt="2021-09-22T12:41:53.664" v="2" actId="20577"/>
        <pc:sldMkLst>
          <pc:docMk/>
          <pc:sldMk cId="2239745209" sldId="867"/>
        </pc:sldMkLst>
        <pc:spChg chg="mod">
          <ac:chgData name="게스트 사용자" userId="11fc54af6ec8fa27" providerId="Windows Live" clId="Web-{30A00AFB-8643-46E3-836C-A456862B605D}" dt="2021-09-22T12:41:53.664" v="2" actId="20577"/>
          <ac:spMkLst>
            <pc:docMk/>
            <pc:sldMk cId="2239745209" sldId="867"/>
            <ac:spMk id="3" creationId="{22D29AC8-74C8-437C-A0B6-46BD69C83659}"/>
          </ac:spMkLst>
        </pc:spChg>
      </pc:sldChg>
      <pc:sldChg chg="add replId">
        <pc:chgData name="게스트 사용자" userId="11fc54af6ec8fa27" providerId="Windows Live" clId="Web-{30A00AFB-8643-46E3-836C-A456862B605D}" dt="2021-09-22T12:42:04.759" v="3"/>
        <pc:sldMkLst>
          <pc:docMk/>
          <pc:sldMk cId="263981576" sldId="868"/>
        </pc:sldMkLst>
      </pc:sldChg>
    </pc:docChg>
  </pc:docChgLst>
  <pc:docChgLst>
    <pc:chgData name="Kim Kwang In" userId="11fc54af6ec8fa27" providerId="LiveId" clId="{BAC3FDD4-3CDC-48DF-AAB4-99F79891A8CB}"/>
    <pc:docChg chg="undo custSel addSld delSld modSld modSection">
      <pc:chgData name="Kim Kwang In" userId="11fc54af6ec8fa27" providerId="LiveId" clId="{BAC3FDD4-3CDC-48DF-AAB4-99F79891A8CB}" dt="2021-10-01T00:37:23.398" v="4102" actId="1036"/>
      <pc:docMkLst>
        <pc:docMk/>
      </pc:docMkLst>
      <pc:sldChg chg="modSp mod">
        <pc:chgData name="Kim Kwang In" userId="11fc54af6ec8fa27" providerId="LiveId" clId="{BAC3FDD4-3CDC-48DF-AAB4-99F79891A8CB}" dt="2021-09-29T14:35:22.921" v="3339" actId="27636"/>
        <pc:sldMkLst>
          <pc:docMk/>
          <pc:sldMk cId="109857222" sldId="256"/>
        </pc:sldMkLst>
        <pc:spChg chg="mod">
          <ac:chgData name="Kim Kwang In" userId="11fc54af6ec8fa27" providerId="LiveId" clId="{BAC3FDD4-3CDC-48DF-AAB4-99F79891A8CB}" dt="2021-09-29T14:35:22.921" v="3339" actId="27636"/>
          <ac:spMkLst>
            <pc:docMk/>
            <pc:sldMk cId="109857222" sldId="256"/>
            <ac:spMk id="2" creationId="{00000000-0000-0000-0000-000000000000}"/>
          </ac:spMkLst>
        </pc:spChg>
      </pc:sldChg>
      <pc:sldChg chg="add mod modShow">
        <pc:chgData name="Kim Kwang In" userId="11fc54af6ec8fa27" providerId="LiveId" clId="{BAC3FDD4-3CDC-48DF-AAB4-99F79891A8CB}" dt="2021-09-30T00:11:40.657" v="4008" actId="729"/>
        <pc:sldMkLst>
          <pc:docMk/>
          <pc:sldMk cId="2099701602" sldId="263"/>
        </pc:sldMkLst>
      </pc:sldChg>
      <pc:sldChg chg="del">
        <pc:chgData name="Kim Kwang In" userId="11fc54af6ec8fa27" providerId="LiveId" clId="{BAC3FDD4-3CDC-48DF-AAB4-99F79891A8CB}" dt="2021-09-30T00:11:24.032" v="4006" actId="2696"/>
        <pc:sldMkLst>
          <pc:docMk/>
          <pc:sldMk cId="2781628362" sldId="263"/>
        </pc:sldMkLst>
      </pc:sldChg>
      <pc:sldChg chg="modSp mod modNotesTx">
        <pc:chgData name="Kim Kwang In" userId="11fc54af6ec8fa27" providerId="LiveId" clId="{BAC3FDD4-3CDC-48DF-AAB4-99F79891A8CB}" dt="2021-09-30T00:13:08.926" v="4026" actId="6549"/>
        <pc:sldMkLst>
          <pc:docMk/>
          <pc:sldMk cId="2509434981" sldId="264"/>
        </pc:sldMkLst>
        <pc:spChg chg="mod">
          <ac:chgData name="Kim Kwang In" userId="11fc54af6ec8fa27" providerId="LiveId" clId="{BAC3FDD4-3CDC-48DF-AAB4-99F79891A8CB}" dt="2021-09-30T00:13:08.926" v="4026" actId="6549"/>
          <ac:spMkLst>
            <pc:docMk/>
            <pc:sldMk cId="2509434981" sldId="264"/>
            <ac:spMk id="3" creationId="{AFB36495-408E-4910-AD63-7C5E080739A2}"/>
          </ac:spMkLst>
        </pc:spChg>
      </pc:sldChg>
      <pc:sldChg chg="modNotesTx">
        <pc:chgData name="Kim Kwang In" userId="11fc54af6ec8fa27" providerId="LiveId" clId="{BAC3FDD4-3CDC-48DF-AAB4-99F79891A8CB}" dt="2021-09-29T14:38:01.909" v="4005" actId="33524"/>
        <pc:sldMkLst>
          <pc:docMk/>
          <pc:sldMk cId="2207741223" sldId="265"/>
        </pc:sldMkLst>
      </pc:sldChg>
      <pc:sldChg chg="add mod modShow">
        <pc:chgData name="Kim Kwang In" userId="11fc54af6ec8fa27" providerId="LiveId" clId="{BAC3FDD4-3CDC-48DF-AAB4-99F79891A8CB}" dt="2021-09-30T00:11:40.657" v="4008" actId="729"/>
        <pc:sldMkLst>
          <pc:docMk/>
          <pc:sldMk cId="1742891152" sldId="276"/>
        </pc:sldMkLst>
      </pc:sldChg>
      <pc:sldChg chg="del">
        <pc:chgData name="Kim Kwang In" userId="11fc54af6ec8fa27" providerId="LiveId" clId="{BAC3FDD4-3CDC-48DF-AAB4-99F79891A8CB}" dt="2021-09-30T00:11:24.032" v="4006" actId="2696"/>
        <pc:sldMkLst>
          <pc:docMk/>
          <pc:sldMk cId="4257420240" sldId="276"/>
        </pc:sldMkLst>
      </pc:sldChg>
      <pc:sldChg chg="add mod modShow">
        <pc:chgData name="Kim Kwang In" userId="11fc54af6ec8fa27" providerId="LiveId" clId="{BAC3FDD4-3CDC-48DF-AAB4-99F79891A8CB}" dt="2021-09-30T00:11:40.657" v="4008" actId="729"/>
        <pc:sldMkLst>
          <pc:docMk/>
          <pc:sldMk cId="1371377777" sldId="277"/>
        </pc:sldMkLst>
      </pc:sldChg>
      <pc:sldChg chg="del">
        <pc:chgData name="Kim Kwang In" userId="11fc54af6ec8fa27" providerId="LiveId" clId="{BAC3FDD4-3CDC-48DF-AAB4-99F79891A8CB}" dt="2021-09-30T00:11:24.032" v="4006" actId="2696"/>
        <pc:sldMkLst>
          <pc:docMk/>
          <pc:sldMk cId="2649686154" sldId="277"/>
        </pc:sldMkLst>
      </pc:sldChg>
      <pc:sldChg chg="del">
        <pc:chgData name="Kim Kwang In" userId="11fc54af6ec8fa27" providerId="LiveId" clId="{BAC3FDD4-3CDC-48DF-AAB4-99F79891A8CB}" dt="2021-09-30T00:11:24.032" v="4006" actId="2696"/>
        <pc:sldMkLst>
          <pc:docMk/>
          <pc:sldMk cId="23771687" sldId="278"/>
        </pc:sldMkLst>
      </pc:sldChg>
      <pc:sldChg chg="add mod modShow">
        <pc:chgData name="Kim Kwang In" userId="11fc54af6ec8fa27" providerId="LiveId" clId="{BAC3FDD4-3CDC-48DF-AAB4-99F79891A8CB}" dt="2021-09-30T00:11:40.657" v="4008" actId="729"/>
        <pc:sldMkLst>
          <pc:docMk/>
          <pc:sldMk cId="222353630" sldId="278"/>
        </pc:sldMkLst>
      </pc:sldChg>
      <pc:sldChg chg="add mod modShow">
        <pc:chgData name="Kim Kwang In" userId="11fc54af6ec8fa27" providerId="LiveId" clId="{BAC3FDD4-3CDC-48DF-AAB4-99F79891A8CB}" dt="2021-09-30T00:11:40.657" v="4008" actId="729"/>
        <pc:sldMkLst>
          <pc:docMk/>
          <pc:sldMk cId="3527547190" sldId="279"/>
        </pc:sldMkLst>
      </pc:sldChg>
      <pc:sldChg chg="del">
        <pc:chgData name="Kim Kwang In" userId="11fc54af6ec8fa27" providerId="LiveId" clId="{BAC3FDD4-3CDC-48DF-AAB4-99F79891A8CB}" dt="2021-09-30T00:11:24.032" v="4006" actId="2696"/>
        <pc:sldMkLst>
          <pc:docMk/>
          <pc:sldMk cId="3631344627" sldId="279"/>
        </pc:sldMkLst>
      </pc:sldChg>
      <pc:sldChg chg="addSp modSp mod">
        <pc:chgData name="Kim Kwang In" userId="11fc54af6ec8fa27" providerId="LiveId" clId="{BAC3FDD4-3CDC-48DF-AAB4-99F79891A8CB}" dt="2021-09-29T00:35:21.805" v="1670" actId="14100"/>
        <pc:sldMkLst>
          <pc:docMk/>
          <pc:sldMk cId="1099538547" sldId="861"/>
        </pc:sldMkLst>
        <pc:spChg chg="add mod">
          <ac:chgData name="Kim Kwang In" userId="11fc54af6ec8fa27" providerId="LiveId" clId="{BAC3FDD4-3CDC-48DF-AAB4-99F79891A8CB}" dt="2021-09-29T00:35:21.805" v="1670" actId="14100"/>
          <ac:spMkLst>
            <pc:docMk/>
            <pc:sldMk cId="1099538547" sldId="861"/>
            <ac:spMk id="2" creationId="{4C164559-CCBA-442E-8092-28BA307BA514}"/>
          </ac:spMkLst>
        </pc:spChg>
        <pc:spChg chg="add mod ord">
          <ac:chgData name="Kim Kwang In" userId="11fc54af6ec8fa27" providerId="LiveId" clId="{BAC3FDD4-3CDC-48DF-AAB4-99F79891A8CB}" dt="2021-09-29T00:32:14.975" v="1546" actId="14100"/>
          <ac:spMkLst>
            <pc:docMk/>
            <pc:sldMk cId="1099538547" sldId="861"/>
            <ac:spMk id="3" creationId="{BCC596A6-E101-43A9-8FF1-C462D67BF01B}"/>
          </ac:spMkLst>
        </pc:spChg>
        <pc:spChg chg="add mod">
          <ac:chgData name="Kim Kwang In" userId="11fc54af6ec8fa27" providerId="LiveId" clId="{BAC3FDD4-3CDC-48DF-AAB4-99F79891A8CB}" dt="2021-09-29T00:30:28.468" v="1467" actId="20577"/>
          <ac:spMkLst>
            <pc:docMk/>
            <pc:sldMk cId="1099538547" sldId="861"/>
            <ac:spMk id="5" creationId="{2A1B4C0B-2F1F-4061-B53E-59688F22B57E}"/>
          </ac:spMkLst>
        </pc:spChg>
        <pc:spChg chg="mod">
          <ac:chgData name="Kim Kwang In" userId="11fc54af6ec8fa27" providerId="LiveId" clId="{BAC3FDD4-3CDC-48DF-AAB4-99F79891A8CB}" dt="2021-09-29T00:34:46.587" v="1649" actId="1037"/>
          <ac:spMkLst>
            <pc:docMk/>
            <pc:sldMk cId="1099538547" sldId="861"/>
            <ac:spMk id="6" creationId="{27565CB1-C1E0-4459-A21D-409BE5B7A59B}"/>
          </ac:spMkLst>
        </pc:spChg>
        <pc:spChg chg="mod">
          <ac:chgData name="Kim Kwang In" userId="11fc54af6ec8fa27" providerId="LiveId" clId="{BAC3FDD4-3CDC-48DF-AAB4-99F79891A8CB}" dt="2021-09-29T00:34:54.687" v="1669" actId="1036"/>
          <ac:spMkLst>
            <pc:docMk/>
            <pc:sldMk cId="1099538547" sldId="861"/>
            <ac:spMk id="7" creationId="{CE209F66-FA88-4549-AFE2-3EB489ABE0AF}"/>
          </ac:spMkLst>
        </pc:spChg>
        <pc:spChg chg="add mod ord">
          <ac:chgData name="Kim Kwang In" userId="11fc54af6ec8fa27" providerId="LiveId" clId="{BAC3FDD4-3CDC-48DF-AAB4-99F79891A8CB}" dt="2021-09-29T00:34:28.739" v="1632" actId="166"/>
          <ac:spMkLst>
            <pc:docMk/>
            <pc:sldMk cId="1099538547" sldId="861"/>
            <ac:spMk id="8" creationId="{D07E3B1C-607D-4E45-933C-2196B7EFF29E}"/>
          </ac:spMkLst>
        </pc:spChg>
        <pc:spChg chg="add mod ord">
          <ac:chgData name="Kim Kwang In" userId="11fc54af6ec8fa27" providerId="LiveId" clId="{BAC3FDD4-3CDC-48DF-AAB4-99F79891A8CB}" dt="2021-09-29T00:34:28.739" v="1632" actId="166"/>
          <ac:spMkLst>
            <pc:docMk/>
            <pc:sldMk cId="1099538547" sldId="861"/>
            <ac:spMk id="9" creationId="{8F42AA23-781A-4C5B-B98A-6AC4DE4E8D63}"/>
          </ac:spMkLst>
        </pc:spChg>
        <pc:spChg chg="add mod ord">
          <ac:chgData name="Kim Kwang In" userId="11fc54af6ec8fa27" providerId="LiveId" clId="{BAC3FDD4-3CDC-48DF-AAB4-99F79891A8CB}" dt="2021-09-29T00:34:28.739" v="1632" actId="166"/>
          <ac:spMkLst>
            <pc:docMk/>
            <pc:sldMk cId="1099538547" sldId="861"/>
            <ac:spMk id="10" creationId="{D723CF32-E7AE-4918-9512-9C38E2AD0BC6}"/>
          </ac:spMkLst>
        </pc:spChg>
        <pc:spChg chg="add mod ord">
          <ac:chgData name="Kim Kwang In" userId="11fc54af6ec8fa27" providerId="LiveId" clId="{BAC3FDD4-3CDC-48DF-AAB4-99F79891A8CB}" dt="2021-09-29T00:34:28.739" v="1632" actId="166"/>
          <ac:spMkLst>
            <pc:docMk/>
            <pc:sldMk cId="1099538547" sldId="861"/>
            <ac:spMk id="11" creationId="{BB73D04E-9809-4644-943C-A606F5295EF3}"/>
          </ac:spMkLst>
        </pc:spChg>
        <pc:spChg chg="add mod ord">
          <ac:chgData name="Kim Kwang In" userId="11fc54af6ec8fa27" providerId="LiveId" clId="{BAC3FDD4-3CDC-48DF-AAB4-99F79891A8CB}" dt="2021-09-29T00:34:28.739" v="1632" actId="166"/>
          <ac:spMkLst>
            <pc:docMk/>
            <pc:sldMk cId="1099538547" sldId="861"/>
            <ac:spMk id="12" creationId="{92A40A85-CE61-418E-BA15-74DB4F449DD7}"/>
          </ac:spMkLst>
        </pc:spChg>
        <pc:spChg chg="add mod ord">
          <ac:chgData name="Kim Kwang In" userId="11fc54af6ec8fa27" providerId="LiveId" clId="{BAC3FDD4-3CDC-48DF-AAB4-99F79891A8CB}" dt="2021-09-29T00:34:28.739" v="1632" actId="166"/>
          <ac:spMkLst>
            <pc:docMk/>
            <pc:sldMk cId="1099538547" sldId="861"/>
            <ac:spMk id="13" creationId="{02A1E1CD-F83B-4ABE-9C71-F032BA994C4F}"/>
          </ac:spMkLst>
        </pc:spChg>
        <pc:spChg chg="add mod ord">
          <ac:chgData name="Kim Kwang In" userId="11fc54af6ec8fa27" providerId="LiveId" clId="{BAC3FDD4-3CDC-48DF-AAB4-99F79891A8CB}" dt="2021-09-29T00:34:28.739" v="1632" actId="166"/>
          <ac:spMkLst>
            <pc:docMk/>
            <pc:sldMk cId="1099538547" sldId="861"/>
            <ac:spMk id="14" creationId="{8F50AD04-17CA-456C-AA65-69CAE91DBFE0}"/>
          </ac:spMkLst>
        </pc:spChg>
        <pc:cxnChg chg="add mod">
          <ac:chgData name="Kim Kwang In" userId="11fc54af6ec8fa27" providerId="LiveId" clId="{BAC3FDD4-3CDC-48DF-AAB4-99F79891A8CB}" dt="2021-09-29T00:34:16.803" v="1631" actId="14861"/>
          <ac:cxnSpMkLst>
            <pc:docMk/>
            <pc:sldMk cId="1099538547" sldId="861"/>
            <ac:cxnSpMk id="15" creationId="{73558EEF-29C1-410A-B1B7-AB2F7B9BE65F}"/>
          </ac:cxnSpMkLst>
        </pc:cxnChg>
        <pc:cxnChg chg="add mod">
          <ac:chgData name="Kim Kwang In" userId="11fc54af6ec8fa27" providerId="LiveId" clId="{BAC3FDD4-3CDC-48DF-AAB4-99F79891A8CB}" dt="2021-09-29T00:34:16.803" v="1631" actId="14861"/>
          <ac:cxnSpMkLst>
            <pc:docMk/>
            <pc:sldMk cId="1099538547" sldId="861"/>
            <ac:cxnSpMk id="18" creationId="{CBE7B1EB-5ACF-4E3F-AF54-602F68D43F54}"/>
          </ac:cxnSpMkLst>
        </pc:cxnChg>
        <pc:cxnChg chg="add mod">
          <ac:chgData name="Kim Kwang In" userId="11fc54af6ec8fa27" providerId="LiveId" clId="{BAC3FDD4-3CDC-48DF-AAB4-99F79891A8CB}" dt="2021-09-29T00:34:16.803" v="1631" actId="14861"/>
          <ac:cxnSpMkLst>
            <pc:docMk/>
            <pc:sldMk cId="1099538547" sldId="861"/>
            <ac:cxnSpMk id="21" creationId="{CEE8EB42-BFA7-4AA6-BDCB-4D8C459A2280}"/>
          </ac:cxnSpMkLst>
        </pc:cxnChg>
        <pc:cxnChg chg="add mod">
          <ac:chgData name="Kim Kwang In" userId="11fc54af6ec8fa27" providerId="LiveId" clId="{BAC3FDD4-3CDC-48DF-AAB4-99F79891A8CB}" dt="2021-09-29T00:34:16.803" v="1631" actId="14861"/>
          <ac:cxnSpMkLst>
            <pc:docMk/>
            <pc:sldMk cId="1099538547" sldId="861"/>
            <ac:cxnSpMk id="25" creationId="{585A69BA-521A-4BF4-9C5B-7E62C534EA31}"/>
          </ac:cxnSpMkLst>
        </pc:cxnChg>
        <pc:cxnChg chg="add mod">
          <ac:chgData name="Kim Kwang In" userId="11fc54af6ec8fa27" providerId="LiveId" clId="{BAC3FDD4-3CDC-48DF-AAB4-99F79891A8CB}" dt="2021-09-29T00:34:16.803" v="1631" actId="14861"/>
          <ac:cxnSpMkLst>
            <pc:docMk/>
            <pc:sldMk cId="1099538547" sldId="861"/>
            <ac:cxnSpMk id="28" creationId="{D42CD0DA-2561-4EC6-9A9F-F42CE8FB6F32}"/>
          </ac:cxnSpMkLst>
        </pc:cxnChg>
        <pc:cxnChg chg="add mod">
          <ac:chgData name="Kim Kwang In" userId="11fc54af6ec8fa27" providerId="LiveId" clId="{BAC3FDD4-3CDC-48DF-AAB4-99F79891A8CB}" dt="2021-09-29T00:34:16.803" v="1631" actId="14861"/>
          <ac:cxnSpMkLst>
            <pc:docMk/>
            <pc:sldMk cId="1099538547" sldId="861"/>
            <ac:cxnSpMk id="32" creationId="{8B3BEFB6-5B1B-4061-A1EF-A563E11FE496}"/>
          </ac:cxnSpMkLst>
        </pc:cxnChg>
      </pc:sldChg>
      <pc:sldChg chg="addSp delSp modSp mod">
        <pc:chgData name="Kim Kwang In" userId="11fc54af6ec8fa27" providerId="LiveId" clId="{BAC3FDD4-3CDC-48DF-AAB4-99F79891A8CB}" dt="2021-09-27T12:33:25.731" v="1397" actId="692"/>
        <pc:sldMkLst>
          <pc:docMk/>
          <pc:sldMk cId="4083884531" sldId="862"/>
        </pc:sldMkLst>
        <pc:spChg chg="mod">
          <ac:chgData name="Kim Kwang In" userId="11fc54af6ec8fa27" providerId="LiveId" clId="{BAC3FDD4-3CDC-48DF-AAB4-99F79891A8CB}" dt="2021-09-27T12:27:35.118" v="1020" actId="1076"/>
          <ac:spMkLst>
            <pc:docMk/>
            <pc:sldMk cId="4083884531" sldId="862"/>
            <ac:spMk id="3" creationId="{F54D13A0-421D-44B3-B73E-036759AA9D74}"/>
          </ac:spMkLst>
        </pc:spChg>
        <pc:spChg chg="mod">
          <ac:chgData name="Kim Kwang In" userId="11fc54af6ec8fa27" providerId="LiveId" clId="{BAC3FDD4-3CDC-48DF-AAB4-99F79891A8CB}" dt="2021-09-27T12:27:32.054" v="1018" actId="1037"/>
          <ac:spMkLst>
            <pc:docMk/>
            <pc:sldMk cId="4083884531" sldId="862"/>
            <ac:spMk id="5" creationId="{97E2A52F-16BD-42F2-9CFC-CC08AC8706A4}"/>
          </ac:spMkLst>
        </pc:spChg>
        <pc:spChg chg="mod">
          <ac:chgData name="Kim Kwang In" userId="11fc54af6ec8fa27" providerId="LiveId" clId="{BAC3FDD4-3CDC-48DF-AAB4-99F79891A8CB}" dt="2021-09-27T12:27:32.054" v="1018" actId="1037"/>
          <ac:spMkLst>
            <pc:docMk/>
            <pc:sldMk cId="4083884531" sldId="862"/>
            <ac:spMk id="7" creationId="{0F5182F9-D7AB-4B05-AA12-1E8BC3C34BA4}"/>
          </ac:spMkLst>
        </pc:spChg>
        <pc:spChg chg="mod">
          <ac:chgData name="Kim Kwang In" userId="11fc54af6ec8fa27" providerId="LiveId" clId="{BAC3FDD4-3CDC-48DF-AAB4-99F79891A8CB}" dt="2021-09-27T12:27:32.054" v="1018" actId="1037"/>
          <ac:spMkLst>
            <pc:docMk/>
            <pc:sldMk cId="4083884531" sldId="862"/>
            <ac:spMk id="8" creationId="{BC4B148E-70C2-4724-9B0A-1C661B08AFDB}"/>
          </ac:spMkLst>
        </pc:spChg>
        <pc:spChg chg="mod">
          <ac:chgData name="Kim Kwang In" userId="11fc54af6ec8fa27" providerId="LiveId" clId="{BAC3FDD4-3CDC-48DF-AAB4-99F79891A8CB}" dt="2021-09-27T12:27:32.054" v="1018" actId="1037"/>
          <ac:spMkLst>
            <pc:docMk/>
            <pc:sldMk cId="4083884531" sldId="862"/>
            <ac:spMk id="9" creationId="{2EEED8B3-4472-473A-AF83-39AFEEF6C031}"/>
          </ac:spMkLst>
        </pc:spChg>
        <pc:spChg chg="mod">
          <ac:chgData name="Kim Kwang In" userId="11fc54af6ec8fa27" providerId="LiveId" clId="{BAC3FDD4-3CDC-48DF-AAB4-99F79891A8CB}" dt="2021-09-27T12:27:32.054" v="1018" actId="1037"/>
          <ac:spMkLst>
            <pc:docMk/>
            <pc:sldMk cId="4083884531" sldId="862"/>
            <ac:spMk id="10" creationId="{EE7B08C4-D54E-4991-B2A3-D11C113466FF}"/>
          </ac:spMkLst>
        </pc:spChg>
        <pc:spChg chg="mod">
          <ac:chgData name="Kim Kwang In" userId="11fc54af6ec8fa27" providerId="LiveId" clId="{BAC3FDD4-3CDC-48DF-AAB4-99F79891A8CB}" dt="2021-09-27T12:27:32.054" v="1018" actId="1037"/>
          <ac:spMkLst>
            <pc:docMk/>
            <pc:sldMk cId="4083884531" sldId="862"/>
            <ac:spMk id="11" creationId="{2483B3AA-8090-4AD0-874D-D1C5AAB5513B}"/>
          </ac:spMkLst>
        </pc:spChg>
        <pc:spChg chg="mod">
          <ac:chgData name="Kim Kwang In" userId="11fc54af6ec8fa27" providerId="LiveId" clId="{BAC3FDD4-3CDC-48DF-AAB4-99F79891A8CB}" dt="2021-09-27T12:27:32.054" v="1018" actId="1037"/>
          <ac:spMkLst>
            <pc:docMk/>
            <pc:sldMk cId="4083884531" sldId="862"/>
            <ac:spMk id="12" creationId="{C384D9C3-AD44-40D7-A3BD-779C42E787E2}"/>
          </ac:spMkLst>
        </pc:spChg>
        <pc:spChg chg="mod">
          <ac:chgData name="Kim Kwang In" userId="11fc54af6ec8fa27" providerId="LiveId" clId="{BAC3FDD4-3CDC-48DF-AAB4-99F79891A8CB}" dt="2021-09-27T12:27:32.054" v="1018" actId="1037"/>
          <ac:spMkLst>
            <pc:docMk/>
            <pc:sldMk cId="4083884531" sldId="862"/>
            <ac:spMk id="13" creationId="{337CE60E-7411-4476-A31F-414E4E5B97A0}"/>
          </ac:spMkLst>
        </pc:spChg>
        <pc:spChg chg="mod">
          <ac:chgData name="Kim Kwang In" userId="11fc54af6ec8fa27" providerId="LiveId" clId="{BAC3FDD4-3CDC-48DF-AAB4-99F79891A8CB}" dt="2021-09-27T12:27:32.054" v="1018" actId="1037"/>
          <ac:spMkLst>
            <pc:docMk/>
            <pc:sldMk cId="4083884531" sldId="862"/>
            <ac:spMk id="14" creationId="{0792329B-7D01-4488-AC39-844AA39EE37B}"/>
          </ac:spMkLst>
        </pc:spChg>
        <pc:spChg chg="mod">
          <ac:chgData name="Kim Kwang In" userId="11fc54af6ec8fa27" providerId="LiveId" clId="{BAC3FDD4-3CDC-48DF-AAB4-99F79891A8CB}" dt="2021-09-27T12:27:32.054" v="1018" actId="1037"/>
          <ac:spMkLst>
            <pc:docMk/>
            <pc:sldMk cId="4083884531" sldId="862"/>
            <ac:spMk id="15" creationId="{AA3C8959-F619-41BC-A28E-DB5C52447401}"/>
          </ac:spMkLst>
        </pc:spChg>
        <pc:spChg chg="mod">
          <ac:chgData name="Kim Kwang In" userId="11fc54af6ec8fa27" providerId="LiveId" clId="{BAC3FDD4-3CDC-48DF-AAB4-99F79891A8CB}" dt="2021-09-27T12:27:32.054" v="1018" actId="1037"/>
          <ac:spMkLst>
            <pc:docMk/>
            <pc:sldMk cId="4083884531" sldId="862"/>
            <ac:spMk id="16" creationId="{1F030A19-254C-490C-AC47-8536116AD3F8}"/>
          </ac:spMkLst>
        </pc:spChg>
        <pc:spChg chg="mod">
          <ac:chgData name="Kim Kwang In" userId="11fc54af6ec8fa27" providerId="LiveId" clId="{BAC3FDD4-3CDC-48DF-AAB4-99F79891A8CB}" dt="2021-09-27T12:27:32.054" v="1018" actId="1037"/>
          <ac:spMkLst>
            <pc:docMk/>
            <pc:sldMk cId="4083884531" sldId="862"/>
            <ac:spMk id="17" creationId="{1068436E-1B10-4B14-B304-C63898145D1F}"/>
          </ac:spMkLst>
        </pc:spChg>
        <pc:spChg chg="mod">
          <ac:chgData name="Kim Kwang In" userId="11fc54af6ec8fa27" providerId="LiveId" clId="{BAC3FDD4-3CDC-48DF-AAB4-99F79891A8CB}" dt="2021-09-27T12:27:32.054" v="1018" actId="1037"/>
          <ac:spMkLst>
            <pc:docMk/>
            <pc:sldMk cId="4083884531" sldId="862"/>
            <ac:spMk id="18" creationId="{0ED32098-639D-4C7E-9080-DA28C1842FDE}"/>
          </ac:spMkLst>
        </pc:spChg>
        <pc:spChg chg="mod">
          <ac:chgData name="Kim Kwang In" userId="11fc54af6ec8fa27" providerId="LiveId" clId="{BAC3FDD4-3CDC-48DF-AAB4-99F79891A8CB}" dt="2021-09-27T12:27:32.054" v="1018" actId="1037"/>
          <ac:spMkLst>
            <pc:docMk/>
            <pc:sldMk cId="4083884531" sldId="862"/>
            <ac:spMk id="19" creationId="{5A6A2368-9FE4-4670-B963-D5423E73A175}"/>
          </ac:spMkLst>
        </pc:spChg>
        <pc:spChg chg="mod">
          <ac:chgData name="Kim Kwang In" userId="11fc54af6ec8fa27" providerId="LiveId" clId="{BAC3FDD4-3CDC-48DF-AAB4-99F79891A8CB}" dt="2021-09-27T12:27:32.054" v="1018" actId="1037"/>
          <ac:spMkLst>
            <pc:docMk/>
            <pc:sldMk cId="4083884531" sldId="862"/>
            <ac:spMk id="20" creationId="{F34B5308-BA3E-4F9A-9762-115E58EB563A}"/>
          </ac:spMkLst>
        </pc:spChg>
        <pc:spChg chg="mod">
          <ac:chgData name="Kim Kwang In" userId="11fc54af6ec8fa27" providerId="LiveId" clId="{BAC3FDD4-3CDC-48DF-AAB4-99F79891A8CB}" dt="2021-09-27T12:27:32.054" v="1018" actId="1037"/>
          <ac:spMkLst>
            <pc:docMk/>
            <pc:sldMk cId="4083884531" sldId="862"/>
            <ac:spMk id="21" creationId="{8E5BBA2F-FF60-45AA-ACC8-C5325B7A0199}"/>
          </ac:spMkLst>
        </pc:spChg>
        <pc:spChg chg="mod">
          <ac:chgData name="Kim Kwang In" userId="11fc54af6ec8fa27" providerId="LiveId" clId="{BAC3FDD4-3CDC-48DF-AAB4-99F79891A8CB}" dt="2021-09-27T12:28:55.655" v="1305" actId="207"/>
          <ac:spMkLst>
            <pc:docMk/>
            <pc:sldMk cId="4083884531" sldId="862"/>
            <ac:spMk id="22" creationId="{A2EE594B-ACD8-46FA-A5B4-453225384CFF}"/>
          </ac:spMkLst>
        </pc:spChg>
        <pc:spChg chg="mod">
          <ac:chgData name="Kim Kwang In" userId="11fc54af6ec8fa27" providerId="LiveId" clId="{BAC3FDD4-3CDC-48DF-AAB4-99F79891A8CB}" dt="2021-09-27T12:28:55.655" v="1305" actId="207"/>
          <ac:spMkLst>
            <pc:docMk/>
            <pc:sldMk cId="4083884531" sldId="862"/>
            <ac:spMk id="23" creationId="{DBA71640-7EA7-4217-A4BB-31AD2B75FA0F}"/>
          </ac:spMkLst>
        </pc:spChg>
        <pc:spChg chg="mod">
          <ac:chgData name="Kim Kwang In" userId="11fc54af6ec8fa27" providerId="LiveId" clId="{BAC3FDD4-3CDC-48DF-AAB4-99F79891A8CB}" dt="2021-09-27T12:28:55.655" v="1305" actId="207"/>
          <ac:spMkLst>
            <pc:docMk/>
            <pc:sldMk cId="4083884531" sldId="862"/>
            <ac:spMk id="24" creationId="{B58743A8-E6AB-47E7-A1C4-C362DAD047AF}"/>
          </ac:spMkLst>
        </pc:spChg>
        <pc:spChg chg="mod">
          <ac:chgData name="Kim Kwang In" userId="11fc54af6ec8fa27" providerId="LiveId" clId="{BAC3FDD4-3CDC-48DF-AAB4-99F79891A8CB}" dt="2021-09-27T12:28:55.655" v="1305" actId="207"/>
          <ac:spMkLst>
            <pc:docMk/>
            <pc:sldMk cId="4083884531" sldId="862"/>
            <ac:spMk id="25" creationId="{7CDB6D8E-EAA5-4D72-810B-33606E1D0EC0}"/>
          </ac:spMkLst>
        </pc:spChg>
        <pc:spChg chg="mod">
          <ac:chgData name="Kim Kwang In" userId="11fc54af6ec8fa27" providerId="LiveId" clId="{BAC3FDD4-3CDC-48DF-AAB4-99F79891A8CB}" dt="2021-09-27T12:28:55.655" v="1305" actId="207"/>
          <ac:spMkLst>
            <pc:docMk/>
            <pc:sldMk cId="4083884531" sldId="862"/>
            <ac:spMk id="26" creationId="{C90FDF57-35F6-4E74-AB62-5DE71345BDBE}"/>
          </ac:spMkLst>
        </pc:spChg>
        <pc:spChg chg="mod">
          <ac:chgData name="Kim Kwang In" userId="11fc54af6ec8fa27" providerId="LiveId" clId="{BAC3FDD4-3CDC-48DF-AAB4-99F79891A8CB}" dt="2021-09-27T12:28:55.655" v="1305" actId="207"/>
          <ac:spMkLst>
            <pc:docMk/>
            <pc:sldMk cId="4083884531" sldId="862"/>
            <ac:spMk id="27" creationId="{0A130EFB-FD7D-4D13-9474-EB4B961A8F6F}"/>
          </ac:spMkLst>
        </pc:spChg>
        <pc:spChg chg="mod">
          <ac:chgData name="Kim Kwang In" userId="11fc54af6ec8fa27" providerId="LiveId" clId="{BAC3FDD4-3CDC-48DF-AAB4-99F79891A8CB}" dt="2021-09-27T12:27:40.133" v="1029" actId="1038"/>
          <ac:spMkLst>
            <pc:docMk/>
            <pc:sldMk cId="4083884531" sldId="862"/>
            <ac:spMk id="28" creationId="{5DA6CDD0-9931-470E-80AC-9C08F5EAFA74}"/>
          </ac:spMkLst>
        </pc:spChg>
        <pc:spChg chg="mod">
          <ac:chgData name="Kim Kwang In" userId="11fc54af6ec8fa27" providerId="LiveId" clId="{BAC3FDD4-3CDC-48DF-AAB4-99F79891A8CB}" dt="2021-09-27T12:27:40.133" v="1029" actId="1038"/>
          <ac:spMkLst>
            <pc:docMk/>
            <pc:sldMk cId="4083884531" sldId="862"/>
            <ac:spMk id="29" creationId="{5F3ED5F1-3B7B-460A-952D-031092F0B9E4}"/>
          </ac:spMkLst>
        </pc:spChg>
        <pc:spChg chg="mod">
          <ac:chgData name="Kim Kwang In" userId="11fc54af6ec8fa27" providerId="LiveId" clId="{BAC3FDD4-3CDC-48DF-AAB4-99F79891A8CB}" dt="2021-09-27T12:27:40.133" v="1029" actId="1038"/>
          <ac:spMkLst>
            <pc:docMk/>
            <pc:sldMk cId="4083884531" sldId="862"/>
            <ac:spMk id="30" creationId="{F6B80CE6-F2CB-444A-83B6-53A4CA296939}"/>
          </ac:spMkLst>
        </pc:spChg>
        <pc:spChg chg="mod">
          <ac:chgData name="Kim Kwang In" userId="11fc54af6ec8fa27" providerId="LiveId" clId="{BAC3FDD4-3CDC-48DF-AAB4-99F79891A8CB}" dt="2021-09-27T12:27:40.133" v="1029" actId="1038"/>
          <ac:spMkLst>
            <pc:docMk/>
            <pc:sldMk cId="4083884531" sldId="862"/>
            <ac:spMk id="31" creationId="{4981F7F2-53DE-46C2-AF35-C3ACC73BAFA4}"/>
          </ac:spMkLst>
        </pc:spChg>
        <pc:spChg chg="mod">
          <ac:chgData name="Kim Kwang In" userId="11fc54af6ec8fa27" providerId="LiveId" clId="{BAC3FDD4-3CDC-48DF-AAB4-99F79891A8CB}" dt="2021-09-27T12:27:40.133" v="1029" actId="1038"/>
          <ac:spMkLst>
            <pc:docMk/>
            <pc:sldMk cId="4083884531" sldId="862"/>
            <ac:spMk id="32" creationId="{C0054D73-76BA-4ACC-8C14-55294D2D22E0}"/>
          </ac:spMkLst>
        </pc:spChg>
        <pc:spChg chg="mod">
          <ac:chgData name="Kim Kwang In" userId="11fc54af6ec8fa27" providerId="LiveId" clId="{BAC3FDD4-3CDC-48DF-AAB4-99F79891A8CB}" dt="2021-09-27T12:27:40.133" v="1029" actId="1038"/>
          <ac:spMkLst>
            <pc:docMk/>
            <pc:sldMk cId="4083884531" sldId="862"/>
            <ac:spMk id="33" creationId="{4C24C4A4-BC29-4D3C-BBCB-6F444D1A0AA5}"/>
          </ac:spMkLst>
        </pc:spChg>
        <pc:spChg chg="mod">
          <ac:chgData name="Kim Kwang In" userId="11fc54af6ec8fa27" providerId="LiveId" clId="{BAC3FDD4-3CDC-48DF-AAB4-99F79891A8CB}" dt="2021-09-27T12:28:55.655" v="1305" actId="207"/>
          <ac:spMkLst>
            <pc:docMk/>
            <pc:sldMk cId="4083884531" sldId="862"/>
            <ac:spMk id="34" creationId="{8F450DF4-DA1A-4D96-8F09-2A3D5BC4C47F}"/>
          </ac:spMkLst>
        </pc:spChg>
        <pc:spChg chg="mod">
          <ac:chgData name="Kim Kwang In" userId="11fc54af6ec8fa27" providerId="LiveId" clId="{BAC3FDD4-3CDC-48DF-AAB4-99F79891A8CB}" dt="2021-09-27T12:27:40.133" v="1029" actId="1038"/>
          <ac:spMkLst>
            <pc:docMk/>
            <pc:sldMk cId="4083884531" sldId="862"/>
            <ac:spMk id="35" creationId="{ECABC5CA-80EC-4218-99C7-20E5CB51EC54}"/>
          </ac:spMkLst>
        </pc:spChg>
        <pc:spChg chg="mod">
          <ac:chgData name="Kim Kwang In" userId="11fc54af6ec8fa27" providerId="LiveId" clId="{BAC3FDD4-3CDC-48DF-AAB4-99F79891A8CB}" dt="2021-09-27T12:28:55.655" v="1305" actId="207"/>
          <ac:spMkLst>
            <pc:docMk/>
            <pc:sldMk cId="4083884531" sldId="862"/>
            <ac:spMk id="36" creationId="{E1705D9C-157C-4F04-A206-EF4D9E7AF023}"/>
          </ac:spMkLst>
        </pc:spChg>
        <pc:spChg chg="mod">
          <ac:chgData name="Kim Kwang In" userId="11fc54af6ec8fa27" providerId="LiveId" clId="{BAC3FDD4-3CDC-48DF-AAB4-99F79891A8CB}" dt="2021-09-27T12:27:40.133" v="1029" actId="1038"/>
          <ac:spMkLst>
            <pc:docMk/>
            <pc:sldMk cId="4083884531" sldId="862"/>
            <ac:spMk id="37" creationId="{BFD9878D-6F64-4834-8968-79B9D1B58348}"/>
          </ac:spMkLst>
        </pc:spChg>
        <pc:spChg chg="add mod">
          <ac:chgData name="Kim Kwang In" userId="11fc54af6ec8fa27" providerId="LiveId" clId="{BAC3FDD4-3CDC-48DF-AAB4-99F79891A8CB}" dt="2021-09-27T12:28:07.737" v="1093" actId="1076"/>
          <ac:spMkLst>
            <pc:docMk/>
            <pc:sldMk cId="4083884531" sldId="862"/>
            <ac:spMk id="40" creationId="{8F1FB68D-288E-4E9E-89E4-3A0CB6DF0361}"/>
          </ac:spMkLst>
        </pc:spChg>
        <pc:spChg chg="add mod">
          <ac:chgData name="Kim Kwang In" userId="11fc54af6ec8fa27" providerId="LiveId" clId="{BAC3FDD4-3CDC-48DF-AAB4-99F79891A8CB}" dt="2021-09-27T12:28:47.192" v="1304" actId="14100"/>
          <ac:spMkLst>
            <pc:docMk/>
            <pc:sldMk cId="4083884531" sldId="862"/>
            <ac:spMk id="41" creationId="{A2B63368-DBFA-4944-8DF3-5D99625569B4}"/>
          </ac:spMkLst>
        </pc:spChg>
        <pc:spChg chg="add del mod">
          <ac:chgData name="Kim Kwang In" userId="11fc54af6ec8fa27" providerId="LiveId" clId="{BAC3FDD4-3CDC-48DF-AAB4-99F79891A8CB}" dt="2021-09-27T12:31:56.378" v="1374" actId="478"/>
          <ac:spMkLst>
            <pc:docMk/>
            <pc:sldMk cId="4083884531" sldId="862"/>
            <ac:spMk id="105" creationId="{47F12334-0BB5-4F39-B6CD-56232F855BA5}"/>
          </ac:spMkLst>
        </pc:spChg>
        <pc:cxnChg chg="mod">
          <ac:chgData name="Kim Kwang In" userId="11fc54af6ec8fa27" providerId="LiveId" clId="{BAC3FDD4-3CDC-48DF-AAB4-99F79891A8CB}" dt="2021-09-27T12:33:25.731" v="1397" actId="692"/>
          <ac:cxnSpMkLst>
            <pc:docMk/>
            <pc:sldMk cId="4083884531" sldId="862"/>
            <ac:cxnSpMk id="38" creationId="{48420078-1413-4EB4-A106-77D7E9C58F84}"/>
          </ac:cxnSpMkLst>
        </pc:cxnChg>
        <pc:cxnChg chg="add mod">
          <ac:chgData name="Kim Kwang In" userId="11fc54af6ec8fa27" providerId="LiveId" clId="{BAC3FDD4-3CDC-48DF-AAB4-99F79891A8CB}" dt="2021-09-27T12:32:26.854" v="1381" actId="14100"/>
          <ac:cxnSpMkLst>
            <pc:docMk/>
            <pc:sldMk cId="4083884531" sldId="862"/>
            <ac:cxnSpMk id="43" creationId="{042D66EC-F4D1-46F5-8329-B89E2739EC37}"/>
          </ac:cxnSpMkLst>
        </pc:cxnChg>
        <pc:cxnChg chg="add mod">
          <ac:chgData name="Kim Kwang In" userId="11fc54af6ec8fa27" providerId="LiveId" clId="{BAC3FDD4-3CDC-48DF-AAB4-99F79891A8CB}" dt="2021-09-27T12:29:51.568" v="1315" actId="14100"/>
          <ac:cxnSpMkLst>
            <pc:docMk/>
            <pc:sldMk cId="4083884531" sldId="862"/>
            <ac:cxnSpMk id="46" creationId="{35501275-9403-4F4E-8996-E8E459F1CBB8}"/>
          </ac:cxnSpMkLst>
        </pc:cxnChg>
        <pc:cxnChg chg="add mod">
          <ac:chgData name="Kim Kwang In" userId="11fc54af6ec8fa27" providerId="LiveId" clId="{BAC3FDD4-3CDC-48DF-AAB4-99F79891A8CB}" dt="2021-09-27T12:29:57.608" v="1318" actId="14100"/>
          <ac:cxnSpMkLst>
            <pc:docMk/>
            <pc:sldMk cId="4083884531" sldId="862"/>
            <ac:cxnSpMk id="49" creationId="{9BC81536-698D-447E-884A-067F0F075B50}"/>
          </ac:cxnSpMkLst>
        </pc:cxnChg>
        <pc:cxnChg chg="add mod">
          <ac:chgData name="Kim Kwang In" userId="11fc54af6ec8fa27" providerId="LiveId" clId="{BAC3FDD4-3CDC-48DF-AAB4-99F79891A8CB}" dt="2021-09-27T12:30:29.197" v="1336" actId="14100"/>
          <ac:cxnSpMkLst>
            <pc:docMk/>
            <pc:sldMk cId="4083884531" sldId="862"/>
            <ac:cxnSpMk id="52" creationId="{0F674593-181A-4C72-8C10-8F1F6F0FC253}"/>
          </ac:cxnSpMkLst>
        </pc:cxnChg>
        <pc:cxnChg chg="add mod">
          <ac:chgData name="Kim Kwang In" userId="11fc54af6ec8fa27" providerId="LiveId" clId="{BAC3FDD4-3CDC-48DF-AAB4-99F79891A8CB}" dt="2021-09-27T12:30:08.153" v="1324" actId="14100"/>
          <ac:cxnSpMkLst>
            <pc:docMk/>
            <pc:sldMk cId="4083884531" sldId="862"/>
            <ac:cxnSpMk id="55" creationId="{53274392-C3EE-42A1-9494-A9B8F738944D}"/>
          </ac:cxnSpMkLst>
        </pc:cxnChg>
        <pc:cxnChg chg="add del mod">
          <ac:chgData name="Kim Kwang In" userId="11fc54af6ec8fa27" providerId="LiveId" clId="{BAC3FDD4-3CDC-48DF-AAB4-99F79891A8CB}" dt="2021-09-27T12:30:40.602" v="1338" actId="478"/>
          <ac:cxnSpMkLst>
            <pc:docMk/>
            <pc:sldMk cId="4083884531" sldId="862"/>
            <ac:cxnSpMk id="58" creationId="{5299455D-7968-4592-9F3C-DC28984D4BD5}"/>
          </ac:cxnSpMkLst>
        </pc:cxnChg>
        <pc:cxnChg chg="add mod">
          <ac:chgData name="Kim Kwang In" userId="11fc54af6ec8fa27" providerId="LiveId" clId="{BAC3FDD4-3CDC-48DF-AAB4-99F79891A8CB}" dt="2021-09-27T12:30:49.010" v="1342" actId="14100"/>
          <ac:cxnSpMkLst>
            <pc:docMk/>
            <pc:sldMk cId="4083884531" sldId="862"/>
            <ac:cxnSpMk id="59" creationId="{8C4619D0-13A3-4D12-8423-2FA6C1C9BF40}"/>
          </ac:cxnSpMkLst>
        </pc:cxnChg>
        <pc:cxnChg chg="add del mod">
          <ac:chgData name="Kim Kwang In" userId="11fc54af6ec8fa27" providerId="LiveId" clId="{BAC3FDD4-3CDC-48DF-AAB4-99F79891A8CB}" dt="2021-09-27T12:32:19.574" v="1379" actId="478"/>
          <ac:cxnSpMkLst>
            <pc:docMk/>
            <pc:sldMk cId="4083884531" sldId="862"/>
            <ac:cxnSpMk id="60" creationId="{D6B033F9-CCD3-4439-B38E-A6BABAC78FF4}"/>
          </ac:cxnSpMkLst>
        </pc:cxnChg>
        <pc:cxnChg chg="add mod">
          <ac:chgData name="Kim Kwang In" userId="11fc54af6ec8fa27" providerId="LiveId" clId="{BAC3FDD4-3CDC-48DF-AAB4-99F79891A8CB}" dt="2021-09-27T12:30:17.677" v="1333" actId="14100"/>
          <ac:cxnSpMkLst>
            <pc:docMk/>
            <pc:sldMk cId="4083884531" sldId="862"/>
            <ac:cxnSpMk id="61" creationId="{8C288936-CEF7-4CD6-8D54-549FC271079E}"/>
          </ac:cxnSpMkLst>
        </pc:cxnChg>
        <pc:cxnChg chg="add mod">
          <ac:chgData name="Kim Kwang In" userId="11fc54af6ec8fa27" providerId="LiveId" clId="{BAC3FDD4-3CDC-48DF-AAB4-99F79891A8CB}" dt="2021-09-27T12:30:13.971" v="1331" actId="14100"/>
          <ac:cxnSpMkLst>
            <pc:docMk/>
            <pc:sldMk cId="4083884531" sldId="862"/>
            <ac:cxnSpMk id="62" creationId="{12C4DEF6-D378-4189-8FA4-0ADD8530671A}"/>
          </ac:cxnSpMkLst>
        </pc:cxnChg>
        <pc:cxnChg chg="add mod">
          <ac:chgData name="Kim Kwang In" userId="11fc54af6ec8fa27" providerId="LiveId" clId="{BAC3FDD4-3CDC-48DF-AAB4-99F79891A8CB}" dt="2021-09-27T12:30:53.740" v="1345" actId="14100"/>
          <ac:cxnSpMkLst>
            <pc:docMk/>
            <pc:sldMk cId="4083884531" sldId="862"/>
            <ac:cxnSpMk id="76" creationId="{67664B1C-0D86-433B-9B78-CAA4A2D8ADFB}"/>
          </ac:cxnSpMkLst>
        </pc:cxnChg>
        <pc:cxnChg chg="add mod">
          <ac:chgData name="Kim Kwang In" userId="11fc54af6ec8fa27" providerId="LiveId" clId="{BAC3FDD4-3CDC-48DF-AAB4-99F79891A8CB}" dt="2021-09-27T12:30:58.422" v="1348" actId="14100"/>
          <ac:cxnSpMkLst>
            <pc:docMk/>
            <pc:sldMk cId="4083884531" sldId="862"/>
            <ac:cxnSpMk id="79" creationId="{02A226EE-91EB-4590-84D9-2E8BAB94E5FA}"/>
          </ac:cxnSpMkLst>
        </pc:cxnChg>
        <pc:cxnChg chg="add mod">
          <ac:chgData name="Kim Kwang In" userId="11fc54af6ec8fa27" providerId="LiveId" clId="{BAC3FDD4-3CDC-48DF-AAB4-99F79891A8CB}" dt="2021-09-27T12:31:33.099" v="1368" actId="14100"/>
          <ac:cxnSpMkLst>
            <pc:docMk/>
            <pc:sldMk cId="4083884531" sldId="862"/>
            <ac:cxnSpMk id="82" creationId="{61F29B2E-2158-4131-A0DD-C6C84598938B}"/>
          </ac:cxnSpMkLst>
        </pc:cxnChg>
        <pc:cxnChg chg="add mod">
          <ac:chgData name="Kim Kwang In" userId="11fc54af6ec8fa27" providerId="LiveId" clId="{BAC3FDD4-3CDC-48DF-AAB4-99F79891A8CB}" dt="2021-09-27T12:31:28.226" v="1366" actId="14100"/>
          <ac:cxnSpMkLst>
            <pc:docMk/>
            <pc:sldMk cId="4083884531" sldId="862"/>
            <ac:cxnSpMk id="83" creationId="{870772ED-276A-4A81-8466-A8B826CF9BB7}"/>
          </ac:cxnSpMkLst>
        </pc:cxnChg>
        <pc:cxnChg chg="add mod">
          <ac:chgData name="Kim Kwang In" userId="11fc54af6ec8fa27" providerId="LiveId" clId="{BAC3FDD4-3CDC-48DF-AAB4-99F79891A8CB}" dt="2021-09-27T12:31:22.744" v="1363" actId="14100"/>
          <ac:cxnSpMkLst>
            <pc:docMk/>
            <pc:sldMk cId="4083884531" sldId="862"/>
            <ac:cxnSpMk id="84" creationId="{52A834B0-8811-46B0-A71E-B141E5CCC21A}"/>
          </ac:cxnSpMkLst>
        </pc:cxnChg>
        <pc:cxnChg chg="add mod">
          <ac:chgData name="Kim Kwang In" userId="11fc54af6ec8fa27" providerId="LiveId" clId="{BAC3FDD4-3CDC-48DF-AAB4-99F79891A8CB}" dt="2021-09-27T12:31:18.175" v="1361" actId="14100"/>
          <ac:cxnSpMkLst>
            <pc:docMk/>
            <pc:sldMk cId="4083884531" sldId="862"/>
            <ac:cxnSpMk id="85" creationId="{74C948D3-2EC0-44B7-9E43-2B459AF6BCEE}"/>
          </ac:cxnSpMkLst>
        </pc:cxnChg>
        <pc:cxnChg chg="add mod">
          <ac:chgData name="Kim Kwang In" userId="11fc54af6ec8fa27" providerId="LiveId" clId="{BAC3FDD4-3CDC-48DF-AAB4-99F79891A8CB}" dt="2021-09-27T12:31:07.469" v="1356" actId="14100"/>
          <ac:cxnSpMkLst>
            <pc:docMk/>
            <pc:sldMk cId="4083884531" sldId="862"/>
            <ac:cxnSpMk id="86" creationId="{E186696F-9E2E-4DD5-82CA-870B6E20589F}"/>
          </ac:cxnSpMkLst>
        </pc:cxnChg>
        <pc:cxnChg chg="add mod">
          <ac:chgData name="Kim Kwang In" userId="11fc54af6ec8fa27" providerId="LiveId" clId="{BAC3FDD4-3CDC-48DF-AAB4-99F79891A8CB}" dt="2021-09-27T12:31:12.807" v="1359" actId="14100"/>
          <ac:cxnSpMkLst>
            <pc:docMk/>
            <pc:sldMk cId="4083884531" sldId="862"/>
            <ac:cxnSpMk id="90" creationId="{8F5E0716-0565-4C2A-ACD3-D72512F00D4D}"/>
          </ac:cxnSpMkLst>
        </pc:cxnChg>
        <pc:cxnChg chg="add del mod">
          <ac:chgData name="Kim Kwang In" userId="11fc54af6ec8fa27" providerId="LiveId" clId="{BAC3FDD4-3CDC-48DF-AAB4-99F79891A8CB}" dt="2021-09-27T12:33:16.701" v="1395" actId="478"/>
          <ac:cxnSpMkLst>
            <pc:docMk/>
            <pc:sldMk cId="4083884531" sldId="862"/>
            <ac:cxnSpMk id="102" creationId="{2646AE5C-481C-4B6A-86BE-EDDB16CE5DAA}"/>
          </ac:cxnSpMkLst>
        </pc:cxnChg>
        <pc:cxnChg chg="add mod">
          <ac:chgData name="Kim Kwang In" userId="11fc54af6ec8fa27" providerId="LiveId" clId="{BAC3FDD4-3CDC-48DF-AAB4-99F79891A8CB}" dt="2021-09-27T12:33:07.608" v="1391" actId="14861"/>
          <ac:cxnSpMkLst>
            <pc:docMk/>
            <pc:sldMk cId="4083884531" sldId="862"/>
            <ac:cxnSpMk id="107" creationId="{F9C4335D-BA77-4714-8982-78BD92B73723}"/>
          </ac:cxnSpMkLst>
        </pc:cxnChg>
        <pc:cxnChg chg="add del mod">
          <ac:chgData name="Kim Kwang In" userId="11fc54af6ec8fa27" providerId="LiveId" clId="{BAC3FDD4-3CDC-48DF-AAB4-99F79891A8CB}" dt="2021-09-27T12:32:42.143" v="1386" actId="478"/>
          <ac:cxnSpMkLst>
            <pc:docMk/>
            <pc:sldMk cId="4083884531" sldId="862"/>
            <ac:cxnSpMk id="111" creationId="{948E93EA-D394-43EA-BF62-AC8B6621D695}"/>
          </ac:cxnSpMkLst>
        </pc:cxnChg>
        <pc:cxnChg chg="add mod">
          <ac:chgData name="Kim Kwang In" userId="11fc54af6ec8fa27" providerId="LiveId" clId="{BAC3FDD4-3CDC-48DF-AAB4-99F79891A8CB}" dt="2021-09-27T12:33:07.608" v="1391" actId="14861"/>
          <ac:cxnSpMkLst>
            <pc:docMk/>
            <pc:sldMk cId="4083884531" sldId="862"/>
            <ac:cxnSpMk id="116" creationId="{894EB049-6DA1-4B75-87B8-F17F2214F42C}"/>
          </ac:cxnSpMkLst>
        </pc:cxnChg>
        <pc:cxnChg chg="add mod">
          <ac:chgData name="Kim Kwang In" userId="11fc54af6ec8fa27" providerId="LiveId" clId="{BAC3FDD4-3CDC-48DF-AAB4-99F79891A8CB}" dt="2021-09-27T12:33:15.235" v="1394" actId="14100"/>
          <ac:cxnSpMkLst>
            <pc:docMk/>
            <pc:sldMk cId="4083884531" sldId="862"/>
            <ac:cxnSpMk id="118" creationId="{46F691D2-D978-4E18-B54F-EA619E2E1823}"/>
          </ac:cxnSpMkLst>
        </pc:cxnChg>
        <pc:cxnChg chg="add del mod">
          <ac:chgData name="Kim Kwang In" userId="11fc54af6ec8fa27" providerId="LiveId" clId="{BAC3FDD4-3CDC-48DF-AAB4-99F79891A8CB}" dt="2021-09-27T12:33:19.787" v="1396" actId="478"/>
          <ac:cxnSpMkLst>
            <pc:docMk/>
            <pc:sldMk cId="4083884531" sldId="862"/>
            <ac:cxnSpMk id="119" creationId="{4B92FB2C-E5FA-47D2-8AF4-7AFCB85D9751}"/>
          </ac:cxnSpMkLst>
        </pc:cxnChg>
      </pc:sldChg>
      <pc:sldChg chg="addSp delSp modSp mod">
        <pc:chgData name="Kim Kwang In" userId="11fc54af6ec8fa27" providerId="LiveId" clId="{BAC3FDD4-3CDC-48DF-AAB4-99F79891A8CB}" dt="2021-09-22T12:46:54.724" v="349" actId="1036"/>
        <pc:sldMkLst>
          <pc:docMk/>
          <pc:sldMk cId="987992389" sldId="866"/>
        </pc:sldMkLst>
        <pc:spChg chg="del">
          <ac:chgData name="Kim Kwang In" userId="11fc54af6ec8fa27" providerId="LiveId" clId="{BAC3FDD4-3CDC-48DF-AAB4-99F79891A8CB}" dt="2021-09-22T12:43:25.088" v="3" actId="478"/>
          <ac:spMkLst>
            <pc:docMk/>
            <pc:sldMk cId="987992389" sldId="866"/>
            <ac:spMk id="3" creationId="{22D29AC8-74C8-437C-A0B6-46BD69C83659}"/>
          </ac:spMkLst>
        </pc:spChg>
        <pc:spChg chg="del mod">
          <ac:chgData name="Kim Kwang In" userId="11fc54af6ec8fa27" providerId="LiveId" clId="{BAC3FDD4-3CDC-48DF-AAB4-99F79891A8CB}" dt="2021-09-22T12:43:04.699" v="1" actId="478"/>
          <ac:spMkLst>
            <pc:docMk/>
            <pc:sldMk cId="987992389" sldId="866"/>
            <ac:spMk id="4" creationId="{63AB8AEB-57AA-4B0B-BA8F-0172BF682368}"/>
          </ac:spMkLst>
        </pc:spChg>
        <pc:spChg chg="add mod">
          <ac:chgData name="Kim Kwang In" userId="11fc54af6ec8fa27" providerId="LiveId" clId="{BAC3FDD4-3CDC-48DF-AAB4-99F79891A8CB}" dt="2021-09-22T12:43:47.204" v="9" actId="1076"/>
          <ac:spMkLst>
            <pc:docMk/>
            <pc:sldMk cId="987992389" sldId="866"/>
            <ac:spMk id="5" creationId="{07D2310B-CF0B-4491-B656-9F5BA98FDA2A}"/>
          </ac:spMkLst>
        </pc:spChg>
        <pc:spChg chg="add mod">
          <ac:chgData name="Kim Kwang In" userId="11fc54af6ec8fa27" providerId="LiveId" clId="{BAC3FDD4-3CDC-48DF-AAB4-99F79891A8CB}" dt="2021-09-22T12:43:51.994" v="18" actId="1076"/>
          <ac:spMkLst>
            <pc:docMk/>
            <pc:sldMk cId="987992389" sldId="866"/>
            <ac:spMk id="6" creationId="{8C7196C9-D3F8-40D9-A62F-548D76EE3371}"/>
          </ac:spMkLst>
        </pc:spChg>
        <pc:spChg chg="add mod">
          <ac:chgData name="Kim Kwang In" userId="11fc54af6ec8fa27" providerId="LiveId" clId="{BAC3FDD4-3CDC-48DF-AAB4-99F79891A8CB}" dt="2021-09-22T12:43:53.387" v="19" actId="1076"/>
          <ac:spMkLst>
            <pc:docMk/>
            <pc:sldMk cId="987992389" sldId="866"/>
            <ac:spMk id="7" creationId="{F6D8BD46-FF2F-45D5-8B4C-7C15C6C2E4BC}"/>
          </ac:spMkLst>
        </pc:spChg>
        <pc:spChg chg="add mod">
          <ac:chgData name="Kim Kwang In" userId="11fc54af6ec8fa27" providerId="LiveId" clId="{BAC3FDD4-3CDC-48DF-AAB4-99F79891A8CB}" dt="2021-09-22T12:43:54.538" v="20" actId="1076"/>
          <ac:spMkLst>
            <pc:docMk/>
            <pc:sldMk cId="987992389" sldId="866"/>
            <ac:spMk id="8" creationId="{0E084105-45DE-4ACA-84E0-DCEB9DAB2BCD}"/>
          </ac:spMkLst>
        </pc:spChg>
        <pc:spChg chg="add mod">
          <ac:chgData name="Kim Kwang In" userId="11fc54af6ec8fa27" providerId="LiveId" clId="{BAC3FDD4-3CDC-48DF-AAB4-99F79891A8CB}" dt="2021-09-22T12:43:58.262" v="22" actId="1076"/>
          <ac:spMkLst>
            <pc:docMk/>
            <pc:sldMk cId="987992389" sldId="866"/>
            <ac:spMk id="9" creationId="{F0A77EDF-7297-43A1-A0C6-E069256294A6}"/>
          </ac:spMkLst>
        </pc:spChg>
        <pc:spChg chg="add mod">
          <ac:chgData name="Kim Kwang In" userId="11fc54af6ec8fa27" providerId="LiveId" clId="{BAC3FDD4-3CDC-48DF-AAB4-99F79891A8CB}" dt="2021-09-22T12:44:09.866" v="31" actId="1076"/>
          <ac:spMkLst>
            <pc:docMk/>
            <pc:sldMk cId="987992389" sldId="866"/>
            <ac:spMk id="10" creationId="{F62ACC28-168D-4250-96B8-B5780EFFB2A2}"/>
          </ac:spMkLst>
        </pc:spChg>
        <pc:spChg chg="add mod">
          <ac:chgData name="Kim Kwang In" userId="11fc54af6ec8fa27" providerId="LiveId" clId="{BAC3FDD4-3CDC-48DF-AAB4-99F79891A8CB}" dt="2021-09-22T12:44:00.834" v="24" actId="1076"/>
          <ac:spMkLst>
            <pc:docMk/>
            <pc:sldMk cId="987992389" sldId="866"/>
            <ac:spMk id="11" creationId="{6832DC88-F9C6-473C-9E04-95AAAF8A0F79}"/>
          </ac:spMkLst>
        </pc:spChg>
        <pc:spChg chg="add mod">
          <ac:chgData name="Kim Kwang In" userId="11fc54af6ec8fa27" providerId="LiveId" clId="{BAC3FDD4-3CDC-48DF-AAB4-99F79891A8CB}" dt="2021-09-22T12:44:08.652" v="30" actId="1076"/>
          <ac:spMkLst>
            <pc:docMk/>
            <pc:sldMk cId="987992389" sldId="866"/>
            <ac:spMk id="12" creationId="{7A8E02D0-6F4C-4672-B7E0-EB5BE4FAC862}"/>
          </ac:spMkLst>
        </pc:spChg>
        <pc:spChg chg="add mod">
          <ac:chgData name="Kim Kwang In" userId="11fc54af6ec8fa27" providerId="LiveId" clId="{BAC3FDD4-3CDC-48DF-AAB4-99F79891A8CB}" dt="2021-09-22T12:44:07.646" v="29" actId="1076"/>
          <ac:spMkLst>
            <pc:docMk/>
            <pc:sldMk cId="987992389" sldId="866"/>
            <ac:spMk id="13" creationId="{165B244C-E53C-4E79-B63A-FB5481502589}"/>
          </ac:spMkLst>
        </pc:spChg>
        <pc:spChg chg="add mod">
          <ac:chgData name="Kim Kwang In" userId="11fc54af6ec8fa27" providerId="LiveId" clId="{BAC3FDD4-3CDC-48DF-AAB4-99F79891A8CB}" dt="2021-09-22T12:44:05.250" v="28" actId="1076"/>
          <ac:spMkLst>
            <pc:docMk/>
            <pc:sldMk cId="987992389" sldId="866"/>
            <ac:spMk id="14" creationId="{5D722A70-3114-4CC9-A254-89255FDF3E73}"/>
          </ac:spMkLst>
        </pc:spChg>
        <pc:spChg chg="add mod">
          <ac:chgData name="Kim Kwang In" userId="11fc54af6ec8fa27" providerId="LiveId" clId="{BAC3FDD4-3CDC-48DF-AAB4-99F79891A8CB}" dt="2021-09-22T12:44:13.302" v="33" actId="1076"/>
          <ac:spMkLst>
            <pc:docMk/>
            <pc:sldMk cId="987992389" sldId="866"/>
            <ac:spMk id="15" creationId="{6BF834A0-1FBD-44A1-A2F6-70F74A29AA6B}"/>
          </ac:spMkLst>
        </pc:spChg>
        <pc:spChg chg="add mod">
          <ac:chgData name="Kim Kwang In" userId="11fc54af6ec8fa27" providerId="LiveId" clId="{BAC3FDD4-3CDC-48DF-AAB4-99F79891A8CB}" dt="2021-09-22T12:45:54.533" v="306" actId="1076"/>
          <ac:spMkLst>
            <pc:docMk/>
            <pc:sldMk cId="987992389" sldId="866"/>
            <ac:spMk id="20" creationId="{5F4F7AB6-B4AA-4D7D-993E-98177ED47F11}"/>
          </ac:spMkLst>
        </pc:spChg>
        <pc:spChg chg="add mod">
          <ac:chgData name="Kim Kwang In" userId="11fc54af6ec8fa27" providerId="LiveId" clId="{BAC3FDD4-3CDC-48DF-AAB4-99F79891A8CB}" dt="2021-09-22T12:46:03.385" v="311" actId="1076"/>
          <ac:spMkLst>
            <pc:docMk/>
            <pc:sldMk cId="987992389" sldId="866"/>
            <ac:spMk id="21" creationId="{BD075403-DA58-4CF1-ACF8-34DD62F3B562}"/>
          </ac:spMkLst>
        </pc:spChg>
        <pc:spChg chg="add mod">
          <ac:chgData name="Kim Kwang In" userId="11fc54af6ec8fa27" providerId="LiveId" clId="{BAC3FDD4-3CDC-48DF-AAB4-99F79891A8CB}" dt="2021-09-22T12:46:01.786" v="310" actId="1076"/>
          <ac:spMkLst>
            <pc:docMk/>
            <pc:sldMk cId="987992389" sldId="866"/>
            <ac:spMk id="22" creationId="{91D0470E-6F2F-4892-863C-8EB4E966861C}"/>
          </ac:spMkLst>
        </pc:spChg>
        <pc:spChg chg="add del mod">
          <ac:chgData name="Kim Kwang In" userId="11fc54af6ec8fa27" providerId="LiveId" clId="{BAC3FDD4-3CDC-48DF-AAB4-99F79891A8CB}" dt="2021-09-22T12:46:06.347" v="315" actId="478"/>
          <ac:spMkLst>
            <pc:docMk/>
            <pc:sldMk cId="987992389" sldId="866"/>
            <ac:spMk id="23" creationId="{B14D8D4B-E5DC-47A4-94FE-C514D0CE933D}"/>
          </ac:spMkLst>
        </pc:spChg>
        <pc:spChg chg="add mod">
          <ac:chgData name="Kim Kwang In" userId="11fc54af6ec8fa27" providerId="LiveId" clId="{BAC3FDD4-3CDC-48DF-AAB4-99F79891A8CB}" dt="2021-09-22T12:45:52.967" v="305" actId="1076"/>
          <ac:spMkLst>
            <pc:docMk/>
            <pc:sldMk cId="987992389" sldId="866"/>
            <ac:spMk id="24" creationId="{63ECE4A7-008D-4D5A-B6BC-7AA2C0A601AD}"/>
          </ac:spMkLst>
        </pc:spChg>
        <pc:spChg chg="add del mod">
          <ac:chgData name="Kim Kwang In" userId="11fc54af6ec8fa27" providerId="LiveId" clId="{BAC3FDD4-3CDC-48DF-AAB4-99F79891A8CB}" dt="2021-09-22T12:46:07.094" v="316" actId="478"/>
          <ac:spMkLst>
            <pc:docMk/>
            <pc:sldMk cId="987992389" sldId="866"/>
            <ac:spMk id="25" creationId="{73055F4A-64C3-4FAA-8681-C50BF44A283E}"/>
          </ac:spMkLst>
        </pc:spChg>
        <pc:spChg chg="add del mod">
          <ac:chgData name="Kim Kwang In" userId="11fc54af6ec8fa27" providerId="LiveId" clId="{BAC3FDD4-3CDC-48DF-AAB4-99F79891A8CB}" dt="2021-09-22T12:46:05.353" v="313" actId="478"/>
          <ac:spMkLst>
            <pc:docMk/>
            <pc:sldMk cId="987992389" sldId="866"/>
            <ac:spMk id="26" creationId="{64FEEDC0-7E18-42DC-AC68-1D9A7BEE921E}"/>
          </ac:spMkLst>
        </pc:spChg>
        <pc:spChg chg="add mod">
          <ac:chgData name="Kim Kwang In" userId="11fc54af6ec8fa27" providerId="LiveId" clId="{BAC3FDD4-3CDC-48DF-AAB4-99F79891A8CB}" dt="2021-09-22T12:46:09.317" v="317" actId="1076"/>
          <ac:spMkLst>
            <pc:docMk/>
            <pc:sldMk cId="987992389" sldId="866"/>
            <ac:spMk id="27" creationId="{6D46AF76-0771-449A-9C06-F7CDA02FE57A}"/>
          </ac:spMkLst>
        </pc:spChg>
        <pc:spChg chg="add mod">
          <ac:chgData name="Kim Kwang In" userId="11fc54af6ec8fa27" providerId="LiveId" clId="{BAC3FDD4-3CDC-48DF-AAB4-99F79891A8CB}" dt="2021-09-22T12:45:59.502" v="309" actId="1076"/>
          <ac:spMkLst>
            <pc:docMk/>
            <pc:sldMk cId="987992389" sldId="866"/>
            <ac:spMk id="28" creationId="{E96919F6-36A3-413B-906A-B18D28534BB0}"/>
          </ac:spMkLst>
        </pc:spChg>
        <pc:spChg chg="add mod">
          <ac:chgData name="Kim Kwang In" userId="11fc54af6ec8fa27" providerId="LiveId" clId="{BAC3FDD4-3CDC-48DF-AAB4-99F79891A8CB}" dt="2021-09-22T12:45:51.673" v="304" actId="1076"/>
          <ac:spMkLst>
            <pc:docMk/>
            <pc:sldMk cId="987992389" sldId="866"/>
            <ac:spMk id="29" creationId="{367DFFEA-4F31-4D1B-A1AB-C30FD72DE840}"/>
          </ac:spMkLst>
        </pc:spChg>
        <pc:spChg chg="add mod">
          <ac:chgData name="Kim Kwang In" userId="11fc54af6ec8fa27" providerId="LiveId" clId="{BAC3FDD4-3CDC-48DF-AAB4-99F79891A8CB}" dt="2021-09-22T12:45:58.191" v="308" actId="1076"/>
          <ac:spMkLst>
            <pc:docMk/>
            <pc:sldMk cId="987992389" sldId="866"/>
            <ac:spMk id="30" creationId="{958069C4-0F7D-4787-A74E-6C5EAFA80FCF}"/>
          </ac:spMkLst>
        </pc:spChg>
        <pc:spChg chg="add del mod">
          <ac:chgData name="Kim Kwang In" userId="11fc54af6ec8fa27" providerId="LiveId" clId="{BAC3FDD4-3CDC-48DF-AAB4-99F79891A8CB}" dt="2021-09-22T12:45:49.580" v="303" actId="478"/>
          <ac:spMkLst>
            <pc:docMk/>
            <pc:sldMk cId="987992389" sldId="866"/>
            <ac:spMk id="33" creationId="{71B58A58-BF94-49F2-9132-7F753B82AAF4}"/>
          </ac:spMkLst>
        </pc:spChg>
        <pc:spChg chg="add mod">
          <ac:chgData name="Kim Kwang In" userId="11fc54af6ec8fa27" providerId="LiveId" clId="{BAC3FDD4-3CDC-48DF-AAB4-99F79891A8CB}" dt="2021-09-22T12:46:45.252" v="332" actId="1036"/>
          <ac:spMkLst>
            <pc:docMk/>
            <pc:sldMk cId="987992389" sldId="866"/>
            <ac:spMk id="34" creationId="{3EE38E0D-93B9-4FB0-9546-176091923102}"/>
          </ac:spMkLst>
        </pc:spChg>
        <pc:spChg chg="add mod">
          <ac:chgData name="Kim Kwang In" userId="11fc54af6ec8fa27" providerId="LiveId" clId="{BAC3FDD4-3CDC-48DF-AAB4-99F79891A8CB}" dt="2021-09-22T12:46:45.252" v="332" actId="1036"/>
          <ac:spMkLst>
            <pc:docMk/>
            <pc:sldMk cId="987992389" sldId="866"/>
            <ac:spMk id="35" creationId="{836D154A-2274-46FF-98FB-E5C96520DBB9}"/>
          </ac:spMkLst>
        </pc:spChg>
        <pc:spChg chg="add mod">
          <ac:chgData name="Kim Kwang In" userId="11fc54af6ec8fa27" providerId="LiveId" clId="{BAC3FDD4-3CDC-48DF-AAB4-99F79891A8CB}" dt="2021-09-22T12:46:50.070" v="333" actId="1076"/>
          <ac:spMkLst>
            <pc:docMk/>
            <pc:sldMk cId="987992389" sldId="866"/>
            <ac:spMk id="36" creationId="{0C15E807-CAAF-462B-850E-53238D883D89}"/>
          </ac:spMkLst>
        </pc:spChg>
        <pc:spChg chg="add mod">
          <ac:chgData name="Kim Kwang In" userId="11fc54af6ec8fa27" providerId="LiveId" clId="{BAC3FDD4-3CDC-48DF-AAB4-99F79891A8CB}" dt="2021-09-22T12:46:54.724" v="349" actId="1036"/>
          <ac:spMkLst>
            <pc:docMk/>
            <pc:sldMk cId="987992389" sldId="866"/>
            <ac:spMk id="37" creationId="{CC730FEB-CC22-4A34-9A68-561FA36CA09F}"/>
          </ac:spMkLst>
        </pc:spChg>
        <pc:spChg chg="add mod">
          <ac:chgData name="Kim Kwang In" userId="11fc54af6ec8fa27" providerId="LiveId" clId="{BAC3FDD4-3CDC-48DF-AAB4-99F79891A8CB}" dt="2021-09-22T12:46:45.252" v="332" actId="1036"/>
          <ac:spMkLst>
            <pc:docMk/>
            <pc:sldMk cId="987992389" sldId="866"/>
            <ac:spMk id="38" creationId="{A5EA1AAF-41B8-40A0-B225-D7E759F1A042}"/>
          </ac:spMkLst>
        </pc:spChg>
        <pc:spChg chg="add mod">
          <ac:chgData name="Kim Kwang In" userId="11fc54af6ec8fa27" providerId="LiveId" clId="{BAC3FDD4-3CDC-48DF-AAB4-99F79891A8CB}" dt="2021-09-22T12:46:54.724" v="349" actId="1036"/>
          <ac:spMkLst>
            <pc:docMk/>
            <pc:sldMk cId="987992389" sldId="866"/>
            <ac:spMk id="39" creationId="{2851FA48-983A-41F0-A51B-B533DE55CD02}"/>
          </ac:spMkLst>
        </pc:spChg>
        <pc:spChg chg="add mod">
          <ac:chgData name="Kim Kwang In" userId="11fc54af6ec8fa27" providerId="LiveId" clId="{BAC3FDD4-3CDC-48DF-AAB4-99F79891A8CB}" dt="2021-09-22T12:46:45.252" v="332" actId="1036"/>
          <ac:spMkLst>
            <pc:docMk/>
            <pc:sldMk cId="987992389" sldId="866"/>
            <ac:spMk id="40" creationId="{34AEDA67-CBDE-44E6-97D5-301A70CA3FEC}"/>
          </ac:spMkLst>
        </pc:spChg>
        <pc:spChg chg="add mod">
          <ac:chgData name="Kim Kwang In" userId="11fc54af6ec8fa27" providerId="LiveId" clId="{BAC3FDD4-3CDC-48DF-AAB4-99F79891A8CB}" dt="2021-09-22T12:46:45.252" v="332" actId="1036"/>
          <ac:spMkLst>
            <pc:docMk/>
            <pc:sldMk cId="987992389" sldId="866"/>
            <ac:spMk id="41" creationId="{E9C82D19-65B9-4A81-8814-ECC7BA7F01B5}"/>
          </ac:spMkLst>
        </pc:spChg>
        <pc:spChg chg="add mod">
          <ac:chgData name="Kim Kwang In" userId="11fc54af6ec8fa27" providerId="LiveId" clId="{BAC3FDD4-3CDC-48DF-AAB4-99F79891A8CB}" dt="2021-09-22T12:46:54.724" v="349" actId="1036"/>
          <ac:spMkLst>
            <pc:docMk/>
            <pc:sldMk cId="987992389" sldId="866"/>
            <ac:spMk id="42" creationId="{DFBC04F8-0D1B-4284-9540-795AE9AA0BCF}"/>
          </ac:spMkLst>
        </pc:spChg>
        <pc:spChg chg="add mod">
          <ac:chgData name="Kim Kwang In" userId="11fc54af6ec8fa27" providerId="LiveId" clId="{BAC3FDD4-3CDC-48DF-AAB4-99F79891A8CB}" dt="2021-09-22T12:46:54.724" v="349" actId="1036"/>
          <ac:spMkLst>
            <pc:docMk/>
            <pc:sldMk cId="987992389" sldId="866"/>
            <ac:spMk id="43" creationId="{DC47F456-06DF-4067-A2DA-CB774C83974C}"/>
          </ac:spMkLst>
        </pc:spChg>
        <pc:cxnChg chg="add mod">
          <ac:chgData name="Kim Kwang In" userId="11fc54af6ec8fa27" providerId="LiveId" clId="{BAC3FDD4-3CDC-48DF-AAB4-99F79891A8CB}" dt="2021-09-22T12:44:37.902" v="45" actId="14861"/>
          <ac:cxnSpMkLst>
            <pc:docMk/>
            <pc:sldMk cId="987992389" sldId="866"/>
            <ac:cxnSpMk id="17" creationId="{75DEB0A2-0F32-41FB-9664-DCE6443F16F6}"/>
          </ac:cxnSpMkLst>
        </pc:cxnChg>
        <pc:cxnChg chg="add mod">
          <ac:chgData name="Kim Kwang In" userId="11fc54af6ec8fa27" providerId="LiveId" clId="{BAC3FDD4-3CDC-48DF-AAB4-99F79891A8CB}" dt="2021-09-22T12:44:37.902" v="45" actId="14861"/>
          <ac:cxnSpMkLst>
            <pc:docMk/>
            <pc:sldMk cId="987992389" sldId="866"/>
            <ac:cxnSpMk id="18" creationId="{03EBBF5E-2CDB-4E81-9745-80A822FB16BA}"/>
          </ac:cxnSpMkLst>
        </pc:cxnChg>
        <pc:cxnChg chg="add mod">
          <ac:chgData name="Kim Kwang In" userId="11fc54af6ec8fa27" providerId="LiveId" clId="{BAC3FDD4-3CDC-48DF-AAB4-99F79891A8CB}" dt="2021-09-22T12:45:02.921" v="277" actId="1037"/>
          <ac:cxnSpMkLst>
            <pc:docMk/>
            <pc:sldMk cId="987992389" sldId="866"/>
            <ac:cxnSpMk id="31" creationId="{098B7EB5-AA7B-4C1A-BF11-7C92AC023980}"/>
          </ac:cxnSpMkLst>
        </pc:cxnChg>
        <pc:cxnChg chg="add mod">
          <ac:chgData name="Kim Kwang In" userId="11fc54af6ec8fa27" providerId="LiveId" clId="{BAC3FDD4-3CDC-48DF-AAB4-99F79891A8CB}" dt="2021-09-22T12:45:02.921" v="277" actId="1037"/>
          <ac:cxnSpMkLst>
            <pc:docMk/>
            <pc:sldMk cId="987992389" sldId="866"/>
            <ac:cxnSpMk id="32" creationId="{19A9FFFA-9518-4133-B511-A2FB38528897}"/>
          </ac:cxnSpMkLst>
        </pc:cxnChg>
        <pc:cxnChg chg="add mod">
          <ac:chgData name="Kim Kwang In" userId="11fc54af6ec8fa27" providerId="LiveId" clId="{BAC3FDD4-3CDC-48DF-AAB4-99F79891A8CB}" dt="2021-09-22T12:44:57.412" v="267" actId="1038"/>
          <ac:cxnSpMkLst>
            <pc:docMk/>
            <pc:sldMk cId="987992389" sldId="866"/>
            <ac:cxnSpMk id="44" creationId="{4E14B1BF-886A-4B9B-B4A7-844E266BF4BD}"/>
          </ac:cxnSpMkLst>
        </pc:cxnChg>
        <pc:cxnChg chg="add mod">
          <ac:chgData name="Kim Kwang In" userId="11fc54af6ec8fa27" providerId="LiveId" clId="{BAC3FDD4-3CDC-48DF-AAB4-99F79891A8CB}" dt="2021-09-22T12:44:57.412" v="267" actId="1038"/>
          <ac:cxnSpMkLst>
            <pc:docMk/>
            <pc:sldMk cId="987992389" sldId="866"/>
            <ac:cxnSpMk id="45" creationId="{E2406726-F407-4AF7-9BD1-161DF6DE34FB}"/>
          </ac:cxnSpMkLst>
        </pc:cxnChg>
      </pc:sldChg>
      <pc:sldChg chg="addSp delSp modSp add mod">
        <pc:chgData name="Kim Kwang In" userId="11fc54af6ec8fa27" providerId="LiveId" clId="{BAC3FDD4-3CDC-48DF-AAB4-99F79891A8CB}" dt="2021-09-22T12:54:26.053" v="971" actId="20577"/>
        <pc:sldMkLst>
          <pc:docMk/>
          <pc:sldMk cId="959988576" sldId="869"/>
        </pc:sldMkLst>
        <pc:spChg chg="mod">
          <ac:chgData name="Kim Kwang In" userId="11fc54af6ec8fa27" providerId="LiveId" clId="{BAC3FDD4-3CDC-48DF-AAB4-99F79891A8CB}" dt="2021-09-22T12:49:11.909" v="408" actId="20577"/>
          <ac:spMkLst>
            <pc:docMk/>
            <pc:sldMk cId="959988576" sldId="869"/>
            <ac:spMk id="2" creationId="{FD96F5F8-0BC3-4593-894C-AE5195E0A6E2}"/>
          </ac:spMkLst>
        </pc:spChg>
        <pc:spChg chg="mod">
          <ac:chgData name="Kim Kwang In" userId="11fc54af6ec8fa27" providerId="LiveId" clId="{BAC3FDD4-3CDC-48DF-AAB4-99F79891A8CB}" dt="2021-09-22T12:54:26.053" v="971" actId="20577"/>
          <ac:spMkLst>
            <pc:docMk/>
            <pc:sldMk cId="959988576" sldId="869"/>
            <ac:spMk id="3" creationId="{22D29AC8-74C8-437C-A0B6-46BD69C83659}"/>
          </ac:spMkLst>
        </pc:spChg>
        <pc:spChg chg="add del mod">
          <ac:chgData name="Kim Kwang In" userId="11fc54af6ec8fa27" providerId="LiveId" clId="{BAC3FDD4-3CDC-48DF-AAB4-99F79891A8CB}" dt="2021-09-22T12:52:38.926" v="702" actId="478"/>
          <ac:spMkLst>
            <pc:docMk/>
            <pc:sldMk cId="959988576" sldId="869"/>
            <ac:spMk id="5" creationId="{867A3681-6089-4F6F-B221-D6D46D74F9B2}"/>
          </ac:spMkLst>
        </pc:spChg>
      </pc:sldChg>
      <pc:sldChg chg="add del">
        <pc:chgData name="Kim Kwang In" userId="11fc54af6ec8fa27" providerId="LiveId" clId="{BAC3FDD4-3CDC-48DF-AAB4-99F79891A8CB}" dt="2021-09-29T00:49:30.237" v="1673"/>
        <pc:sldMkLst>
          <pc:docMk/>
          <pc:sldMk cId="2259908644" sldId="891"/>
        </pc:sldMkLst>
      </pc:sldChg>
      <pc:sldChg chg="add del">
        <pc:chgData name="Kim Kwang In" userId="11fc54af6ec8fa27" providerId="LiveId" clId="{BAC3FDD4-3CDC-48DF-AAB4-99F79891A8CB}" dt="2021-09-29T00:36:25.861" v="1671" actId="47"/>
        <pc:sldMkLst>
          <pc:docMk/>
          <pc:sldMk cId="2733763826" sldId="891"/>
        </pc:sldMkLst>
      </pc:sldChg>
      <pc:sldChg chg="modSp add mod addCm modCm modNotesTx">
        <pc:chgData name="Kim Kwang In" userId="11fc54af6ec8fa27" providerId="LiveId" clId="{BAC3FDD4-3CDC-48DF-AAB4-99F79891A8CB}" dt="2021-09-30T09:53:30.783" v="4030"/>
        <pc:sldMkLst>
          <pc:docMk/>
          <pc:sldMk cId="1884560358" sldId="892"/>
        </pc:sldMkLst>
        <pc:spChg chg="mod">
          <ac:chgData name="Kim Kwang In" userId="11fc54af6ec8fa27" providerId="LiveId" clId="{BAC3FDD4-3CDC-48DF-AAB4-99F79891A8CB}" dt="2021-09-30T09:53:30.783" v="4030"/>
          <ac:spMkLst>
            <pc:docMk/>
            <pc:sldMk cId="1884560358" sldId="892"/>
            <ac:spMk id="3" creationId="{AFB36495-408E-4910-AD63-7C5E080739A2}"/>
          </ac:spMkLst>
        </pc:spChg>
      </pc:sldChg>
      <pc:sldChg chg="modSp add mod modNotesTx">
        <pc:chgData name="Kim Kwang In" userId="11fc54af6ec8fa27" providerId="LiveId" clId="{BAC3FDD4-3CDC-48DF-AAB4-99F79891A8CB}" dt="2021-09-29T14:32:48.267" v="3079" actId="6549"/>
        <pc:sldMkLst>
          <pc:docMk/>
          <pc:sldMk cId="1598700098" sldId="894"/>
        </pc:sldMkLst>
        <pc:spChg chg="mod">
          <ac:chgData name="Kim Kwang In" userId="11fc54af6ec8fa27" providerId="LiveId" clId="{BAC3FDD4-3CDC-48DF-AAB4-99F79891A8CB}" dt="2021-09-29T01:18:44.783" v="2846" actId="6549"/>
          <ac:spMkLst>
            <pc:docMk/>
            <pc:sldMk cId="1598700098" sldId="894"/>
            <ac:spMk id="3" creationId="{AFB36495-408E-4910-AD63-7C5E080739A2}"/>
          </ac:spMkLst>
        </pc:spChg>
      </pc:sldChg>
      <pc:sldChg chg="modSp add mod modNotesTx">
        <pc:chgData name="Kim Kwang In" userId="11fc54af6ec8fa27" providerId="LiveId" clId="{BAC3FDD4-3CDC-48DF-AAB4-99F79891A8CB}" dt="2021-09-29T14:33:10.137" v="3084" actId="20577"/>
        <pc:sldMkLst>
          <pc:docMk/>
          <pc:sldMk cId="2470613867" sldId="895"/>
        </pc:sldMkLst>
        <pc:spChg chg="mod">
          <ac:chgData name="Kim Kwang In" userId="11fc54af6ec8fa27" providerId="LiveId" clId="{BAC3FDD4-3CDC-48DF-AAB4-99F79891A8CB}" dt="2021-09-29T01:19:56.219" v="2894" actId="20577"/>
          <ac:spMkLst>
            <pc:docMk/>
            <pc:sldMk cId="2470613867" sldId="895"/>
            <ac:spMk id="3" creationId="{AFB36495-408E-4910-AD63-7C5E080739A2}"/>
          </ac:spMkLst>
        </pc:spChg>
      </pc:sldChg>
      <pc:sldChg chg="modNotesTx">
        <pc:chgData name="Kim Kwang In" userId="11fc54af6ec8fa27" providerId="LiveId" clId="{BAC3FDD4-3CDC-48DF-AAB4-99F79891A8CB}" dt="2021-09-29T14:31:06.229" v="3015" actId="20577"/>
        <pc:sldMkLst>
          <pc:docMk/>
          <pc:sldMk cId="2830898999" sldId="896"/>
        </pc:sldMkLst>
      </pc:sldChg>
      <pc:sldChg chg="add mod modShow">
        <pc:chgData name="Kim Kwang In" userId="11fc54af6ec8fa27" providerId="LiveId" clId="{BAC3FDD4-3CDC-48DF-AAB4-99F79891A8CB}" dt="2021-09-30T00:12:51.282" v="4010" actId="729"/>
        <pc:sldMkLst>
          <pc:docMk/>
          <pc:sldMk cId="2191464581" sldId="905"/>
        </pc:sldMkLst>
      </pc:sldChg>
      <pc:sldChg chg="modSp mod">
        <pc:chgData name="Kim Kwang In" userId="11fc54af6ec8fa27" providerId="LiveId" clId="{BAC3FDD4-3CDC-48DF-AAB4-99F79891A8CB}" dt="2021-10-01T00:37:23.398" v="4102" actId="1036"/>
        <pc:sldMkLst>
          <pc:docMk/>
          <pc:sldMk cId="2663733952" sldId="914"/>
        </pc:sldMkLst>
        <pc:spChg chg="mod">
          <ac:chgData name="Kim Kwang In" userId="11fc54af6ec8fa27" providerId="LiveId" clId="{BAC3FDD4-3CDC-48DF-AAB4-99F79891A8CB}" dt="2021-10-01T00:37:23.398" v="4102" actId="1036"/>
          <ac:spMkLst>
            <pc:docMk/>
            <pc:sldMk cId="2663733952" sldId="914"/>
            <ac:spMk id="46" creationId="{7D320950-4B94-4DB9-9904-E82EC69E2A02}"/>
          </ac:spMkLst>
        </pc:spChg>
        <pc:spChg chg="mod">
          <ac:chgData name="Kim Kwang In" userId="11fc54af6ec8fa27" providerId="LiveId" clId="{BAC3FDD4-3CDC-48DF-AAB4-99F79891A8CB}" dt="2021-10-01T00:37:20.182" v="4095" actId="688"/>
          <ac:spMkLst>
            <pc:docMk/>
            <pc:sldMk cId="2663733952" sldId="914"/>
            <ac:spMk id="54" creationId="{9158AB8B-EB32-4248-8BCD-B2B90C648DE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4BB23B"/>
            </a:solidFill>
            <a:ln w="9525">
              <a:solidFill>
                <a:schemeClr val="tx1"/>
              </a:solid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numRef>
              <c:f>Sheet1!$A$2:$A$5</c:f>
              <c:numCache>
                <c:formatCode>General</c:formatCode>
                <c:ptCount val="3"/>
                <c:pt idx="0">
                  <c:v>3</c:v>
                </c:pt>
                <c:pt idx="1">
                  <c:v>6</c:v>
                </c:pt>
                <c:pt idx="2">
                  <c:v>10</c:v>
                </c:pt>
              </c:numCache>
            </c:numRef>
          </c:cat>
          <c:val>
            <c:numRef>
              <c:f>Sheet1!$B$2:$B$5</c:f>
              <c:numCache>
                <c:formatCode>General</c:formatCode>
                <c:ptCount val="3"/>
                <c:pt idx="0">
                  <c:v>1.2</c:v>
                </c:pt>
                <c:pt idx="1">
                  <c:v>3.5</c:v>
                </c:pt>
                <c:pt idx="2">
                  <c:v>2.7</c:v>
                </c:pt>
              </c:numCache>
            </c:numRef>
          </c:val>
          <c:extLst>
            <c:ext xmlns:c16="http://schemas.microsoft.com/office/drawing/2014/chart" uri="{C3380CC4-5D6E-409C-BE32-E72D297353CC}">
              <c16:uniqueId val="{00000000-2AE7-4507-8A4A-85E4C7AFA227}"/>
            </c:ext>
          </c:extLst>
        </c:ser>
        <c:ser>
          <c:idx val="1"/>
          <c:order val="1"/>
          <c:tx>
            <c:strRef>
              <c:f>Sheet1!$C$1</c:f>
              <c:strCache>
                <c:ptCount val="1"/>
                <c:pt idx="0">
                  <c:v>Series 2</c:v>
                </c:pt>
              </c:strCache>
            </c:strRef>
          </c:tx>
          <c:spPr>
            <a:solidFill>
              <a:srgbClr val="25BEFF"/>
            </a:solidFill>
            <a:ln>
              <a:solidFill>
                <a:schemeClr val="tx1"/>
              </a:solid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numRef>
              <c:f>Sheet1!$A$2:$A$5</c:f>
              <c:numCache>
                <c:formatCode>General</c:formatCode>
                <c:ptCount val="3"/>
                <c:pt idx="0">
                  <c:v>3</c:v>
                </c:pt>
                <c:pt idx="1">
                  <c:v>6</c:v>
                </c:pt>
                <c:pt idx="2">
                  <c:v>10</c:v>
                </c:pt>
              </c:numCache>
            </c:numRef>
          </c:cat>
          <c:val>
            <c:numRef>
              <c:f>Sheet1!$C$2:$C$5</c:f>
              <c:numCache>
                <c:formatCode>General</c:formatCode>
                <c:ptCount val="3"/>
                <c:pt idx="0">
                  <c:v>1.8</c:v>
                </c:pt>
                <c:pt idx="1">
                  <c:v>3.2</c:v>
                </c:pt>
                <c:pt idx="2">
                  <c:v>5</c:v>
                </c:pt>
              </c:numCache>
            </c:numRef>
          </c:val>
          <c:extLst>
            <c:ext xmlns:c16="http://schemas.microsoft.com/office/drawing/2014/chart" uri="{C3380CC4-5D6E-409C-BE32-E72D297353CC}">
              <c16:uniqueId val="{00000001-2AE7-4507-8A4A-85E4C7AFA227}"/>
            </c:ext>
          </c:extLst>
        </c:ser>
        <c:ser>
          <c:idx val="2"/>
          <c:order val="2"/>
          <c:tx>
            <c:strRef>
              <c:f>Sheet1!$D$1</c:f>
              <c:strCache>
                <c:ptCount val="1"/>
                <c:pt idx="0">
                  <c:v>Series 3</c:v>
                </c:pt>
              </c:strCache>
            </c:strRef>
          </c:tx>
          <c:spPr>
            <a:solidFill>
              <a:srgbClr val="002060"/>
            </a:solidFill>
            <a:ln>
              <a:solidFill>
                <a:schemeClr val="tx1"/>
              </a:solid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numRef>
              <c:f>Sheet1!$A$2:$A$5</c:f>
              <c:numCache>
                <c:formatCode>General</c:formatCode>
                <c:ptCount val="3"/>
                <c:pt idx="0">
                  <c:v>3</c:v>
                </c:pt>
                <c:pt idx="1">
                  <c:v>6</c:v>
                </c:pt>
                <c:pt idx="2">
                  <c:v>10</c:v>
                </c:pt>
              </c:numCache>
            </c:numRef>
          </c:cat>
          <c:val>
            <c:numRef>
              <c:f>Sheet1!$D$2:$D$5</c:f>
              <c:numCache>
                <c:formatCode>General</c:formatCode>
                <c:ptCount val="3"/>
                <c:pt idx="0">
                  <c:v>2.2999999999999998</c:v>
                </c:pt>
                <c:pt idx="1">
                  <c:v>3.9</c:v>
                </c:pt>
                <c:pt idx="2">
                  <c:v>5.3</c:v>
                </c:pt>
              </c:numCache>
            </c:numRef>
          </c:val>
          <c:extLst>
            <c:ext xmlns:c16="http://schemas.microsoft.com/office/drawing/2014/chart" uri="{C3380CC4-5D6E-409C-BE32-E72D297353CC}">
              <c16:uniqueId val="{00000006-2AE7-4507-8A4A-85E4C7AFA227}"/>
            </c:ext>
          </c:extLst>
        </c:ser>
        <c:dLbls>
          <c:showLegendKey val="0"/>
          <c:showVal val="0"/>
          <c:showCatName val="0"/>
          <c:showSerName val="0"/>
          <c:showPercent val="0"/>
          <c:showBubbleSize val="0"/>
        </c:dLbls>
        <c:gapWidth val="139"/>
        <c:axId val="1645895903"/>
        <c:axId val="1645894239"/>
      </c:barChart>
      <c:catAx>
        <c:axId val="1645895903"/>
        <c:scaling>
          <c:orientation val="minMax"/>
        </c:scaling>
        <c:delete val="1"/>
        <c:axPos val="b"/>
        <c:numFmt formatCode="General" sourceLinked="1"/>
        <c:majorTickMark val="out"/>
        <c:minorTickMark val="none"/>
        <c:tickLblPos val="nextTo"/>
        <c:crossAx val="1645894239"/>
        <c:crosses val="autoZero"/>
        <c:auto val="1"/>
        <c:lblAlgn val="ctr"/>
        <c:lblOffset val="100"/>
        <c:noMultiLvlLbl val="0"/>
      </c:catAx>
      <c:valAx>
        <c:axId val="1645894239"/>
        <c:scaling>
          <c:orientation val="minMax"/>
        </c:scaling>
        <c:delete val="1"/>
        <c:axPos val="l"/>
        <c:numFmt formatCode="General" sourceLinked="1"/>
        <c:majorTickMark val="out"/>
        <c:minorTickMark val="none"/>
        <c:tickLblPos val="nextTo"/>
        <c:crossAx val="1645895903"/>
        <c:crosses val="autoZero"/>
        <c:crossBetween val="between"/>
      </c:valAx>
      <c:spPr>
        <a:noFill/>
        <a:ln>
          <a:solidFill>
            <a:schemeClr val="tx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3:22.442"/>
    </inkml:context>
    <inkml:brush xml:id="br0">
      <inkml:brushProperty name="width" value="0.05" units="cm"/>
      <inkml:brushProperty name="height" value="0.05" units="cm"/>
      <inkml:brushProperty name="color" value="#E71224"/>
    </inkml:brush>
  </inkml:definitions>
  <inkml:trace contextRef="#ctx0" brushRef="#br0">1374 193 641,'9'-3'524,"0"0"0,0-1 1,0 0-1,-1-1 1,0 0-1,0 0 0,0-1 1,-1 0-1,0 0 1,0-1-1,0 0 0,6-9 1,-10 9 191,0 0 1,-1 0 0,0 0-1,0 0 1,-1 0 0,0 0-1,0 0 1,-1-1 0,0 1-1,-1-8 1,1 1-112,0 14-583,0-1 0,-1 0 0,1 1 0,0-1 0,-1 0 0,1 1 0,-1-1 0,1 1 0,-1-1 0,1 1 0,-1-1 0,1 1 0,-1-1 0,0 1 0,1-1 0,-1 1 1,0 0-1,1-1 0,-1 1 0,0 0 0,1 0 0,-1-1 0,0 1 0,1 0 0,-1 0 0,0 0 0,-1 0 0,-26-3 149,23 3-126,-40-2-34,-53 4 0,81-1-22,1 2 0,-1 0 0,0 0 1,1 2-1,0 0 0,-20 9 0,-37 24-24,2 2 1,2 4-1,-125 104 0,83-48-10,-125 147 0,161-162 20,-111 166 0,164-215 16,2 0 0,1 1 1,1 1-1,3 0 0,1 2 1,1-1-1,3 2 0,-7 47 0,12-8-19,5 93 0,0-168 26,2 20-6,1 0 0,1 0 1,2-1-1,0 1 0,1-1 1,2-1-1,0 0 1,2 0-1,0-1 0,2 0 1,29 40-1,-10-23-9,1 0 0,2-2 0,2-2 0,80 60 1,-71-64-20,1-3 1,1-2 0,2-1 0,0-4-1,1-1 1,2-2 0,-1-3 0,2-2 0,58 6-1,61-1-215,263-7-1,-354-11 173,42-3-51,-1-6-1,0-6 0,185-44 0,-110 7 140,-2-7 0,324-147 0,-427 160-10,-1-4 0,112-82 0,-157 97 8,-1-2-1,-2-2 1,-2-2 0,-1-2 0,56-78-1,-82 99 30,-2-2 0,0 0 0,-2 0 0,0-1 0,-2-1 0,-1 1 0,9-49 0,-10 29 112,-3 0 1,-1 0-1,-6-83 0,-1 100-70,0 1 1,-2-1-1,0 1 0,-2 1 0,-2-1 1,0 1-1,-1 1 0,-28-45 0,7 22 56,-1 1 0,-3 3-1,-54-54 1,55 64-39,-1 2 0,-1 2 0,-2 1 0,-1 2 0,-82-42 0,69 46 3,0 2 1,-2 2-1,0 3 1,-96-16-1,-3 15 3,-250 4 1,263 14-108,0 7 1,-230 42 0,205-13-88,-257 93 1,315-87-504,2 4 0,2 5 1,-126 83-1,29 15-2463,25-4-1446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06.381"/>
    </inkml:context>
    <inkml:brush xml:id="br0">
      <inkml:brushProperty name="width" value="0.05" units="cm"/>
      <inkml:brushProperty name="height" value="0.05" units="cm"/>
      <inkml:brushProperty name="color" value="#E71224"/>
    </inkml:brush>
  </inkml:definitions>
  <inkml:trace contextRef="#ctx0" brushRef="#br0">2534 542 1666,'-53'-8'659,"-1"2"0,0 1 0,0 2 0,-1 1 0,0 1 0,-62 4 0,2-2-463,72 0-74,0 2-1,-1 0 1,2 2-1,-1 0 1,1 2-1,1 1 0,-69 18 1,-273 97 650,311-98-722,-30 11-5,3 3 0,4 2 0,2 2-1,4 3 1,3 2 0,-85 63 0,126-79-26,3 2-1,3 1 1,2 0 0,3 2 0,2 0 0,4 1-1,3 1 1,2 0 0,4 1 0,3 1 0,-12 61-1,20-36-30,5 0-1,17 97 1,-5-123 6,3 0 0,3-1-1,3 0 1,4 0 0,36 46 0,-10-28-4,5-1 0,4-2 0,5-1 1,3-1-1,4-3 0,116 66 1,-114-77-5,3-2 1,2-1-1,3-2 0,3-3 1,2-1-1,2-2 1,147 31-1,-164-45 0,2-2 0,1-2 0,0-2 0,1-2 0,0-1 0,0-3 0,85-3 0,-110-1 21,1-1-1,-1-1 0,-1-1 1,1-1-1,-2-2 0,0-1 0,-1-1 1,-1-1-1,-1-1 0,42-17 1,31-16 162,-3-3 0,125-72 0,-122 55 270,-5-3-1,-6-3 1,-5-3 0,128-125 0,-93 59 412,188-274 1,-262 322-712,-8-1 1,-7-2 0,-8 0-1,-7-2 1,17-181-1,-46 235-31,-4 0-1,-21-82 0,15 102-11,-3 0-1,-1 1 0,-2 0 0,-2 0 0,-1 1 0,-37-35 1,20 27 7,-2 2 0,-2 0 1,-2 1-1,-2 2 0,-2 0 0,-2 2 1,-1 0-1,-105-36 0,82 37-59,-2 1-1,0 3 0,-3 1 0,0 2 0,-2 2 1,-114-11-1,80 16-147,0 2 0,-1 3 0,0 2 1,0 4-1,1 2 0,0 3 0,1 2 0,0 4 1,2 2-1,-130 30 0,-14 20-1360,5 6 1,-451 178-1,99-1-3133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1"/>
    </inkml:context>
    <inkml:brush xml:id="br0">
      <inkml:brushProperty name="width" value="0.05" units="cm"/>
      <inkml:brushProperty name="height" value="0.05" units="cm"/>
      <inkml:brushProperty name="color" value="#E71224"/>
    </inkml:brush>
  </inkml:definitions>
  <inkml:trace contextRef="#ctx0" brushRef="#br0">49 1 224,'-2'0'242,"0"0"1,1 0-1,-1 0 0,0 0 0,1 0 0,-1 0 0,0 1 1,1-1-1,-1 0 0,0 1 0,1 0 0,-1-1 0,1 1 0,-1 0 1,-1 1-1,2 0-213,-1 0 0,1 0 0,0 0 0,0 0 0,0 0 0,0 0 0,0 0 0,1 1 0,-1-1 0,1 0 0,-1 3 0,-3 20 170,1 1 0,1 0 1,1 0-1,2-1 0,5 41 1,-2-50-156,1-1 1,0 0 0,1 0-1,1 0 1,0 0 0,1-1-1,17 22 1,-5-5 78,1-1 82,2-1-1,46 47 1,-68-75-220,1 1 0,-1 0 0,1 0 0,-1 0-1,0 0 1,0 0 0,0 0 0,0 0 0,0 0 0,0 0 0,0 0 0,-1 1-1,1-1 1,-1 0 0,0 1 0,1-1 0,-1 3 0,-12-4-3375,3-1 2952,5 0 302,0 1 0,0-1 1,0 0-1,0-1 0,1 1 0,-1-1 0,0 1 0,0-1 1,0 0-1,1 0 0,-1-1 0,0 1 0,1-1 0,-1 0 1,1 0-1,0 0 0,-5-4 0,4 2 130,0 0-1,1 0 1,-1-1 0,1 1-1,0-1 1,0 0-1,0 0 1,1 0 0,-1 0-1,1 0 1,0-1 0,-1-6-1,1-4 865,0 0 0,1 0 0,1-17 0,0 15 715,1 17-1547,-1 1 0,0 0 1,0-1-1,1 1 0,-1-1 0,0 1 0,1 0 0,-1-1 1,0 1-1,1 0 0,-1-1 0,0 1 0,1 0 0,-1-1 1,1 1-1,-1 0 0,1 0 0,-1 0 0,1 0 0,-1-1 0,1 1 1,-1 0-1,0 0 0,1 0 0,-1 0 0,1 0 0,-1 0 1,2 0-1,22-1 131,-7 1-10,6-2-338,119-11 813,-47 9-4395,-87 4 1579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2"/>
    </inkml:context>
    <inkml:brush xml:id="br0">
      <inkml:brushProperty name="width" value="0.05" units="cm"/>
      <inkml:brushProperty name="height" value="0.05" units="cm"/>
      <inkml:brushProperty name="color" value="#E71224"/>
    </inkml:brush>
  </inkml:definitions>
  <inkml:trace contextRef="#ctx0" brushRef="#br0">155 94 1153,'0'0'1778,"14"0"-481,-3 0-604,-4 0-332,1 1-1,0-2 0,-1 1 0,1-1 1,14-4-1,-20 4-338,0 1 0,0-1 0,-1 0 0,1 0 0,0 0 0,-1 0 0,1-1 0,-1 1-1,1 0 1,-1-1 0,1 1 0,-1 0 0,0-1 0,0 0 0,0 1 0,0-1 0,0 0 0,0 0 0,0 1 0,0-1 0,-1 0 0,1 0 0,-1 0 0,0 0 0,1 0-1,-1 0 1,0 0 0,0-4 0,0-4 49,0-10 160,0 20-226,-1-1 0,1 1-1,0-1 1,-1 1-1,1-1 1,0 1-1,-1-1 1,1 1-1,-1-1 1,1 1-1,-1-1 1,1 1-1,-1-1 1,1 1-1,-1 0 1,1 0-1,-1-1 1,0 1-1,1 0 1,-1 0-1,1-1 1,-1 1-1,0 0 1,1 0-1,-1 0 1,0 0-1,1 0 1,-1 0 0,0 0-1,-27 0-122,8-1-312,0 2 0,-27 3 0,40-3 346,1 0 0,-1 1 1,1 0-1,-1 0 0,1 1 0,0 0 1,0 0-1,0 0 0,0 1 1,1 0-1,-7 5 0,7-4 75,0 0 0,0 0-1,0 1 1,1-1 0,0 1 0,0 0-1,0 0 1,1 1 0,0-1 0,0 1-1,0-1 1,-1 9 0,1 2-1,1 0 0,0 1 0,1 28 0,1-45 14,1 0 0,-1 0 1,0 0-1,0 0 0,1 0 0,-1 0 0,1 1 1,-1-1-1,1 0 0,0-1 0,-1 1 1,1 0-1,0 0 0,0 0 0,-1 0 0,1 0 1,0-1-1,0 1 0,0 0 0,0-1 0,0 1 1,0-1-1,0 1 0,0-1 0,0 1 1,0-1-1,0 0 0,0 0 0,1 1 0,-1-1 1,0 0-1,0 0 0,2 0 0,47-1 227,-33 0-178,9 2-85,-10-1-33,0 0-1,0 0 0,0-1 1,0-1-1,0-1 1,26-8-1,-8 1-2230,-6 3-800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3"/>
    </inkml:context>
    <inkml:brush xml:id="br0">
      <inkml:brushProperty name="width" value="0.05" units="cm"/>
      <inkml:brushProperty name="height" value="0.05" units="cm"/>
      <inkml:brushProperty name="color" value="#E71224"/>
    </inkml:brush>
  </inkml:definitions>
  <inkml:trace contextRef="#ctx0" brushRef="#br0">1 451 128,'370'-59'977,"-298"45"-80,-78 12-658,0 1-1,-1 0 1,1 0 0,-1 0-1,1 1 1,-1-1 0,1 2-1,-11 0 1,-9 1 282,19-2-462,0 1 0,0 0 1,1 1-1,-1-1 0,1 1 0,-1 1 0,1-1 1,0 1-1,0 0 0,0 0 0,0 1 0,-8 6 1,3 0-3,-1-1 1,2 2-1,-1 0 1,-13 19-1,20-24-31,0 0 1,1 1-1,0 0 0,0-1 0,0 1 1,1 0-1,0 1 0,1-1 1,0 0-1,0 0 0,0 1 0,1 7 1,0-14-59,12-1 24,-8 1 31,-1-1 0,1 0 1,-1 1-1,1-1 0,-1-1 0,1 1 1,-1-1-1,1 1 0,-1-1 0,0 0 1,1 0-1,-1 0 0,0-1 0,0 1 1,0-1-1,0 0 0,0 0 0,0 0 1,0 0-1,3-3 0,12-19 194,-1 1 1,26-48-1,-26 42-159,-11 17-29,0 0 1,-1 0-1,0 0 0,-1 0 0,-1-1 0,0 0 1,2-22-1,-2-7 26,-2-44 1,-2 38-11,1 38-42,0-1 6,0 1 1,0 0 0,-1 0 0,-4-17 0,4 25-8,1 0 1,-1 0 0,1 0 0,-1 0 0,0 1-1,0-1 1,0 0 0,0 1 0,0-1 0,0 1-1,-1-1 1,1 1 0,0-1 0,-1 1 0,1 0 0,-1 0-1,1 0 1,-1 0 0,0 0 0,1 0 0,-1 0-1,0 0 1,0 1 0,0-1 0,0 1 0,1-1-1,-1 1 1,0 0 0,0-1 0,-3 1 0,5 1 4,-1-1 0,0 0 0,1 0 1,-1 0-1,1 0 0,-1 1 0,0-1 1,1 0-1,-1 0 0,1 1 0,-1-1 1,1 0-1,-1 1 0,1-1 0,-1 1 1,1-1-1,-1 1 0,1-1 0,0 1 1,-1-1-1,1 1 0,0-1 0,-1 1 1,1 0-1,0-1 0,0 1 0,-1-1 1,1 1-1,0 0 0,0-1 0,0 1 1,0 0-1,0 0 0,0 27 302,0-18-213,0 139 224,1-143-312,-1 1 1,1-1-1,0 1 0,0-1 0,1 1 0,-1-1 0,2 0 0,-1 0 1,6 11-1,1-2 26,1-1 1,15 17-1,-16-19-21,1-1 1,-2 2-1,1-1 0,6 16 0,3 9-1,-9-20-223,-2-1 1,11 33 0,-18-49 40,0 1 0,0-1-1,0 1 1,0-1 0,0 1 0,0-1 0,0 1-1,0-1 1,1 1 0,-1-1 0,0 1 0,0-1-1,0 1 1,1-1 0,-1 1 0,0-1 0,1 0 0,-1 1-1,0-1 1,1 0 0,-1 1 0,1-1 0,-1 0-1,1 1 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4"/>
    </inkml:context>
    <inkml:brush xml:id="br0">
      <inkml:brushProperty name="width" value="0.05" units="cm"/>
      <inkml:brushProperty name="height" value="0.05" units="cm"/>
      <inkml:brushProperty name="color" value="#E71224"/>
    </inkml:brush>
  </inkml:definitions>
  <inkml:trace contextRef="#ctx0" brushRef="#br0">1 0 320,'0'13'4785,"0"22"38,0-23-4832,1 1-1,0 0 1,1-1 0,7 24-1,-6-25-125,58 157 486,-29-96-3807,-25-59-14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5"/>
    </inkml:context>
    <inkml:brush xml:id="br0">
      <inkml:brushProperty name="width" value="0.05" units="cm"/>
      <inkml:brushProperty name="height" value="0.05" units="cm"/>
      <inkml:brushProperty name="color" value="#E71224"/>
    </inkml:brush>
  </inkml:definitions>
  <inkml:trace contextRef="#ctx0" brushRef="#br0">0 0 2594,'0'0'5093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6"/>
    </inkml:context>
    <inkml:brush xml:id="br0">
      <inkml:brushProperty name="width" value="0.05" units="cm"/>
      <inkml:brushProperty name="height" value="0.05" units="cm"/>
      <inkml:brushProperty name="color" value="#E71224"/>
    </inkml:brush>
  </inkml:definitions>
  <inkml:trace contextRef="#ctx0" brushRef="#br0">219 13 3459,'0'0'1965,"0"4"-1293,-13 182 2441,13 320-1677,-7-513-1378,-6-23 470,-12-47-1,6 18-407,-30-76 3,-30-94 15,75 217-115,1 1-1,1-1 0,0 0 0,0 0 1,1-16-1,1 26 85,1 6-214,1 4 83,1-1 0,-1-1 0,1 1 0,1 0 0,-1-1 0,1 0 0,0 1 1,1-2-1,5 7 0,3 5 65,36 48 165,128 159 66,-140-182-281,1-3 1,2-1-1,54 39 1,-84-70-9,1 0 0,0 0 0,0-1 0,1 0 1,-1-1-1,1-1 0,1 0 0,-1-1 1,0 0-1,1 0 0,0-2 0,-1 1 0,15-1 1,-24-2 16,0 1-1,0 0 1,0-1 0,0 1 0,0-1 0,0 0 0,0 0 0,0 0 0,-1 0-1,1-1 1,0 1 0,-1-1 0,1 1 0,-1-1 0,3-3 0,0 1 17,0-1 1,-1 0 0,0-1-1,0 1 1,0-1-1,4-9 1,0-5 53,0-1 0,-1 1 0,5-29 0,-4-4 200,-2-1 1,-3 1-1,-5-80 0,1 42 32,1 77-268,0 1-1,-1-1 1,-1 1-1,0 0 1,-5-17-1,6 27-26,0 0-1,0 0 0,0-1 0,-1 1 1,1 0-1,-1 0 0,0 1 0,0-1 0,0 0 1,0 1-1,0-1 0,-1 1 0,1-1 1,-1 1-1,0 0 0,0 0 0,1 0 1,-1 1-1,0-1 0,-1 1 0,1 0 0,0-1 1,0 1-1,0 1 0,-5-2 0,-50-1-1328,55 3 1008,0 0-1,1 0 1,-1 0 0,0 1 0,0-1 0,0 1-1,0 0 1,0 0 0,1 0 0,-1 0-1,0 0 1,1 1 0,-1-1 0,1 1 0,-1 0-1,-3 3 1,-9 28-4022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7"/>
    </inkml:context>
    <inkml:brush xml:id="br0">
      <inkml:brushProperty name="width" value="0.05" units="cm"/>
      <inkml:brushProperty name="height" value="0.05" units="cm"/>
      <inkml:brushProperty name="color" value="#E71224"/>
    </inkml:brush>
  </inkml:definitions>
  <inkml:trace contextRef="#ctx0" brushRef="#br0">188 49 1249,'0'0'1239,"-9"0"1366,2-1-2493,0 1 0,0 0 1,1 0-1,-1 0 1,0 1-1,0 0 0,0 1 1,1 0-1,-1 0 0,1 0 1,-1 1-1,1 0 0,0 0 1,0 0-1,0 1 0,1 0 1,-1 0-1,1 0 0,0 1 1,0 0-1,0 0 0,-4 7 1,5-7-74,0 1 0,1 0 0,0 0 0,0 0 0,0 0 1,1 0-1,0 1 0,0-1 0,-1 9 0,0 4 176,2 37 0,1-44-150,0-11-64,0 1 0,0-1 0,1 1 0,-1-1 0,1 0 0,-1 1 0,1-1 0,-1 0 0,1 1 0,0-1 0,0 0 0,-1 0 0,1 0 0,0 0 0,0 0 0,0 0 0,0 0 1,0 0-1,1 0 0,-1 0 0,0 0 0,0-1 0,1 1 0,-1 0 0,0-1 0,1 1 0,-1-1 0,0 0 0,1 1 0,-1-1 0,1 0 0,1 0 0,8 2-5,1-2 0,-1 1 0,14-2 0,-9 0 23,-11 1 14,-1-1-1,1 0 1,0 0-1,-1-1 0,0 1 1,1-1-1,-1 0 1,0 0-1,0-1 1,0 1-1,0-1 1,0 0-1,-1 0 1,1 0-1,-1 0 1,0-1-1,0 1 1,0-1-1,0 0 1,-1 0-1,4-8 0,1 1 73,-2 0 0,0-1 0,0 0 0,-1 0 0,-1 0 0,0 0 0,2-14 0,-4-57 1070,-1 50-722,-1 32-446,1 1 0,0-1 1,-1 0-1,1 0 0,-1 1 1,1-1-1,-1 0 0,1 1 0,-1-1 1,1 0-1,-1 1 0,0-1 1,1 1-1,-1-1 0,0 1 1,0-1-1,1 1 0,-1 0 0,0-1 1,0 1-1,0 0 0,1 0 1,-1-1-1,0 1 0,0 0 1,0 0-1,0 0 0,0 0 0,1 0 1,-1 0-1,0 0 0,0 1 1,0-1-1,0 0 0,-1 1 1,-2-1-20,-9 0-77,5-1-46,0 1 0,-1 0 0,1 1-1,0 0 1,0 0 0,0 0-1,0 1 1,0 0 0,-10 5-1,-1 2-407,13-7 131,0 1 0,0 0 0,1 0-1,-1 1 1,-9 7 0,13-8-804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8"/>
    </inkml:context>
    <inkml:brush xml:id="br0">
      <inkml:brushProperty name="width" value="0.05" units="cm"/>
      <inkml:brushProperty name="height" value="0.05" units="cm"/>
      <inkml:brushProperty name="color" value="#E71224"/>
    </inkml:brush>
  </inkml:definitions>
  <inkml:trace contextRef="#ctx0" brushRef="#br0">68 10 192,'1'-10'5888,"-3"20"-2865,-1-1-4172,-11 18 1288,9-18-103,0 0 0,0 1 0,-5 17 0,1 25 191,1 1 0,3 0 0,3 0 0,4 59 1,-1-30 243,-1-80-468,0 0 0,0 1 0,0-1 1,1 1-1,-1-1 0,1 0 0,0 1 0,0-1 0,0 0 1,0 1-1,0-1 0,0 0 0,0 0 0,1 0 0,-1 0 1,1 0-1,0-1 0,-1 1 0,1 0 0,0-1 0,0 1 1,0-1-1,0 0 0,0 1 0,1-1 0,-1 0 0,0 0 1,0 0-1,1-1 0,-1 1 0,4 0 0,8 1 0,1 0-1,-1 0 0,1-2 1,17-1-1,-10 1-24,-16 0 69,0 0 1,1 0-1,-1-1 1,0 0 0,0 0-1,0 0 1,1-1-1,-1 1 1,0-2-1,10-4 1,-13 5-93,0-1 1,0 1-1,-1-1 1,1 0-1,-1 1 1,1-1-1,-1-1 0,0 1 1,0 0-1,0 0 1,0-1-1,-1 1 0,0-1 1,1 1-1,-1-1 1,0 0-1,-1 1 1,1-1-1,0-6 0,0-1-974,-1 1-1,0-1 0,0 0 1,-2-13-1,-9-4-3256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9"/>
    </inkml:context>
    <inkml:brush xml:id="br0">
      <inkml:brushProperty name="width" value="0.05" units="cm"/>
      <inkml:brushProperty name="height" value="0.05" units="cm"/>
      <inkml:brushProperty name="color" value="#E71224"/>
    </inkml:brush>
  </inkml:definitions>
  <inkml:trace contextRef="#ctx0" brushRef="#br0">0 33 3331,'0'0'1089,"0"-3"-512,0 0 352,39-4 1056,12 4-895,7-4-322,-13 0-127,-6 7-449,6-3-128,0 3-64,-6 0-512,-13 0-2307,-7 0-4196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50"/>
    </inkml:context>
    <inkml:brush xml:id="br0">
      <inkml:brushProperty name="width" value="0.05" units="cm"/>
      <inkml:brushProperty name="height" value="0.05" units="cm"/>
      <inkml:brushProperty name="color" value="#E71224"/>
    </inkml:brush>
  </inkml:definitions>
  <inkml:trace contextRef="#ctx0" brushRef="#br0">1 33 961,'0'0'4618,"0"5"-3300,0 244 188,0-243-1502,0 1 1,0-1 0,1 1 0,0-1 0,0 1-1,0-1 1,1 0 0,5 12 0,-6-15-13,1-1 0,-1 0 0,1 0 0,0 0 0,-1 0 0,1 0 0,0 0 0,0 0 0,1-1 1,-1 1-1,0-1 0,1 1 0,-1-1 0,0 0 0,1 0 0,-1 0 0,1 0 0,0 0 0,-1-1 0,1 1 0,0-1 1,-1 0-1,1 0 0,4 0 0,2 0 14,1 0 1,-1 0 0,1-1-1,-1-1 1,0 1 0,14-6-1,-18 5 21,-1 0-1,1-1 1,0 1-1,-1-1 1,0 0-1,0-1 0,0 1 1,0-1-1,-1 0 1,1 1-1,-1-2 0,0 1 1,4-8-1,3-7 219,-1-1 0,-1 0 0,0 0 0,-2-1 0,-1 1 0,0-2 0,-2 1 0,0 0 0,0-36 1,-3 226 202,0-168-488,0 0-1,0 0 1,1 0 0,-1 0-1,1 0 1,-1 0-1,1 0 1,0 0 0,-1 0-1,1 0 1,0-1 0,-1 1-1,1 0 1,0 0 0,0-1-1,0 1 1,0-1 0,0 1-1,0 0 1,-1-1 0,1 0-1,1 1 1,-1-1-1,0 0 1,0 1 0,0-1-1,2 0 1,-1 1-94,0-1-1,-1 0 1,1 1-1,0-1 1,0 0-1,0 0 1,0 0-1,-1-1 1,1 1 0,0 0-1,0-1 1,0 1-1,-1-1 1,1 1-1,0-1 1,-1 0-1,3-1 1,8-19-465,-1-1 269,0 7 277,1 0 0,23-22 0,-24 26 41,0 0 0,-1 0 1,0-1-1,-1-1 0,13-21 0,-12 16 172,-8 15-64,0 0 1,0-1 0,0 1-1,0-1 1,-1 1 0,1-1-1,-1 0 1,0 1 0,0-1-1,0-6 2617,-4 19-2590,-36 27-53,31-30-72,0 1 0,0 0 0,-10 13 1,15-16-15,1-1 1,0 0 0,0 1 0,0 0 0,1-1 0,-1 1-1,1 0 1,0 0 0,0 0 0,0 0 0,1 0-1,-1 0 1,1 5 0,-1 4-27,1-12 34,0 1 1,-1 0-1,1-1 1,0 1-1,0-1 1,0 1-1,0 0 1,0-1 0,0 1-1,0 0 1,0-1-1,1 1 1,-1-1-1,1 1 1,-1 0-1,1-1 1,0 1-1,-1-1 1,1 0 0,0 1-1,0-1 1,0 0-1,0 1 1,0-1-1,1 0 1,-1 0-1,0 0 1,0 0 0,1 0-1,-1 0 1,1 0-1,1 0 1,78 27-13,42 18 67,-120-45-33,1 1 0,-1-1 0,0 1 0,0 0 0,0 0 1,-1 0-1,1 0 0,0 0 0,-1 1 0,1-1 0,-1 1 1,0-1-1,0 1 0,0 0 0,0 0 0,-1 0 0,1 0 1,-1 1-1,1-1 0,-1 0 0,0 1 0,-1-1 1,1 0-1,0 1 0,-1-1 0,0 1 0,0-1 0,0 5 1,-1-8-12,1 1 0,-1 0 0,1 0 0,-1 0 0,1-1 0,-1 1 0,1 0 0,-1-1 0,0 1 0,1 0 0,-1-1 0,0 1 0,0-1 0,1 1 0,-1-1 0,0 0 0,0 1 0,0-1 0,0 0 0,1 1 0,-1-1 0,0 0 0,0 0 0,0 0 0,0 0 0,-1 0 0,-35 3-164,29-3 86,-19 2-153,12 0-24,-1-1 1,0-1 0,1 0 0,-1-1 0,-24-5 0,38 5 71,0 0 0,0 0 0,0 0 0,0-1 0,0 1 0,0-1 0,0 1 1,0-1-1,0 0 0,1 1 0,-1-1 0,1 0 0,-1 0 0,1 0 0,0 0 0,0-1 0,0 1 1,0 0-1,0 0 0,0-1 0,0 1 0,1 0 0,0-1 0,-1 1 0,1-1 0,0 1 0,0 0 0,0-1 1,1-4-1,-1 6 129,1 0 0,-1 0 0,1 0 0,0 0 1,-1 0-1,1 0 0,0 0 0,-1 1 0,1-1 0,0 0 1,0 0-1,0 1 0,0-1 0,-1 0 0,1 1 0,0-1 1,0 1-1,0 0 0,0-1 0,1 1 0,-1 0 0,1-1 1,33-8 61,-25 6-97,33-11 62,59-28 0,29-10 542,-118 47-127,-1 1 1,0-2-1,0 1 1,-1-2-1,1 1 0,-2-2 1,1 1-1,18-18 1,-29 24-358,1 1 0,-1 0 0,1-1 0,0 1 0,-1 0 0,1-1-1,-1 1 1,1-1 0,-1 1 0,0-1 0,1 1 0,-1-1 0,1 0 0,-1 1 0,0-1 0,1 1 0,-1-1 0,0 0 0,0 1 0,0-1 0,0 0-1,1 1 1,-1-1 0,0 0 0,0 1 0,0-1 0,0 0 0,0 1 0,-1-1 0,1 0 0,0-1 0,-1 2 34,0-1 0,-1 1 1,1-1-1,0 1 0,0-1 0,-1 1 1,1 0-1,0 0 0,0-1 1,-1 1-1,1 0 0,0 0 0,-1 0 1,-1 1-1,-48 9 310,40-6-379,0 0 0,1 0 0,-1 2 0,1-1 0,0 1 0,-12 10 0,18-13-5,0 1-1,0 0 1,1 0-1,0 0 1,0 1-1,0-1 1,0 1-1,0-1 0,1 1 1,0 0-1,0 0 1,1 0-1,-1 0 1,1 1-1,0-1 1,0 6-1,0-3-3,-3 53 8,4-59-1,0 1 0,0 0-1,0-1 1,1 1-1,-1 0 1,0-1 0,1 1-1,0-1 1,0 1-1,0-1 1,0 1-1,0-1 1,0 0 0,0 1-1,1-1 1,-1 0-1,1 0 1,0 0 0,2 2-1,3 0-4,1-1 0,0 1 0,0-1 0,0-1 0,0 0 0,0 0 0,13 1 0,66 0-39,-78-3 46,-1 0-52,-1-1 0,1 0 1,-1-1-1,0 0 0,0 0 0,0 0 0,0-1 1,11-6-1,51-35-1800,-29 14-1520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33.745"/>
    </inkml:context>
    <inkml:brush xml:id="br0">
      <inkml:brushProperty name="width" value="0.05" units="cm"/>
      <inkml:brushProperty name="height" value="0.05" units="cm"/>
      <inkml:brushProperty name="color" value="#E71224"/>
    </inkml:brush>
  </inkml:definitions>
  <inkml:trace contextRef="#ctx0" brushRef="#br0">0 111 705,'1'1'2758,"12"7"-274,-8-6-2230,0 0 1,0 0-1,0 1 1,0 0-1,0 0 1,6 6-1,-5-5-129,-1 1-1,2-1 1,8 4-1,-10-6-123,-1-1 0,0-1 0,1 1 0,-1-1 0,1 1 0,-1-1 0,9-2 0,2 2 125,-9 0-91,0-1 0,0 1 0,0-1-1,0 0 1,-1-1 0,1 0 0,0 1 0,-1-2 0,1 1 0,-1-1 0,0 1-1,1-2 1,-2 1 0,10-8 0,-6 5-27,0 0 0,0 0 1,0 0-1,1 1 0,0 0 0,0 1 0,0 0 1,1 0-1,-1 1 0,1 0 0,0 1 0,0 0 0,0 0 1,14 0-1,-22 2-8,1 0 0,-1 1 0,0-1 0,0 0 0,0 0 0,0 1 0,0-1 0,0 1 0,0 0 0,0 0 0,0 0 0,0 0 0,0 0 0,0 0 0,-1 0 0,1 0 0,0 1 0,-1-1 0,1 1 0,-1-1 0,3 4 0,0-1 17,0 1 1,1-1 0,0 0-1,0-1 1,0 1 0,0-1-1,0 0 1,1 0-1,8 2 1,3 3 4,-14-6-36,-1-1-1,1 0 0,0 0 1,0 0-1,0 0 1,-1 0-1,1 0 0,0-1 1,0 1-1,3-1 0,1 0-17,-3 0 29,0 1 1,1-1-1,-1-1 0,1 1 1,-1-1-1,0 1 0,1-1 1,-1-1-1,0 1 0,0 0 1,5-3-1,3-4 34,-1-1-1,17-15 0,-5 3-3,0-2-15,-16 15-2,13-10 0,-18 16-33,1 1 1,-1 0-1,1-1 1,-1 1 0,1 0-1,-1 0 1,1 0-1,0 1 1,0-1-1,0 1 1,-1-1 0,1 1-1,0 0 1,5 1-1,-5 0 46,1 0 1,-1 1-1,0-1 0,0 1 0,-1-1 0,1 1 0,0 0 1,0 1-1,2 1 0,-1 0-14,25 24 2,2 1-39,-28-27 33,0 1-1,0-1 0,1 0 0,-1 0 0,1-1 0,0 1 1,-1-1-1,6 2 0,0-2-14,-1 0 1,1-1-1,-1 0 0,13-1 1,-16 0 25,-2 1-7,0-1-1,0 1 1,0-1 0,0 0 0,0 0-1,-1-1 1,1 1 0,4-3 0,22-18-4,-4 4 71,-11 9-68,-10 6-18,0 0 0,1 0 0,-1 0 0,1 1 0,0-1 0,0 1 0,0 0 0,0 1-1,1-1 1,-1 1 0,0 0 0,11-1 0,-13 3 9,0-1 0,-1 1-1,1-1 1,0 1 0,-1 0-1,1 0 1,-1 0 0,1 0 0,-1 1-1,1-1 1,-1 1 0,0-1-1,0 1 1,0 0 0,0 0-1,3 4 1,4 4 24,-1 1 1,8 13-1,-13-18-12,1 0 17,-1-1-1,1 0 1,0 0 0,8 9 0,-10-13-34,0 1 1,1-1 0,-1 1-1,0-1 1,0 0 0,1 0-1,-1 0 1,0 0 0,1 0-1,-1 0 1,1-1 0,-1 1-1,1-1 1,5 1 0,-8-1 3,8 0-1,1 0 0,0 0-1,-1-1 1,1 0-1,-1 0 1,1-1-1,-1 0 1,9-4 0,-8 1 28,1 0 0,-1-1 0,13-10 1,-17 11-19,0 0-1,1 1 1,0 0 0,0 1 0,0-1 0,0 1-1,0 0 1,1 1 0,-1-1 0,9-1 0,-7 3-82,0 0 0,15 0 0,-20 1 77,-1 1-1,1-1 1,-1 0 0,0 1-1,1 0 1,-1-1-1,1 1 1,-1 0-1,0 0 1,0 0-1,0 0 1,0 1-1,4 2 1,1 1 31,1 1-1,0-1 1,13 7 0,-13-8-25,-3-3-17,0 1 1,0-2-1,0 1 0,0 0 1,0-1-1,0 0 0,0 0 1,8-2-1,-7 2 12,-2-1 3,-1 0 0,1 1-1,-1-1 1,0 0 0,1 0 0,-1-1 0,0 1-1,0-1 1,0 0 0,0 1 0,3-4-1,-4 5-17,0 0 0,0-1-1,0 1 1,1 0-1,-1 0 1,0 0 0,4 1-1,0-1 48,1 1 11,-1-1-1,0-1 0,1 1 1,-1-1-1,0 0 1,1 0-1,-1-1 0,0 1 1,10-5-1,-6 1-30,-1-1-1,0 0 1,0 0 0,0 0 0,-1-1-1,1-1 1,10-12 0,-18 19-303,-1 0 0,1 0 0,0-1 1,0 1-1,0 0 0,-1-1 0,1 1 1,-1-1-1,1-1 0,0-3-4863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51"/>
    </inkml:context>
    <inkml:brush xml:id="br0">
      <inkml:brushProperty name="width" value="0.05" units="cm"/>
      <inkml:brushProperty name="height" value="0.05" units="cm"/>
      <inkml:brushProperty name="color" value="#E71224"/>
    </inkml:brush>
  </inkml:definitions>
  <inkml:trace contextRef="#ctx0" brushRef="#br0">317 141 96,'-2'-7'265,"0"-1"0,-1 1 0,0 0 0,0 0 0,0 1 0,-1-1-1,0 1 1,0-1 0,-1 1 0,0 0 0,0 1 0,0-1 0,-1 1 0,1 0 0,-1 1 0,-10-7 0,10 7-21,0 0 1,-1 1 0,1 0 0,-1 0 0,0 0-1,0 0 1,0 1 0,0 1 0,0-1 0,-1 1-1,1 0 1,0 0 0,-1 1 0,1 0-1,0 1 1,-1 0 0,-11 2 0,14-1-228,0 1 0,0-1 0,1 1 0,-1 0 0,1 0 0,-1 1 0,1-1 0,0 1 0,0 0 0,1 0 0,-1 0 0,1 1 0,0-1 0,0 1 0,0 0 0,1 0 0,0 0 0,-3 8 0,0 2-14,0 0 0,1 0 0,1 1 0,1 0 0,-2 19 1,4-34-5,-2 172-44,4-145 67,0-1 0,2 0 0,1 0 0,10 33 0,49 165 36,-51-177-41,-8-35-22,-2-1-1,1 1 1,-2-1-1,3 26 1,-5-37 69,0-12 181,0 3-231,0 1 0,0 0 0,-1-1 0,0 1 0,0 0 0,0 0 0,-1-1 0,0 1 0,-1 0 0,0 1 0,0-1 0,-5-8 0,3 6-25,-1 1 0,2-1-1,-1-1 1,1 1 0,1-1 0,0 1 0,0-1 0,1 0 0,0 0 0,1 0 0,0 0 0,0-15 0,2 24 6,-1-1 0,0 1 1,0 0-1,1 0 0,-1 0 1,1 0-1,-1 0 0,1-1 1,0 1-1,-1 0 0,1 0 1,0 1-1,0-1 0,0 0 0,-1 0 1,1 0-1,0 0 0,0 1 1,0-1-1,0 0 0,0 1 1,0-1-1,1 1 0,1-1 1,34-10-29,-25 8 6,18-4-74,-18 4-19,1-1 0,-1 1 0,18-10 0,-20 7-5,-8 4 106,0 1 0,1-1 0,-1 1 0,1 0 0,-1-1 0,1 1 0,-1 0 0,1 0 0,0 1 0,-1-1 0,6 0 0,-7 1 67,-2 3-59,0 1-1,0-1 1,0 0 0,-1 0-1,1 0 1,-1 1-1,0-2 1,0 1-1,0 0 1,-3 3 0,-6 11-29,7-7 41,1 0 1,1 0 0,-1 0-1,2 0 1,-1 0-1,1 0 1,1 0 0,0 1-1,1 10 1,0 8-98,-1-28 92,1 0-1,-1-1 1,1 1 0,-1 0 0,1 0 0,0 0 0,-1-1 0,1 1-1,0 0 1,0-1 0,-1 1 0,1-1 0,0 1 0,0-1 0,0 1 0,0-1-1,0 0 1,-1 1 0,1-1 0,0 0 0,0 0 0,0 0 0,0 1-1,0-1 1,0 0 0,0 0 0,0 0 0,0-1 0,2 1 0,36-3-6,-32 1 22,0-1-1,-1 1 1,0-1-1,0 0 1,1-1-1,-2 0 1,1 1-1,0-2 1,-1 1-1,0-1 1,0 0 0,0 0-1,-1 0 1,1-1-1,-1 1 1,-1-1-1,4-7 1,1-1 4,0 0 0,-2 0 0,0-1 0,0 0 0,-1 0 0,3-24 1,-7 15 4,-1 23-74,0 13-204,1-7 257,-1-1 0,0 1-1,1-1 1,0 0 0,0 1-1,0-1 1,1 0 0,-1 0-1,1 0 1,0 0 0,0 0-1,1 0 1,-1-1 0,1 1-1,-1-1 1,1 1 0,0-1-1,1 0 1,-1 0 0,1 0-1,-1-1 1,1 1 0,0-1-1,-1 0 1,1 0 0,1 0-1,-1-1 1,0 1 0,0-1-1,0 0 1,8 1 0,-4-2 10,-1 0 1,1-1-1,0 1 1,0-2-1,0 1 1,-1-1-1,1 0 1,7-3-1,-10 2 9,0 0 0,-1 0-1,1 0 1,-1 0-1,1-1 1,-1 0-1,0 0 1,-1 0 0,1 0-1,-1-1 1,0 1-1,4-7 1,-1-1 9,0-1 0,0 0 0,-2 0-1,1 0 1,-2 0 0,0-1 0,3-27 0,-3-6 18,-4-48 0,0 29-3,1 57-48,0-1 10,1 0-1,-1 0 0,-1 0 1,0 0-1,0 0 1,-1 0-1,0 0 0,-1 1 1,0-1-1,0 1 0,-9-18 1,11 26-4,1 0 1,-1 0-1,1 1 1,-1-1 0,0 0-1,1 0 1,-1 0 0,0 1-1,0-1 1,0 0-1,1 1 1,-1-1 0,0 1-1,0-1 1,0 1-1,0-1 1,0 1 0,0-1-1,0 1 1,0 0 0,0 0-1,0 0 1,0-1-1,0 1 1,-1 0 0,1 0-1,0 1 1,0-1-1,0 0 1,0 0 0,0 0-1,0 1 1,-2 0 0,2 0-8,-1 0 0,0 0 0,1 0-1,-1 0 1,0 1 0,1-1 0,0 1 0,-1-1 0,1 1 0,0-1 0,0 1 0,0 0 0,0-1 0,0 1 0,0 0 0,0 0 0,0 2 0,-4 22 26,2-1 0,1 1 0,1-1 0,3 40 1,-1-2 1,0-14 165,8 71 1,-6-101-114,1 0 1,1 0 0,0 0-1,2 0 1,0-1-1,16 29 1,-23-46-136,0 0 0,0 0 0,1-1 0,-1 1 0,0 0 0,0-1 1,1 1-1,-1 0 0,1-1 0,-1 1 0,1 0 0,-1-1 0,1 1 0,-1-1 0,1 1 0,-1-1 0,1 1 1,0-1-1,-1 1 0,1-1 0,0 0 0,0 1 0,-1-1 0,1 0 0,0 0 0,0 1 0,-1-1 1,1 0-1,0 0 0,0 0 0,-1 0 0,1 0 0,0 0 0,0 0 0,0 0 0,-1 0 0,1-1 0,0 1 1,0 0-1,-1 0 0,1-1 0,0 1 0,1-1 0,9-13-3863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52"/>
    </inkml:context>
    <inkml:brush xml:id="br0">
      <inkml:brushProperty name="width" value="0.05" units="cm"/>
      <inkml:brushProperty name="height" value="0.05" units="cm"/>
      <inkml:brushProperty name="color" value="#E71224"/>
    </inkml:brush>
  </inkml:definitions>
  <inkml:trace contextRef="#ctx0" brushRef="#br0">0 4 512,'0'-3'5862,"0"9"-4613,0 24-320,0 7-256,0 6-129,0 0-320,13 0 1,0 0-97,6-7-32,-6 1-64,0 6 0,-6 3 32,-7 4-416,0 3-1634,0-3-1762,0-4-512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53"/>
    </inkml:context>
    <inkml:brush xml:id="br0">
      <inkml:brushProperty name="width" value="0.05" units="cm"/>
      <inkml:brushProperty name="height" value="0.05" units="cm"/>
      <inkml:brushProperty name="color" value="#E71224"/>
    </inkml:brush>
  </inkml:definitions>
  <inkml:trace contextRef="#ctx0" brushRef="#br0">0 1 3363,'0'3'4100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54"/>
    </inkml:context>
    <inkml:brush xml:id="br0">
      <inkml:brushProperty name="width" value="0.05" units="cm"/>
      <inkml:brushProperty name="height" value="0.05" units="cm"/>
      <inkml:brushProperty name="color" value="#E71224"/>
    </inkml:brush>
  </inkml:definitions>
  <inkml:trace contextRef="#ctx0" brushRef="#br0">1540 128 1954,'0'0'2909,"-2"0"-1302,-133-8 2219,-69-24-2281,123 20-1423,0 4 1,0 4 0,-138 10 0,154 3-123,1 2 0,-115 37 0,147-38 0,26-9-3,-42 13-7,-54 24 1,90-33-2,0 1 0,0 1 1,1-1-1,0 2 1,0-1-1,0 2 0,1-1 1,1 2-1,-14 15 1,17-17 0,1 1 1,0 0-1,1 1 1,0-1-1,0 1 1,1 0-1,0 0 1,1 0-1,-2 18 1,2-4-5,1-1 0,1 1 1,4 29-1,-2-45 8,0 0-1,1-1 1,-1 1-1,1 0 1,1-1-1,0 0 1,0 0-1,0 0 1,1-1-1,0 1 1,0-1-1,0 0 1,1 0-1,0-1 1,0 0 0,0 0-1,13 7 1,13 8-24,1-2-1,52 20 1,-69-31 29,104 40-29,2-5-1,2-5 1,166 27-1,-107-38-17,317 6-1,120-32 49,-537-2 8,-1-3 0,0-4 0,-1-3 0,0-4 0,-1-3 0,-1-4 0,115-50 0,-171 62 7,0-1 0,-2-1 0,1 0-1,-2-2 1,0-1 0,21-20 0,-32 27-1,-1 0 1,1 0-1,-2-1 1,0 0-1,0 0 0,0-1 1,-2 0-1,1 0 1,-1 0-1,-1-1 1,0 1-1,-1-1 0,0 0 1,2-19-1,-3 0 29,-1 0-1,-7-54 0,4 73-35,0 1 0,-1 0 0,0-1 0,-1 1 0,0 1 0,-1-1 0,0 1 0,0-1-1,-1 2 1,-12-16 0,0 6 16,-1 0 0,-1 0-1,0 2 1,-2 1 0,1 1-1,-2 0 1,0 2 0,-37-16 0,20 12 4,-1 3 0,-1 1 1,0 1-1,-62-7 1,-37 7 20,-254 10 1,379 3-45,-130 8-69,-265 51 0,-133 70-253,-109 64-1784,398-114-542,55-22-1840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55"/>
    </inkml:context>
    <inkml:brush xml:id="br0">
      <inkml:brushProperty name="width" value="0.05" units="cm"/>
      <inkml:brushProperty name="height" value="0.05" units="cm"/>
      <inkml:brushProperty name="color" value="#E71224"/>
    </inkml:brush>
  </inkml:definitions>
  <inkml:trace contextRef="#ctx0" brushRef="#br0">20 44 545,'-20'-4'9587,"21"2"-9584,0 1-1,0-1 1,0 1-1,0 0 0,0 0 1,0-1-1,0 1 1,0 0-1,0 0 1,1 0-1,-1 0 1,0 0-1,1 0 1,-1 0-1,1 1 0,-1-1 1,1 1-1,-1-1 1,1 1-1,0-1 1,-1 1-1,1 0 1,3-1-1,44-5 57,-5 3-23,51 4 1,-77 1-23,1 0-1,0 1 1,-1 1-1,0 1 1,23 9 0,-31-12-15,0 0 0,0 0 1,0-1-1,0 0 1,0-1-1,1 0 1,11-2-1,14 0 11,168-8-32,298 10-367,-497 1 384,-1 0-1,1 0 1,-1 0 0,1 1 0,-1 0 0,0-1 0,1 2-1,-1-1 1,0 0 0,0 1 0,0 0 0,-1 0 0,7 6-1,-5-4-3,1-1 0,-1 0 0,1 0 0,12 7 0,0-5-126,0-1 0,0 0 0,0-1-1,36 2 1,78-4-560,-82-2 769,-36-1-84,-1-1 0,0 0 0,0-1-1,0 0 1,22-9 0,-22 7-13,1 0 1,-1 2-1,0-1 0,1 2 0,26-3 1,-37 5 9,1 0 0,0 0 1,0-1-1,0 0 1,0 1-1,-1-1 1,1-1-1,0 1 0,-1-1 1,1 1-1,-1-1 1,0 0-1,5-3 0,-3 2 10,-1 1 0,1 0-1,-1 0 1,1 1 0,0-1-1,-1 1 1,1 0-1,0 0 1,0 1 0,0-1-1,0 1 1,0 0 0,0 1-1,-1-1 1,6 2-1,15-1-11,-8-2-3,0-1 1,0 0-1,28-9 0,-28 6 2,-1 1 1,1 1-1,29-2 1,108-8-215,-152 13 223,0 0-1,-1 0 1,1 0 0,-1 0-1,1 0 1,0 0-1,-1 0 1,1 1 0,-1-1-1,1 1 1,-1-1 0,1 1-1,-1 0 1,1-1-1,-1 1 1,0 0 0,1 0-1,-1 0 1,2 2 0,4 2-1,-3-2-88,0-1-1,0 1 0,1-1 0,-1 0 1,0 0-1,1-1 0,0 0 1,-1 1-1,1-1 0,0-1 0,-1 1 1,1-1-1,9 0 0,-6 0-54,0 1 0,0-1 0,0 1 1,11 4-1,1-2 76,1-1 0,-1 0 0,0-2 1,0 0-1,33-5 0,21-6 34,-43 6-141,1 0 0,36 1 0,-40 18 219,-13-11-56,0-1 0,0 0 1,0-1-1,0-1 0,20-1 0,2 0 4,104-11 20,1 1 1,502 11 79,-642 0-85,1 0 0,-1 1 0,1-1 0,-1 1 0,1-1 0,-1 1 0,1 0 0,-1 0 0,1 0 0,-1 1 0,0-1 0,4 3 0,18 9 0,1-12 389,-18-1 297,-15-1-656,-6 1-868,-9 0-1190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56"/>
    </inkml:context>
    <inkml:brush xml:id="br0">
      <inkml:brushProperty name="width" value="0.05" units="cm"/>
      <inkml:brushProperty name="height" value="0.05" units="cm"/>
      <inkml:brushProperty name="color" value="#E71224"/>
    </inkml:brush>
  </inkml:definitions>
  <inkml:trace contextRef="#ctx0" brushRef="#br0">1 424 577,'370'-147'3491,"-208"86"-2728,328-91 348,-310 102-1026,-168 47-192,0 0 0,0 0 1,0 1-1,0 1 0,13-1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57"/>
    </inkml:context>
    <inkml:brush xml:id="br0">
      <inkml:brushProperty name="width" value="0.05" units="cm"/>
      <inkml:brushProperty name="height" value="0.05" units="cm"/>
      <inkml:brushProperty name="color" value="#E71224"/>
    </inkml:brush>
  </inkml:definitions>
  <inkml:trace contextRef="#ctx0" brushRef="#br0">39 0 288,'1'90'9105,"-1"38"-5728,0-42-4253,-21 139 0,13-163-2156,-3 117 0,11-144 32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68"/>
    </inkml:context>
    <inkml:brush xml:id="br0">
      <inkml:brushProperty name="width" value="0.05" units="cm"/>
      <inkml:brushProperty name="height" value="0.05" units="cm"/>
      <inkml:brushProperty name="color" value="#E71224"/>
    </inkml:brush>
  </inkml:definitions>
  <inkml:trace contextRef="#ctx0" brushRef="#br0">761 42 993,'-4'-22'6398,"-7"10"-4748,7 10-1625,-1 1 0,0 0 0,1 0 0,-1 1 0,0-1 0,0 1 0,-7 1 0,-46-3 257,17 1-367,-50 5 0,82-3 35,0 1 0,0 1 0,1-1 0,-1 1 0,1 1 1,-16 8-1,-45 33-506,53-33 489,11-8 52,0-1 1,0 1-1,0 0 0,1 0 0,-1 1 0,1-1 0,1 1 0,-1 0 1,0 0-1,1 1 0,0-1 0,0 1 0,1-1 0,0 1 0,0 0 1,0 0-1,0 0 0,1 0 0,0 0 0,1 0 0,-1 0 0,1 11 1,1-16 9,-1 0 1,0 0 0,0 0 0,0 0-1,1 0 1,-1 0 0,1 0 0,-1 0 0,1 0-1,-1-1 1,1 1 0,-1 0 0,1 0-1,0 0 1,-1-1 0,1 1 0,0 0-1,0 0 1,0-1 0,-1 1 0,1-1-1,0 1 1,0-1 0,0 1 0,0-1 0,0 0-1,0 1 1,2-1 0,37 7-27,-22-5-2,22 4 42,1 2 0,47 17 1,-73-19-4,0 0-1,0 1 1,0 0 0,-1 1 0,0 1-1,0 0 1,-1 1 0,18 18 0,-23-21-3,-1 0 1,0 1-1,-1 0 1,0 0-1,0 0 1,-1 1-1,0 0 0,-1 0 1,1 0-1,-2 0 1,1 1-1,-2 0 1,1-1-1,-1 1 1,0 0-1,0 20 1,-2-24 0,0-4-3,1 1 0,-1 0 1,0 0-1,0 0 0,0 0 0,0 0 1,-1-1-1,1 1 0,-1 0 1,0 0-1,0 0 0,0-1 0,0 1 1,0 0-1,0-1 0,-1 1 0,1-1 1,-1 0-1,0 1 0,0-1 1,1 0-1,-2 0 0,1 0 0,0 0 1,-4 2-1,-8 4-3,0-1 1,0-1-1,0 0 0,0-1 1,-1-1-1,0 0 1,0-1-1,-26 3 0,-131-4-43,136-3 46,-2-2-1,0-2 0,1-2 0,0-1 0,1-2 0,0-1 0,-55-26 0,87 35-3,-1 0-1,1 0 1,0 0-1,0-1 1,0 0-1,-4-3 1,6 5-15,1-1 0,0 1 1,0-1-1,-1 1 1,1-1-1,0 1 0,1-1 1,-1 0-1,0 0 1,0 1-1,1-1 0,-1 0 1,1 0-1,-1 0 0,1 0 1,0 0-1,0-3 1,0 5-43,0-1 0,1 0 0,-1 1 0,0-1 0,0 0 0,1 1 0,-1-1 0,0 1 0,1-1 0,-1 1 0,1-1 0,-1 0 0,1 1 0,-1-1 0,1 1 0,-1 0 0,1-1 0,-1 1 0,1-1 0,0 1 0,-1 0 0,1 0 1,-1-1-1,1 1 0,0 0 0,-1 0 0,1 0 0,0 0 0,0 0 0,-1-1 0,1 1 0,1 1 0,3-2-444,30-6-2496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69"/>
    </inkml:context>
    <inkml:brush xml:id="br0">
      <inkml:brushProperty name="width" value="0.05" units="cm"/>
      <inkml:brushProperty name="height" value="0.05" units="cm"/>
      <inkml:brushProperty name="color" value="#E71224"/>
    </inkml:brush>
  </inkml:definitions>
  <inkml:trace contextRef="#ctx0" brushRef="#br0">45 169 224,'0'0'609,"10"0"111,1 0-593,2 1 394,0-2-1,0 1 0,14-4 1,-22 3-386,0-1 1,1 1-1,-1-1 0,-1 0 1,1-1-1,0 1 0,0-1 1,-1 0-1,0 0 1,1 0-1,3-5 0,-5 5-61,0 0-1,-1 0 1,1 0-1,0-1 1,-1 1-1,0-1 1,0 1-1,0-1 1,0 0-1,0 0 1,1-7-1,-1 0 213,-1 1 0,0-1 0,-1-14 0,0 14-85,0 10-195,-1 0 0,1 1 0,0-1 1,0 0-1,-1 0 0,1 1 1,-1-1-1,1 0 0,0 1 1,-1-1-1,1 1 0,-1-1 1,1 1-1,-1-1 0,0 1 1,1-1-1,-1 1 0,0-1 1,1 1-1,-1 0 0,0-1 0,1 1 1,-1 0-1,0 0 0,0-1 1,1 1-1,-1 0 0,0 0 1,0 0-1,1 0 0,-2 0 1,-30-1 44,25 1-32,-1 1-24,0 0 0,0 0 1,1 1-1,-1 0 0,1 0 1,-1 0-1,1 1 0,0 0 0,0 1 1,0 0-1,0 0 0,1 0 1,-1 1-1,1 0 0,0 0 0,-6 8 1,9-10 1,-1 0 0,1 0-1,-1 0 1,1 1 0,0 0 0,1-1 0,-1 1 0,1 0 0,-1 1 0,1-1 0,0 0 0,1 1 0,-1-1-1,1 1 1,0-1 0,0 1 0,0-1 0,0 10 0,2-13-3,0 1 0,1-1-1,-1 0 1,0 0 0,0 0 0,0 0-1,1 0 1,-1 0 0,1 0 0,-1 0-1,1-1 1,-1 1 0,1-1 0,-1 1 0,1-1-1,-1 1 1,1-1 0,0 0 0,-1 0-1,3 0 1,3 2-2,28 6 26,0-1-1,0-2 0,65 1 1,-76-5-56,-17 0-334,0-1 0,0 0 1,0 0-1,0 0 0,0-1 0,0 0 0,-1-1 0,14-4 0,5-6-2671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0"/>
    </inkml:context>
    <inkml:brush xml:id="br0">
      <inkml:brushProperty name="width" value="0.05" units="cm"/>
      <inkml:brushProperty name="height" value="0.05" units="cm"/>
      <inkml:brushProperty name="color" value="#E71224"/>
    </inkml:brush>
  </inkml:definitions>
  <inkml:trace contextRef="#ctx0" brushRef="#br0">40 5 577,'-1'0'284,"0"-1"0,0 1 0,0-1 0,0 1 1,-1-1-1,1 1 0,0-1 0,0 1 0,0 0 1,0 0-1,-1 0 0,1 0 0,0 0 0,0 0 1,0 0-1,-1 0 0,1 0 0,-1 1 1,1-1-188,0 1 0,0-1 1,0 1-1,1 0 0,-1-1 1,0 1-1,0 0 0,1-1 1,-1 1-1,1 0 0,-1 0 1,0 0-1,1 0 0,0-1 1,-1 1-1,1 0 1,-1 2-1,0 4-116,-1-1-1,2 1 1,-1 0 0,1 0 0,0 8-1,0-6 415,-1 65 80,3 90 123,0-153-564,0 0 0,0 1 0,1-1 0,7 17 0,-6-19-19,-1 0 0,0 1 1,0 0-1,-1-1 0,0 1 1,0 12-1,-2-13-138,0-4 160,-1-1-1,2 0 0,-1 1 1,0-1-1,1 0 0,1 6 0,-1-9-185,-1 0 0,1 0 0,-1 0 0,1 0-1,-1 0 1,1 0 0,0-1 0,0 1-1,-1 0 1,1 0 0,0-1 0,0 1 0,0 0-1,0-1 1,0 1 0,0-1 0,0 1 0,0-1-1,0 0 1,0 1 0,0-1 0,0 0-1,0 0 1,0 1 0,0-1 0,0 0 0,0 0-1,2-1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2.675"/>
    </inkml:context>
    <inkml:brush xml:id="br0">
      <inkml:brushProperty name="width" value="0.05" units="cm"/>
      <inkml:brushProperty name="height" value="0.05" units="cm"/>
      <inkml:brushProperty name="color" value="#E71224"/>
    </inkml:brush>
  </inkml:definitions>
  <inkml:trace contextRef="#ctx0" brushRef="#br0">91 255 1537,'-3'-5'645,"0"0"198,1 1 1,-1 0 0,1-1 0,0 0-1,0 0 1,-1-9 0,2 14-677,0-1 1,1 1 0,-1-1-1,1 1 1,-1-1 0,0 1-1,1-1 1,-1 1 0,0 0 0,0 0-1,1-1 1,-1 1 0,0 0-1,0 0 1,1 0 0,-1 0-1,0-1 1,0 1 0,0 0-1,1 1 1,-1-1 0,0 0-1,0 0 1,1 0 0,-1 0 0,0 1-1,0-1 1,1 0 0,-1 1-1,0-1 1,1 0 0,-1 1-1,-1 0 1,-1 4-170,0 0 0,0 0 0,0 0 0,1 1 0,0-1-1,0 1 1,0 0 0,0-1 0,0 12 0,-1-5 12,-5 41 24,2 1 0,2-1 0,4 65 0,1-52-47,-1-57 4,0 0-1,0-1 1,0 0 0,2 1-1,-1-1 1,1 1-1,0-1 1,0 0 0,1 0-1,0 0 1,1 0-1,0-1 1,0 1 0,0-1-1,1 0 1,0 0-1,1-1 1,0 1 0,0-1-1,0-1 1,0 1-1,1-1 1,0 0 0,14 8-1,-14-10-4,0 1-1,-1-1 1,1-1-1,0 1 1,1-1-1,-1-1 1,0 1-1,1-1 1,-1 0-1,0-1 1,1 0-1,-1 0 1,1-1-1,-1 1 1,1-2-1,-1 1 1,0-1-1,10-4 1,-3 0 55,0-1 1,-1 0 0,0-1 0,-1 0 0,0-1-1,0-1 1,21-21 0,85-103 65,-117 133-138,0-1 1,1 1 0,-1 0-1,1 0 1,-1-1-1,1 1 1,0 0 0,-1 1-1,1-1 1,0 0 0,0 0-1,0 1 1,0-1-1,-1 1 1,1 0 0,0-1-1,0 1 1,0 0 0,0 0-1,0 0 1,0 1-1,0-1 1,0 0 0,2 1-1,5 2-6,-1 0-1,1 0 1,14 7-1,-11-4 174,2-1-155,1 0 0,-1-1 0,1-1 0,0 0 0,0-1 0,0-1 1,0-1-1,19-1 0,-18 1 18,-11 0 14,-1 0 0,1 0 0,0-1 0,0 0 0,-1 0 0,1 0 0,-1 0 0,1-1 0,-1 0 0,0 0 0,1 0 0,-1 0 0,0-1 0,0 0 0,-1 0 0,7-6 0,-4 3 13,-1-1 0,1 0 0,-2 0 0,1 0-1,-1-1 1,0 0 0,-1 1 0,5-16 0,-1-5 105,-2 0 0,0-1 1,-2 0-1,-1-45 0,-2 60-76,1-4 23,-1 0 0,0 0 0,-2 1 0,0-1-1,-1 0 1,-1 1 0,-10-33 0,8 38-31,1 0 0,-1 0-1,-1 0 1,0 1 0,-1 0-1,0 1 1,-16-17 0,19 23-85,-1-1 0,0 1 1,0 0-1,0 0 0,0 0 0,-1 1 1,0 0-1,0 0 0,1 1 1,-1 0-1,-1 0 0,1 1 1,0-1-1,0 2 0,-13-1 1,17 1-197,-1-1-1,1 2 1,-1-1 0,0 0 0,1 0 0,-1 1 0,1 0 0,-1 0 0,1 0-1,0 0 1,-1 1 0,-4 2 0,6-2-60,0 0-1,1 0 1,-1 0-1,1 0 1,-1 0-1,1 0 1,0 1-1,0-1 1,0 0-1,0 1 1,0-1 0,0 1-1,1 0 1,-1-1-1,1 1 1,0-1-1,0 6 1,-1 22-4303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1"/>
    </inkml:context>
    <inkml:brush xml:id="br0">
      <inkml:brushProperty name="width" value="0.05" units="cm"/>
      <inkml:brushProperty name="height" value="0.05" units="cm"/>
      <inkml:brushProperty name="color" value="#E71224"/>
    </inkml:brush>
  </inkml:definitions>
  <inkml:trace contextRef="#ctx0" brushRef="#br0">53 101 737,'16'0'719,"0"1"1,0 1 0,0 0 0,-1 2 0,23 6-1,-25-7-618,-1 0-1,1-1 1,0-1-1,14 1 1,-21-2-73,-1 0 0,1 0 1,-1-1-1,0 0 0,1 1 0,-1-2 1,0 1-1,1-1 0,-1 1 1,0-2-1,0 1 0,6-4 1,-8 3 4,1 0 0,-1 0 0,0 0 0,0 0 1,0-1-1,-1 1 0,1-1 0,-1 0 0,0 0 1,0 1-1,0-2 0,0 1 0,-1 0 0,1 0 0,-1-1 1,0 1-1,0 0 0,-1-1 0,0 1 0,1-1 1,-2 1-1,0-8 0,1 11-25,-1 1 0,1-1 1,-1 0-1,1 1 0,-1-1 0,1 0 0,-1 1 0,1-1 1,-1 1-1,0-1 0,0 1 0,1-1 0,-1 1 0,0 0 1,0-1-1,1 1 0,-1 0 0,0 0 0,0-1 0,0 1 1,1 0-1,-1 0 0,0 0 0,0 0 0,0 0 1,0 0-1,-28-1 29,26 1-23,-47-1 63,30-1-115,1 2 0,-1 0 0,-38 6 1,52-4 25,0 0 1,-1 1 0,1 0-1,0 0 1,0 1 0,1-1-1,-1 1 1,1 0 0,-6 6-1,-41 46 29,49-51-14,-1 1 0,1 0 1,0-1-1,0 2 0,1-1 0,0 0 0,0 0 0,0 1 0,1-1 0,0 1 0,0 0 0,0-1 0,1 1 0,0 0 0,2 8 0,-2-2 55,0-12-50,0 0 0,0 0 0,0 0 0,1 0 0,-1 0 0,0 0 0,1 0 0,-1 0 0,1-1 0,-1 1 0,1 0 0,0 0 0,-1 0 0,1-1 0,0 1 0,-1 0 0,1-1 0,0 1 0,0-1 0,0 1 0,-1 0 0,1-1 0,0 0 0,0 1 0,0-1 0,0 0 0,0 1 0,0-1 0,0 0 0,0 0 0,0 0 0,2 0 0,42 1 54,-30-2-19,129 4 475,1 1-3999,-113-4 75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2"/>
    </inkml:context>
    <inkml:brush xml:id="br0">
      <inkml:brushProperty name="width" value="0.05" units="cm"/>
      <inkml:brushProperty name="height" value="0.05" units="cm"/>
      <inkml:brushProperty name="color" value="#E71224"/>
    </inkml:brush>
  </inkml:definitions>
  <inkml:trace contextRef="#ctx0" brushRef="#br0">384 2 577,'-45'-1'2074,"16"0"-1403,-42 5 0,61-3-644,0 1 0,1 0-1,-1 0 1,1 1 0,0 1-1,-1-1 1,2 2 0,-11 5-1,2 0 16,0 1-1,0 1 0,1 1 0,1 0 0,0 1 0,-20 24 1,33-33 39,0 1 0,0-1 0,0 1 0,1-1 1,0 1-1,0 0 0,0-1 0,1 1 1,-1 0-1,1 0 0,1-1 0,-1 1 0,4 11 1,-4-16-75,1 0 0,0 0 0,0 0 1,-1 0-1,1 0 0,0 0 0,0 0 1,0 0-1,1 0 0,-1 0 0,0-1 0,0 1 1,0 0-1,0-1 0,1 1 0,-1-1 1,0 1-1,1-1 0,-1 0 0,0 0 0,1 1 1,-1-1-1,0 0 0,2 0 0,4 1 26,11 3-2,0-2-1,1 1 1,-1-2-1,23-1 0,-32 0-20,0-1-1,-1 0 1,1 0-1,-1-1 1,1 0-1,-1-1 1,0 0-1,1 0 1,-1-1-1,13-8 0,3-5-1283,-1-1 0,33-34 0,-30 25-744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3"/>
    </inkml:context>
    <inkml:brush xml:id="br0">
      <inkml:brushProperty name="width" value="0.05" units="cm"/>
      <inkml:brushProperty name="height" value="0.05" units="cm"/>
      <inkml:brushProperty name="color" value="#E71224"/>
    </inkml:brush>
  </inkml:definitions>
  <inkml:trace contextRef="#ctx0" brushRef="#br0">49 1 224,'-2'0'242,"0"0"1,1 0-1,-1 0 0,0 0 0,1 0 0,-1 0 0,0 1 1,1-1-1,-1 0 0,0 1 0,1 0 0,-1-1 0,1 1 0,-1 0 1,-1 1-1,2 0-213,-1 0 0,1 0 0,0 0 0,0 0 0,0 0 0,0 0 0,0 0 0,1 1 0,-1-1 0,1 0 0,-1 3 0,-3 20 170,1 1 0,1 0 1,1 0-1,2-1 0,5 41 1,-2-50-156,1-1 1,0 0 0,1 0-1,1 0 1,0 0 0,1-1-1,17 22 1,-5-5 78,1-1 82,2-1-1,46 47 1,-68-75-220,1 1 0,-1 0 0,1 0 0,-1 0-1,0 0 1,0 0 0,0 0 0,0 0 0,0 0 0,0 0 0,0 0 0,-1 1-1,1-1 1,-1 0 0,0 1 0,1-1 0,-1 3 0,-12-4-3375,3-1 2952,5 0 302,0 1 0,0-1 1,0 0-1,0-1 0,1 1 0,-1-1 0,0 1 0,0-1 1,0 0-1,1 0 0,-1-1 0,0 1 0,1-1 0,-1 0 1,1 0-1,0 0 0,-5-4 0,4 2 130,0 0-1,1 0 1,-1-1 0,1 1-1,0-1 1,0 0-1,0 0 1,1 0 0,-1 0-1,1 0 1,0-1 0,-1-6-1,1-4 865,0 0 0,1 0 0,1-17 0,0 15 715,1 17-1547,-1 1 0,0 0 1,0-1-1,1 1 0,-1-1 0,0 1 0,1 0 0,-1-1 1,0 1-1,1 0 0,-1-1 0,0 1 0,1 0 0,-1-1 1,1 1-1,-1 0 0,1 0 0,-1 0 0,1 0 0,-1-1 0,1 1 1,-1 0-1,0 0 0,1 0 0,-1 0 0,1 0 0,-1 0 1,2 0-1,22-1 131,-7 1-10,6-2-338,119-11 813,-47 9-4395,-87 4 1579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4"/>
    </inkml:context>
    <inkml:brush xml:id="br0">
      <inkml:brushProperty name="width" value="0.05" units="cm"/>
      <inkml:brushProperty name="height" value="0.05" units="cm"/>
      <inkml:brushProperty name="color" value="#E71224"/>
    </inkml:brush>
  </inkml:definitions>
  <inkml:trace contextRef="#ctx0" brushRef="#br0">155 94 1153,'0'0'1778,"14"0"-481,-3 0-604,-4 0-332,1 1-1,0-2 0,-1 1 0,1-1 1,14-4-1,-20 4-338,0 1 0,0-1 0,-1 0 0,1 0 0,0 0 0,-1 0 0,1-1 0,-1 1-1,1 0 1,-1-1 0,1 1 0,-1 0 0,0-1 0,0 0 0,0 1 0,0-1 0,0 0 0,0 0 0,0 1 0,0-1 0,-1 0 0,1 0 0,-1 0 0,0 0 0,1 0-1,-1 0 1,0 0 0,0-4 0,0-4 49,0-10 160,0 20-226,-1-1 0,1 1-1,0-1 1,-1 1-1,1-1 1,0 1-1,-1-1 1,1 1-1,-1-1 1,1 1-1,-1-1 1,1 1-1,-1-1 1,1 1-1,-1 0 1,1 0-1,-1-1 1,0 1-1,1 0 1,-1 0-1,1-1 1,-1 1-1,0 0 1,1 0-1,-1 0 1,0 0-1,1 0 1,-1 0 0,0 0-1,-27 0-122,8-1-312,0 2 0,-27 3 0,40-3 346,1 0 0,-1 1 1,1 0-1,-1 0 0,1 1 0,0 0 1,0 0-1,0 0 0,0 1 1,1 0-1,-7 5 0,7-4 75,0 0 0,0 0-1,0 1 1,1-1 0,0 1 0,0 0-1,0 0 1,1 1 0,0-1 0,0 1-1,0-1 1,-1 9 0,1 2-1,1 0 0,0 1 0,1 28 0,1-45 14,1 0 0,-1 0 1,0 0-1,0 0 0,1 0 0,-1 0 0,1 1 1,-1-1-1,1 0 0,0-1 0,-1 1 1,1 0-1,0 0 0,0 0 0,-1 0 0,1 0 1,0-1-1,0 1 0,0 0 0,0-1 0,0 1 1,0-1-1,0 1 0,0-1 0,0 1 1,0-1-1,0 0 0,0 0 0,1 1 0,-1-1 1,0 0-1,0 0 0,2 0 0,47-1 227,-33 0-178,9 2-85,-10-1-33,0 0-1,0 0 0,0-1 1,0-1-1,0-1 1,26-8-1,-8 1-2230,-6 3-800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5"/>
    </inkml:context>
    <inkml:brush xml:id="br0">
      <inkml:brushProperty name="width" value="0.05" units="cm"/>
      <inkml:brushProperty name="height" value="0.05" units="cm"/>
      <inkml:brushProperty name="color" value="#E71224"/>
    </inkml:brush>
  </inkml:definitions>
  <inkml:trace contextRef="#ctx0" brushRef="#br0">1 451 128,'370'-59'977,"-298"45"-80,-78 12-658,0 1-1,-1 0 1,1 0 0,-1 0-1,1 1 1,-1-1 0,1 2-1,-11 0 1,-9 1 282,19-2-462,0 1 0,0 0 1,1 1-1,-1-1 0,1 1 0,-1 1 0,1-1 1,0 1-1,0 0 0,0 0 0,0 1 0,-8 6 1,3 0-3,-1-1 1,2 2-1,-1 0 1,-13 19-1,20-24-31,0 0 1,1 1-1,0 0 0,0-1 0,0 1 1,1 0-1,0 1 0,1-1 1,0 0-1,0 0 0,0 1 0,1 7 1,0-14-59,12-1 24,-8 1 31,-1-1 0,1 0 1,-1 1-1,1-1 0,-1-1 0,1 1 1,-1-1-1,1 1 0,-1-1 0,0 0 1,1 0-1,-1 0 0,0-1 0,0 1 1,0-1-1,0 0 0,0 0 0,0 0 1,0 0-1,3-3 0,12-19 194,-1 1 1,26-48-1,-26 42-159,-11 17-29,0 0 1,-1 0-1,0 0 0,-1 0 0,-1-1 0,0 0 1,2-22-1,-2-7 26,-2-44 1,-2 38-11,1 38-42,0-1 6,0 1 1,0 0 0,-1 0 0,-4-17 0,4 25-8,1 0 1,-1 0 0,1 0 0,-1 0 0,0 1-1,0-1 1,0 0 0,0 1 0,0-1 0,0 1-1,-1-1 1,1 1 0,0-1 0,-1 1 0,1 0 0,-1 0-1,1 0 1,-1 0 0,0 0 0,1 0 0,-1 0-1,0 0 1,0 1 0,0-1 0,0 1 0,1-1-1,-1 1 1,0 0 0,0-1 0,-3 1 0,5 1 4,-1-1 0,0 0 0,1 0 1,-1 0-1,1 0 0,-1 1 0,0-1 1,1 0-1,-1 0 0,1 1 0,-1-1 1,1 0-1,-1 1 0,1-1 0,-1 1 1,1-1-1,-1 1 0,1-1 0,0 1 1,-1-1-1,1 1 0,0-1 0,-1 1 1,1 0-1,0-1 0,0 1 0,-1-1 1,1 1-1,0 0 0,0-1 0,0 1 1,0 0-1,0 0 0,0 27 302,0-18-213,0 139 224,1-143-312,-1 1 1,1-1-1,0 1 0,0-1 0,1 1 0,-1-1 0,2 0 0,-1 0 1,6 11-1,1-2 26,1-1 1,15 17-1,-16-19-21,1-1 1,-2 2-1,1-1 0,6 16 0,3 9-1,-9-20-223,-2-1 1,11 33 0,-18-49 40,0 1 0,0-1-1,0 1 1,0-1 0,0 1 0,0-1 0,0 1-1,0-1 1,1 1 0,-1-1 0,0 1 0,0-1-1,0 1 1,1-1 0,-1 1 0,0-1 0,1 0 0,-1 1-1,0-1 1,1 0 0,-1 1 0,1-1 0,-1 0-1,1 1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6"/>
    </inkml:context>
    <inkml:brush xml:id="br0">
      <inkml:brushProperty name="width" value="0.05" units="cm"/>
      <inkml:brushProperty name="height" value="0.05" units="cm"/>
      <inkml:brushProperty name="color" value="#E71224"/>
    </inkml:brush>
  </inkml:definitions>
  <inkml:trace contextRef="#ctx0" brushRef="#br0">1 0 320,'0'13'4785,"0"22"38,0-23-4832,1 1-1,0 0 1,1-1 0,7 24-1,-6-25-125,58 157 486,-29-96-3807,-25-59-14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7"/>
    </inkml:context>
    <inkml:brush xml:id="br0">
      <inkml:brushProperty name="width" value="0.05" units="cm"/>
      <inkml:brushProperty name="height" value="0.05" units="cm"/>
      <inkml:brushProperty name="color" value="#E71224"/>
    </inkml:brush>
  </inkml:definitions>
  <inkml:trace contextRef="#ctx0" brushRef="#br0">0 0 2594,'0'0'5093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8"/>
    </inkml:context>
    <inkml:brush xml:id="br0">
      <inkml:brushProperty name="width" value="0.05" units="cm"/>
      <inkml:brushProperty name="height" value="0.05" units="cm"/>
      <inkml:brushProperty name="color" value="#E71224"/>
    </inkml:brush>
  </inkml:definitions>
  <inkml:trace contextRef="#ctx0" brushRef="#br0">219 13 3459,'0'0'1965,"0"4"-1293,-13 182 2441,13 320-1677,-7-513-1378,-6-23 470,-12-47-1,6 18-407,-30-76 3,-30-94 15,75 217-115,1 1-1,1-1 0,0 0 0,0 0 1,1-16-1,1 26 85,1 6-214,1 4 83,1-1 0,-1-1 0,1 1 0,1 0 0,-1-1 0,1 0 0,0 1 1,1-2-1,5 7 0,3 5 65,36 48 165,128 159 66,-140-182-281,1-3 1,2-1-1,54 39 1,-84-70-9,1 0 0,0 0 0,0-1 0,1 0 1,-1-1-1,1-1 0,1 0 0,-1-1 1,0 0-1,1 0 0,0-2 0,-1 1 0,15-1 1,-24-2 16,0 1-1,0 0 1,0-1 0,0 1 0,0-1 0,0 0 0,0 0 0,0 0 0,-1 0-1,1-1 1,0 1 0,-1-1 0,1 1 0,-1-1 0,3-3 0,0 1 17,0-1 1,-1 0 0,0-1-1,0 1 1,0-1-1,4-9 1,0-5 53,0-1 0,-1 1 0,5-29 0,-4-4 200,-2-1 1,-3 1-1,-5-80 0,1 42 32,1 77-268,0 1-1,-1-1 1,-1 1-1,0 0 1,-5-17-1,6 27-26,0 0-1,0 0 0,0-1 0,-1 1 1,1 0-1,-1 0 0,0 1 0,0-1 0,0 0 1,0 1-1,0-1 0,-1 1 0,1-1 1,-1 1-1,0 0 0,0 0 0,1 0 1,-1 1-1,0-1 0,-1 1 0,1 0 0,0-1 1,0 1-1,0 1 0,-5-2 0,-50-1-1328,55 3 1008,0 0-1,1 0 1,-1 0 0,0 1 0,0-1 0,0 1-1,0 0 1,0 0 0,1 0 0,-1 0-1,0 0 1,1 1 0,-1-1 0,1 1 0,-1 0-1,-3 3 1,-9 28-4022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79"/>
    </inkml:context>
    <inkml:brush xml:id="br0">
      <inkml:brushProperty name="width" value="0.05" units="cm"/>
      <inkml:brushProperty name="height" value="0.05" units="cm"/>
      <inkml:brushProperty name="color" value="#E71224"/>
    </inkml:brush>
  </inkml:definitions>
  <inkml:trace contextRef="#ctx0" brushRef="#br0">188 49 1249,'0'0'1239,"-9"0"1366,2-1-2493,0 1 0,0 0 1,1 0-1,-1 0 1,0 1-1,0 0 0,0 1 1,1 0-1,-1 0 0,1 0 1,-1 1-1,1 0 0,0 0 1,0 0-1,0 1 0,1 0 1,-1 0-1,1 0 0,0 1 1,0 0-1,0 0 0,-4 7 1,5-7-74,0 1 0,1 0 0,0 0 0,0 0 0,0 0 1,1 0-1,0 1 0,0-1 0,-1 9 0,0 4 176,2 37 0,1-44-150,0-11-64,0 1 0,0-1 0,1 1 0,-1-1 0,1 0 0,-1 1 0,1-1 0,-1 0 0,1 1 0,0-1 0,0 0 0,-1 0 0,1 0 0,0 0 0,0 0 0,0 0 0,0 0 1,0 0-1,1 0 0,-1 0 0,0 0 0,0-1 0,1 1 0,-1 0 0,0-1 0,1 1 0,-1-1 0,0 0 0,1 1 0,-1-1 0,1 0 0,1 0 0,8 2-5,1-2 0,-1 1 0,14-2 0,-9 0 23,-11 1 14,-1-1-1,1 0 1,0 0-1,-1-1 0,0 1 1,1-1-1,-1 0 1,0 0-1,0-1 1,0 1-1,0-1 1,0 0-1,-1 0 1,1 0-1,-1 0 1,0-1-1,0 1 1,0-1-1,0 0 1,-1 0-1,4-8 0,1 1 73,-2 0 0,0-1 0,0 0 0,-1 0 0,-1 0 0,0 0 0,2-14 0,-4-57 1070,-1 50-722,-1 32-446,1 1 0,0-1 1,-1 0-1,1 0 0,-1 1 1,1-1-1,-1 0 0,1 1 0,-1-1 1,1 0-1,-1 1 0,0-1 1,1 1-1,-1-1 0,0 1 1,0-1-1,1 1 0,-1 0 0,0-1 1,0 1-1,0 0 0,1 0 1,-1-1-1,0 1 0,0 0 1,0 0-1,0 0 0,0 0 0,1 0 1,-1 0-1,0 0 0,0 1 1,0-1-1,0 0 0,-1 1 1,-2-1-20,-9 0-77,5-1-46,0 1 0,-1 0 0,1 1-1,0 0 1,0 0 0,0 0-1,0 1 1,0 0 0,-10 5-1,-1 2-407,13-7 131,0 1 0,0 0 0,1 0-1,-1 1 1,-9 7 0,13-8-804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0"/>
    </inkml:context>
    <inkml:brush xml:id="br0">
      <inkml:brushProperty name="width" value="0.05" units="cm"/>
      <inkml:brushProperty name="height" value="0.05" units="cm"/>
      <inkml:brushProperty name="color" value="#E71224"/>
    </inkml:brush>
  </inkml:definitions>
  <inkml:trace contextRef="#ctx0" brushRef="#br0">68 10 192,'1'-10'5888,"-3"20"-2865,-1-1-4172,-11 18 1288,9-18-103,0 0 0,0 1 0,-5 17 0,1 25 191,1 1 0,3 0 0,3 0 0,4 59 1,-1-30 243,-1-80-468,0 0 0,0 1 0,0-1 1,1 1-1,-1-1 0,1 0 0,0 1 0,0-1 0,0 0 1,0 1-1,0-1 0,0 0 0,0 0 0,1 0 0,-1 0 1,1 0-1,0-1 0,-1 1 0,1 0 0,0-1 0,0 1 1,0-1-1,0 0 0,0 1 0,1-1 0,-1 0 0,0 0 1,0 0-1,1-1 0,-1 1 0,4 0 0,8 1 0,1 0-1,-1 0 0,1-2 1,17-1-1,-10 1-24,-16 0 69,0 0 1,1 0-1,-1-1 1,0 0 0,0 0-1,0 0 1,1-1-1,-1 1 1,0-2-1,10-4 1,-13 5-93,0-1 1,0 1-1,-1-1 1,1 0-1,-1 1 1,1-1-1,-1-1 0,0 1 1,0 0-1,0 0 1,0-1-1,-1 1 0,0-1 1,1 1-1,-1-1 1,0 0-1,-1 1 1,1-1-1,0-6 0,0-1-974,-1 1-1,0-1 0,0 0 1,-2-13-1,-9-4-3256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3.470"/>
    </inkml:context>
    <inkml:brush xml:id="br0">
      <inkml:brushProperty name="width" value="0.05" units="cm"/>
      <inkml:brushProperty name="height" value="0.05" units="cm"/>
      <inkml:brushProperty name="color" value="#E71224"/>
    </inkml:brush>
  </inkml:definitions>
  <inkml:trace contextRef="#ctx0" brushRef="#br0">118 189 384,'-3'-1'2601,"3"1"-2517,0 0 0,0 0 0,0 0 0,0 0 0,0 0 0,0 0 0,0-1 0,0 1-1,0 0 1,0 0 0,0 0 0,0 0 0,0 0 0,0 0 0,0 0 0,0-1 0,0 1 0,0 0-1,0 0 1,0 0 336,0-1-336,7-8 785,10-7-1075,35-14 581,-20 12 269,-30 16-519,0 0 0,-1-1-1,1 1 1,-1-1 0,0 1-1,0-1 1,0 1 0,0-1-1,0 0 1,-1 0 0,1 1-1,-1-1 1,1 0 0,-1 0-1,0 0 1,0 1 0,-1-1 0,1 0-1,-1 0 1,1 1 0,-1-1-1,0 0 1,0 0 0,0 1-1,0-1 1,0 1 0,-3-4-1,-2 1-71,-1 1 0,1 1-1,-1-1 1,0 1 0,0 0-1,0 0 1,0 1 0,0 0 0,-1 0-1,1 1 1,-1 0 0,1 0-1,-1 1 1,-14 1 0,18-2-58,0 1 1,0 0 0,0 0 0,0 1-1,0-1 1,0 1 0,0 0 0,0 0-1,0 0 1,1 0 0,-1 1 0,0 0-1,1-1 1,-1 1 0,1 1 0,0-1 0,-1 0-1,1 1 1,0 0 0,1-1 0,-1 1-1,0 0 1,1 1 0,0-1 0,-1 0-1,1 1 1,1-1 0,-3 6 0,2-2-22,0 0 1,0 0-1,1 0 1,0 0-1,1 0 1,0 0-1,0 0 1,1 12-1,0 4-54,0-19 74,0-1-1,0 0 1,0 1-1,0-1 0,0 0 1,1 0-1,0 0 1,-1 0-1,1 0 1,0 0-1,0-1 1,1 1-1,-1-1 1,1 1-1,-1-1 1,1 0-1,0 0 1,-1 0-1,1 0 1,0 0-1,6 2 1,1 1-23,1-1 0,-1 1 1,1-1-1,0-1 1,18 3-1,5-3 80,64-3 0,-39-2 23,-55 2-210,0 0 0,0-1-1,0 1 1,0-1 0,0 0 0,0 0-1,0-1 1,0 1 0,0-1-1,0 0 1,-1 0 0,5-3-1,0-1-973,1-1-1,-1-1 1,11-13-1,5-7-2081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1"/>
    </inkml:context>
    <inkml:brush xml:id="br0">
      <inkml:brushProperty name="width" value="0.05" units="cm"/>
      <inkml:brushProperty name="height" value="0.05" units="cm"/>
      <inkml:brushProperty name="color" value="#E71224"/>
    </inkml:brush>
  </inkml:definitions>
  <inkml:trace contextRef="#ctx0" brushRef="#br0">0 33 3331,'0'0'1089,"0"-3"-512,0 0 352,39-4 1056,12 4-895,7-4-322,-13 0-127,-6 7-449,6-3-128,0 3-64,-6 0-512,-13 0-2307,-7 0-4196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2"/>
    </inkml:context>
    <inkml:brush xml:id="br0">
      <inkml:brushProperty name="width" value="0.05" units="cm"/>
      <inkml:brushProperty name="height" value="0.05" units="cm"/>
      <inkml:brushProperty name="color" value="#E71224"/>
    </inkml:brush>
  </inkml:definitions>
  <inkml:trace contextRef="#ctx0" brushRef="#br0">1 33 961,'0'0'4618,"0"5"-3300,0 244 188,0-243-1502,0 1 1,0-1 0,1 1 0,0-1 0,0 1-1,0-1 1,1 0 0,5 12 0,-6-15-13,1-1 0,-1 0 0,1 0 0,0 0 0,-1 0 0,1 0 0,0 0 0,0 0 0,1-1 1,-1 1-1,0-1 0,1 1 0,-1-1 0,0 0 0,1 0 0,-1 0 0,1 0 0,0 0 0,-1-1 0,1 1 0,0-1 1,-1 0-1,1 0 0,4 0 0,2 0 14,1 0 1,-1 0 0,1-1-1,-1-1 1,0 1 0,14-6-1,-18 5 21,-1 0-1,1-1 1,0 1-1,-1-1 1,0 0-1,0-1 0,0 1 1,0-1-1,-1 0 1,1 1-1,-1-2 0,0 1 1,4-8-1,3-7 219,-1-1 0,-1 0 0,0 0 0,-2-1 0,-1 1 0,0-2 0,-2 1 0,0 0 0,0-36 1,-3 226 202,0-168-488,0 0-1,0 0 1,1 0 0,-1 0-1,1 0 1,-1 0-1,1 0 1,0 0 0,-1 0-1,1 0 1,0-1 0,-1 1-1,1 0 1,0 0 0,0-1-1,0 1 1,0-1 0,0 1-1,0 0 1,-1-1 0,1 0-1,1 1 1,-1-1-1,0 0 1,0 1 0,0-1-1,2 0 1,-1 1-94,0-1-1,-1 0 1,1 1-1,0-1 1,0 0-1,0 0 1,0 0-1,-1-1 1,1 1 0,0 0-1,0-1 1,0 1-1,-1-1 1,1 1-1,0-1 1,-1 0-1,3-1 1,8-19-465,-1-1 269,0 7 277,1 0 0,23-22 0,-24 26 41,0 0 0,-1 0 1,0-1-1,-1-1 0,13-21 0,-12 16 172,-8 15-64,0 0 1,0-1 0,0 1-1,0-1 1,-1 1 0,1-1-1,-1 0 1,0 1 0,0-1-1,0-6 2617,-4 19-2590,-36 27-53,31-30-72,0 1 0,0 0 0,-10 13 1,15-16-15,1-1 1,0 0 0,0 1 0,0 0 0,1-1 0,-1 1-1,1 0 1,0 0 0,0 0 0,0 0 0,1 0-1,-1 0 1,1 5 0,-1 4-27,1-12 34,0 1 1,-1 0-1,1-1 1,0 1-1,0-1 1,0 1-1,0 0 1,0-1 0,0 1-1,0 0 1,0-1-1,1 1 1,-1-1-1,1 1 1,-1 0-1,1-1 1,0 1-1,-1-1 1,1 0 0,0 1-1,0-1 1,0 0-1,0 1 1,0-1-1,1 0 1,-1 0-1,0 0 1,0 0 0,1 0-1,-1 0 1,1 0-1,1 0 1,78 27-13,42 18 67,-120-45-33,1 1 0,-1-1 0,0 1 0,0 0 0,0 0 1,-1 0-1,1 0 0,0 0 0,-1 1 0,1-1 0,-1 1 1,0-1-1,0 1 0,0 0 0,0 0 0,-1 0 0,1 0 1,-1 1-1,1-1 0,-1 0 0,0 1 0,-1-1 1,1 0-1,0 1 0,-1-1 0,0 1 0,0-1 0,0 5 1,-1-8-12,1 1 0,-1 0 0,1 0 0,-1 0 0,1-1 0,-1 1 0,1 0 0,-1-1 0,0 1 0,1 0 0,-1-1 0,0 1 0,0-1 0,1 1 0,-1-1 0,0 0 0,0 1 0,0-1 0,0 0 0,1 1 0,-1-1 0,0 0 0,0 0 0,0 0 0,0 0 0,-1 0 0,-35 3-164,29-3 86,-19 2-153,12 0-24,-1-1 1,0-1 0,1 0 0,-1-1 0,-24-5 0,38 5 71,0 0 0,0 0 0,0 0 0,0-1 0,0 1 0,0-1 0,0 1 1,0-1-1,0 0 0,1 1 0,-1-1 0,1 0 0,-1 0 0,1 0 0,0 0 0,0-1 0,0 1 1,0 0-1,0 0 0,0-1 0,0 1 0,1 0 0,0-1 0,-1 1 0,1-1 0,0 1 0,0 0 0,0-1 1,1-4-1,-1 6 129,1 0 0,-1 0 0,1 0 0,0 0 1,-1 0-1,1 0 0,0 0 0,-1 1 0,1-1 0,0 0 1,0 0-1,0 1 0,0-1 0,-1 0 0,1 1 0,0-1 1,0 1-1,0 0 0,0-1 0,1 1 0,-1 0 0,1-1 1,33-8 61,-25 6-97,33-11 62,59-28 0,29-10 542,-118 47-127,-1 1 1,0-2-1,0 1 1,-1-2-1,1 1 0,-2-2 1,1 1-1,18-18 1,-29 24-358,1 1 0,-1 0 0,1-1 0,0 1 0,-1 0 0,1-1-1,-1 1 1,1-1 0,-1 1 0,0-1 0,1 1 0,-1-1 0,1 0 0,-1 1 0,0-1 0,1 1 0,-1-1 0,0 0 0,0 1 0,0-1 0,0 0-1,1 1 1,-1-1 0,0 0 0,0 1 0,0-1 0,0 0 0,0 1 0,-1-1 0,1 0 0,0-1 0,-1 2 34,0-1 0,-1 1 1,1-1-1,0 1 0,0-1 0,-1 1 1,1 0-1,0 0 0,0-1 1,-1 1-1,1 0 0,0 0 0,-1 0 1,-1 1-1,-48 9 310,40-6-379,0 0 0,1 0 0,-1 2 0,1-1 0,0 1 0,-12 10 0,18-13-5,0 1-1,0 0 1,1 0-1,0 0 1,0 1-1,0-1 1,0 1-1,0-1 0,1 1 1,0 0-1,0 0 1,1 0-1,-1 0 1,1 1-1,0-1 1,0 6-1,0-3-3,-3 53 8,4-59-1,0 1 0,0 0-1,0-1 1,1 1-1,-1 0 1,0-1 0,1 1-1,0-1 1,0 1-1,0-1 1,0 1-1,0-1 1,0 0 0,0 1-1,1-1 1,-1 0-1,1 0 1,0 0 0,2 2-1,3 0-4,1-1 0,0 1 0,0-1 0,0-1 0,0 0 0,0 0 0,13 1 0,66 0-39,-78-3 46,-1 0-52,-1-1 0,1 0 1,-1-1-1,0 0 0,0 0 0,0 0 0,0-1 1,11-6-1,51-35-1800,-29 14-1520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3"/>
    </inkml:context>
    <inkml:brush xml:id="br0">
      <inkml:brushProperty name="width" value="0.05" units="cm"/>
      <inkml:brushProperty name="height" value="0.05" units="cm"/>
      <inkml:brushProperty name="color" value="#E71224"/>
    </inkml:brush>
  </inkml:definitions>
  <inkml:trace contextRef="#ctx0" brushRef="#br0">317 141 96,'-2'-7'265,"0"-1"0,-1 1 0,0 0 0,0 0 0,0 1 0,-1-1-1,0 1 1,0-1 0,-1 1 0,0 0 0,0 1 0,0-1 0,-1 1 0,1 0 0,-1 1 0,-10-7 0,10 7-21,0 0 1,-1 1 0,1 0 0,-1 0 0,0 0-1,0 0 1,0 1 0,0 1 0,0-1 0,-1 1-1,1 0 1,0 0 0,-1 1 0,1 0-1,0 1 1,-1 0 0,-11 2 0,14-1-228,0 1 0,0-1 0,1 1 0,-1 0 0,1 0 0,-1 1 0,1-1 0,0 1 0,0 0 0,1 0 0,-1 0 0,1 1 0,0-1 0,0 1 0,0 0 0,1 0 0,0 0 0,-3 8 0,0 2-14,0 0 0,1 0 0,1 1 0,1 0 0,-2 19 1,4-34-5,-2 172-44,4-145 67,0-1 0,2 0 0,1 0 0,10 33 0,49 165 36,-51-177-41,-8-35-22,-2-1-1,1 1 1,-2-1-1,3 26 1,-5-37 69,0-12 181,0 3-231,0 1 0,0 0 0,-1-1 0,0 1 0,0 0 0,0 0 0,-1-1 0,0 1 0,-1 0 0,0 1 0,0-1 0,-5-8 0,3 6-25,-1 1 0,2-1-1,-1-1 1,1 1 0,1-1 0,0 1 0,0-1 0,1 0 0,0 0 0,1 0 0,0 0 0,0-15 0,2 24 6,-1-1 0,0 1 1,0 0-1,1 0 0,-1 0 1,1 0-1,-1 0 0,1-1 1,0 1-1,-1 0 0,1 0 1,0 1-1,0-1 0,0 0 0,-1 0 1,1 0-1,0 0 0,0 1 1,0-1-1,0 0 0,0 1 1,0-1-1,1 1 0,1-1 1,34-10-29,-25 8 6,18-4-74,-18 4-19,1-1 0,-1 1 0,18-10 0,-20 7-5,-8 4 106,0 1 0,1-1 0,-1 1 0,1 0 0,-1-1 0,1 1 0,-1 0 0,1 0 0,0 1 0,-1-1 0,6 0 0,-7 1 67,-2 3-59,0 1-1,0-1 1,0 0 0,-1 0-1,1 0 1,-1 1-1,0-2 1,0 1-1,0 0 1,-3 3 0,-6 11-29,7-7 41,1 0 1,1 0 0,-1 0-1,2 0 1,-1 0-1,1 0 1,1 0 0,0 1-1,1 10 1,0 8-98,-1-28 92,1 0-1,-1-1 1,1 1 0,-1 0 0,1 0 0,0 0 0,-1-1 0,1 1-1,0 0 1,0-1 0,-1 1 0,1-1 0,0 1 0,0-1 0,0 1 0,0-1-1,0 0 1,-1 1 0,1-1 0,0 0 0,0 0 0,0 0 0,0 1-1,0-1 1,0 0 0,0 0 0,0 0 0,0-1 0,2 1 0,36-3-6,-32 1 22,0-1-1,-1 1 1,0-1-1,0 0 1,1-1-1,-2 0 1,1 1-1,0-2 1,-1 1-1,0-1 1,0 0 0,0 0-1,-1 0 1,1-1-1,-1 1 1,-1-1-1,4-7 1,1-1 4,0 0 0,-2 0 0,0-1 0,0 0 0,-1 0 0,3-24 1,-7 15 4,-1 23-74,0 13-204,1-7 257,-1-1 0,0 1-1,1-1 1,0 0 0,0 1-1,0-1 1,1 0 0,-1 0-1,1 0 1,0 0 0,0 0-1,1 0 1,-1-1 0,1 1-1,-1-1 1,1 1 0,0-1-1,1 0 1,-1 0 0,1 0-1,-1-1 1,1 1 0,0-1-1,-1 0 1,1 0 0,1 0-1,-1-1 1,0 1 0,0-1-1,0 0 1,8 1 0,-4-2 10,-1 0 1,1-1-1,0 1 1,0-2-1,0 1 1,-1-1-1,1 0 1,7-3-1,-10 2 9,0 0 0,-1 0-1,1 0 1,-1 0-1,1-1 1,-1 0-1,0 0 1,-1 0 0,1 0-1,-1-1 1,0 1-1,4-7 1,-1-1 9,0-1 0,0 0 0,-2 0-1,1 0 1,-2 0 0,0-1 0,3-27 0,-3-6 18,-4-48 0,0 29-3,1 57-48,0-1 10,1 0-1,-1 0 0,-1 0 1,0 0-1,0 0 1,-1 0-1,0 0 0,-1 1 1,0-1-1,0 1 0,-9-18 1,11 26-4,1 0 1,-1 0-1,1 1 1,-1-1 0,0 0-1,1 0 1,-1 0 0,0 1-1,0-1 1,0 0-1,1 1 1,-1-1 0,0 1-1,0-1 1,0 1-1,0-1 1,0 1 0,0-1-1,0 1 1,0 0 0,0 0-1,0 0 1,0-1-1,0 1 1,-1 0 0,1 0-1,0 1 1,0-1-1,0 0 1,0 0 0,0 0-1,0 1 1,-2 0 0,2 0-8,-1 0 0,0 0 0,1 0-1,-1 0 1,0 1 0,1-1 0,0 1 0,-1-1 0,1 1 0,0-1 0,0 1 0,0 0 0,0-1 0,0 1 0,0 0 0,0 0 0,0 2 0,-4 22 26,2-1 0,1 1 0,1-1 0,3 40 1,-1-2 1,0-14 165,8 71 1,-6-101-114,1 0 1,1 0 0,0 0-1,2 0 1,0-1-1,16 29 1,-23-46-136,0 0 0,0 0 0,1-1 0,-1 1 0,0 0 0,0-1 1,1 1-1,-1 0 0,1-1 0,-1 1 0,1 0 0,-1-1 0,1 1 0,-1-1 0,1 1 0,-1-1 0,1 1 1,0-1-1,-1 1 0,1-1 0,0 0 0,0 1 0,-1-1 0,1 0 0,0 0 0,0 1 0,-1-1 1,1 0-1,0 0 0,0 0 0,-1 0 0,1 0 0,0 0 0,0 0 0,0 0 0,-1 0 0,1-1 0,0 1 1,0 0-1,-1 0 0,1-1 0,0 1 0,1-1 0,9-13-3863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4"/>
    </inkml:context>
    <inkml:brush xml:id="br0">
      <inkml:brushProperty name="width" value="0.05" units="cm"/>
      <inkml:brushProperty name="height" value="0.05" units="cm"/>
      <inkml:brushProperty name="color" value="#E71224"/>
    </inkml:brush>
  </inkml:definitions>
  <inkml:trace contextRef="#ctx0" brushRef="#br0">0 4 512,'0'-3'5862,"0"9"-4613,0 24-320,0 7-256,0 6-129,0 0-320,13 0 1,0 0-97,6-7-32,-6 1-64,0 6 0,-6 3 32,-7 4-416,0 3-1634,0-3-1762,0-4-512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5"/>
    </inkml:context>
    <inkml:brush xml:id="br0">
      <inkml:brushProperty name="width" value="0.05" units="cm"/>
      <inkml:brushProperty name="height" value="0.05" units="cm"/>
      <inkml:brushProperty name="color" value="#E71224"/>
    </inkml:brush>
  </inkml:definitions>
  <inkml:trace contextRef="#ctx0" brushRef="#br0">0 1 3363,'0'3'4100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6"/>
    </inkml:context>
    <inkml:brush xml:id="br0">
      <inkml:brushProperty name="width" value="0.05" units="cm"/>
      <inkml:brushProperty name="height" value="0.05" units="cm"/>
      <inkml:brushProperty name="color" value="#E71224"/>
    </inkml:brush>
  </inkml:definitions>
  <inkml:trace contextRef="#ctx0" brushRef="#br0">1540 128 1954,'0'0'2909,"-2"0"-1302,-133-8 2219,-69-24-2281,123 20-1423,0 4 1,0 4 0,-138 10 0,154 3-123,1 2 0,-115 37 0,147-38 0,26-9-3,-42 13-7,-54 24 1,90-33-2,0 1 0,0 1 1,1-1-1,0 2 1,0-1-1,0 2 0,1-1 1,1 2-1,-14 15 1,17-17 0,1 1 1,0 0-1,1 1 1,0-1-1,0 1 1,1 0-1,0 0 1,1 0-1,-2 18 1,2-4-5,1-1 0,1 1 1,4 29-1,-2-45 8,0 0-1,1-1 1,-1 1-1,1 0 1,1-1-1,0 0 1,0 0-1,0 0 1,1-1-1,0 1 1,0-1-1,0 0 1,1 0-1,0-1 1,0 0 0,0 0-1,13 7 1,13 8-24,1-2-1,52 20 1,-69-31 29,104 40-29,2-5-1,2-5 1,166 27-1,-107-38-17,317 6-1,120-32 49,-537-2 8,-1-3 0,0-4 0,-1-3 0,0-4 0,-1-3 0,-1-4 0,115-50 0,-171 62 7,0-1 0,-2-1 0,1 0-1,-2-2 1,0-1 0,21-20 0,-32 27-1,-1 0 1,1 0-1,-2-1 1,0 0-1,0 0 0,0-1 1,-2 0-1,1 0 1,-1 0-1,-1-1 1,0 1-1,-1-1 0,0 0 1,2-19-1,-3 0 29,-1 0-1,-7-54 0,4 73-35,0 1 0,-1 0 0,0-1 0,-1 1 0,0 1 0,-1-1 0,0 1 0,0-1-1,-1 2 1,-12-16 0,0 6 16,-1 0 0,-1 0-1,0 2 1,-2 1 0,1 1-1,-2 0 1,0 2 0,-37-16 0,20 12 4,-1 3 0,-1 1 1,0 1-1,-62-7 1,-37 7 20,-254 10 1,379 3-45,-130 8-69,-265 51 0,-133 70-253,-109 64-1784,398-114-542,55-22-1840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7"/>
    </inkml:context>
    <inkml:brush xml:id="br0">
      <inkml:brushProperty name="width" value="0.05" units="cm"/>
      <inkml:brushProperty name="height" value="0.05" units="cm"/>
      <inkml:brushProperty name="color" value="#E71224"/>
    </inkml:brush>
  </inkml:definitions>
  <inkml:trace contextRef="#ctx0" brushRef="#br0">20 44 545,'-20'-4'9587,"21"2"-9584,0 1-1,0-1 1,0 1-1,0 0 0,0 0 1,0-1-1,0 1 1,0 0-1,0 0 1,1 0-1,-1 0 1,0 0-1,1 0 1,-1 0-1,1 1 0,-1-1 1,1 1-1,-1-1 1,1 1-1,0-1 1,-1 1-1,1 0 1,3-1-1,44-5 57,-5 3-23,51 4 1,-77 1-23,1 0-1,0 1 1,-1 1-1,0 1 1,23 9 0,-31-12-15,0 0 0,0 0 1,0-1-1,0 0 1,0-1-1,1 0 1,11-2-1,14 0 11,168-8-32,298 10-367,-497 1 384,-1 0-1,1 0 1,-1 0 0,1 1 0,-1 0 0,0-1 0,1 2-1,-1-1 1,0 0 0,0 1 0,0 0 0,-1 0 0,7 6-1,-5-4-3,1-1 0,-1 0 0,1 0 0,12 7 0,0-5-126,0-1 0,0 0 0,0-1-1,36 2 1,78-4-560,-82-2 769,-36-1-84,-1-1 0,0 0 0,0-1-1,0 0 1,22-9 0,-22 7-13,1 0 1,-1 2-1,0-1 0,1 2 0,26-3 1,-37 5 9,1 0 0,0 0 1,0-1-1,0 0 1,0 1-1,-1-1 1,1-1-1,0 1 0,-1-1 1,1 1-1,-1-1 1,0 0-1,5-3 0,-3 2 10,-1 1 0,1 0-1,-1 0 1,1 1 0,0-1-1,-1 1 1,1 0-1,0 0 1,0 1 0,0-1-1,0 1 1,0 0 0,0 1-1,-1-1 1,6 2-1,15-1-11,-8-2-3,0-1 1,0 0-1,28-9 0,-28 6 2,-1 1 1,1 1-1,29-2 1,108-8-215,-152 13 223,0 0-1,-1 0 1,1 0 0,-1 0-1,1 0 1,0 0-1,-1 0 1,1 1 0,-1-1-1,1 1 1,-1-1 0,1 1-1,-1 0 1,1-1-1,-1 1 1,0 0 0,1 0-1,-1 0 1,2 2 0,4 2-1,-3-2-88,0-1-1,0 1 0,1-1 0,-1 0 1,0 0-1,1-1 0,0 0 1,-1 1-1,1-1 0,0-1 0,-1 1 1,1-1-1,9 0 0,-6 0-54,0 1 0,0-1 0,0 1 1,11 4-1,1-2 76,1-1 0,-1 0 0,0-2 1,0 0-1,33-5 0,21-6 34,-43 6-141,1 0 0,36 1 0,-40 18 219,-13-11-56,0-1 0,0 0 1,0-1-1,0-1 0,20-1 0,2 0 4,104-11 20,1 1 1,502 11 79,-642 0-85,1 0 0,-1 1 0,1-1 0,-1 1 0,1-1 0,-1 1 0,1 0 0,-1 0 0,1 0 0,-1 1 0,0-1 0,4 3 0,18 9 0,1-12 389,-18-1 297,-15-1-656,-6 1-868,-9 0-1190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8"/>
    </inkml:context>
    <inkml:brush xml:id="br0">
      <inkml:brushProperty name="width" value="0.05" units="cm"/>
      <inkml:brushProperty name="height" value="0.05" units="cm"/>
      <inkml:brushProperty name="color" value="#E71224"/>
    </inkml:brush>
  </inkml:definitions>
  <inkml:trace contextRef="#ctx0" brushRef="#br0">1 424 577,'370'-147'3491,"-208"86"-2728,328-91 348,-310 102-1026,-168 47-192,0 0 0,0 0 1,0 1-1,0 1 0,13-1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3.189"/>
    </inkml:context>
    <inkml:brush xml:id="br0">
      <inkml:brushProperty name="width" value="0.05" units="cm"/>
      <inkml:brushProperty name="height" value="0.05" units="cm"/>
      <inkml:brushProperty name="color" value="#E71224"/>
    </inkml:brush>
  </inkml:definitions>
  <inkml:trace contextRef="#ctx0" brushRef="#br0">39 0 288,'1'90'9105,"-1"38"-5728,0-42-4253,-21 139 0,13-163-2156,-3 117 0,11-144 32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3.825"/>
    </inkml:context>
    <inkml:brush xml:id="br0">
      <inkml:brushProperty name="width" value="0.05" units="cm"/>
      <inkml:brushProperty name="height" value="0.05" units="cm"/>
      <inkml:brushProperty name="color" value="#E71224"/>
    </inkml:brush>
  </inkml:definitions>
  <inkml:trace contextRef="#ctx0" brushRef="#br0">18 2 224,'-12'-2'6324,"7"11"-4236,5 20-2981,1-17 1489,-1 12-550,1 0 0,1-1 1,1 1-1,1-1 1,1 0-1,1 0 1,1 0-1,1-1 1,12 24-1,-16-39-212,0 2-466,-2-5-2771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4.174"/>
    </inkml:context>
    <inkml:brush xml:id="br0">
      <inkml:brushProperty name="width" value="0.05" units="cm"/>
      <inkml:brushProperty name="height" value="0.05" units="cm"/>
      <inkml:brushProperty name="color" value="#E71224"/>
    </inkml:brush>
  </inkml:definitions>
  <inkml:trace contextRef="#ctx0" brushRef="#br0">12 63 320,'-8'-30'993,"4"12"-704,4 7-161,0 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5.302"/>
    </inkml:context>
    <inkml:brush xml:id="br0">
      <inkml:brushProperty name="width" value="0.05" units="cm"/>
      <inkml:brushProperty name="height" value="0.05" units="cm"/>
      <inkml:brushProperty name="color" value="#E71224"/>
    </inkml:brush>
  </inkml:definitions>
  <inkml:trace contextRef="#ctx0" brushRef="#br0">0 8 160,'1'-1'51,"-1"0"1,1 1-1,-1-1 0,1 1 1,0-1-1,0 1 0,-1-1 0,1 1 1,0 0-1,0-1 0,-1 1 0,1 0 1,0 0-1,0-1 0,0 1 1,-1 0-1,1 0 0,0 0 0,0 0 1,0 0-1,0 0 0,-1 0 1,1 0-1,0 1 0,0-1 0,0 0 1,0 0-1,-1 1 0,1-1 0,0 0 1,0 1-1,-1-1 0,1 1 1,0-1-1,-1 1 0,1-1 0,-1 1 1,1 0-1,0-1 0,-1 1 1,1 0-1,-1-1 0,1 2 0,16 36 1103,-16-37-1083,36 110 1958,-8-19-1015,67 143 0,-1-53-107,-93-177-873,-1-3-27,-1 0 1,1-1-1,0 1 1,0 0-1,0-1 1,0 1-1,0-1 1,0 0-1,0 1 1,1-1 0,-1 0-1,0 1 1,1-1-1,-1 0 1,1 0-1,-1 0 1,1 0-1,3 1 1,-5-2-1,1 0 0,0 0 1,0 0-1,-1 0 1,1 0-1,0 0 1,-1-1-1,1 1 0,0 0 1,-1 0-1,1 0 1,0-1-1,-1 1 1,1 0-1,-1-1 0,1 1 1,0 0-1,-1-1 1,1 1-1,-1-1 0,1 1 1,-1-1-1,1 1 1,-1-1-1,0 0 1,1 1-1,-1-1 0,0 1 1,1-1-1,-1 0 1,0 1-1,0-1 1,1 0-1,-1 1 0,0-1 1,0 0-1,0 1 1,0-1-1,0 0 1,0 1-1,0-1 0,0 0 1,0 0-1,-1 1 1,1-2-1,0-3 52,6-28 135,0-50 0,-5 58-304,0 1 0,2 0 1,1 1-1,12-46 1,-16 68 87,0 1 0,1 0-1,-1-1 1,0 1 0,0 0 0,0 0 0,1-1 0,-1 1 0,0 0-1,0 0 1,0-1 0,1 1 0,-1 0 0,0 0 0,0 0 0,1 0-1,-1-1 1,0 1 0,1 0 0,-1 0 0,0 0 0,1 0 0,-1 0-1,0 0 1,1 0 0,-1 0 0,0 0 0,1 0 0,-1 0 0,0 0 0,1 0-1,-1 0 1,0 0 0,0 0 0,1 0 0,-1 0 0,0 0 0,1 0-1,-1 1 1,1-1 0,12 12-164,32 58 114,7 12 192,14 13-56,-66-95-65,1 1-1,-1 0 0,1-1 0,-1 1 0,1 0-1,0-1 1,0 1 0,-1-1 0,1 1 0,0-1 0,0 1 0,0-1 0,0 1 0,-1-1 0,1 0 0,0 1 0,0-1 0,0 0 0,0 0 0,0 0 0,0 0 0,0 0 0,1 0 0,-1-4 58,1 1 1,-2-1 0,1 0 0,0 0 0,-1 0 0,1 0 0,-1 0 0,0 0-1,-2-7 1,2 2 10,1-55 160,1 25-164,-2 0-1,-2 0 0,-1 0 1,-12-53-1,-53-129-89,67 215 42,0 5-13,1 0-1,0 0 1,0 0 0,-1 0-1,1 0 1,-1 0-1,1 0 1,-1 0-1,1 0 1,-1 1-1,1-1 1,-1 0-1,0 0 1,1 1-1,-1-1 1,0 0-1,-1 0 1,1 0-61,1 8-565,1 17 692,1 0 0,2-1 0,0 1 1,12 36-1,40 94 263,-49-136-256,1 3-16,36 79 208,-38-88-245,0-1 1,1 0 0,0 0 0,1-1 0,0 0 0,12 10 0,-13-14-405,11 15 960,-14-3-5349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5.633"/>
    </inkml:context>
    <inkml:brush xml:id="br0">
      <inkml:brushProperty name="width" value="0.05" units="cm"/>
      <inkml:brushProperty name="height" value="0.05" units="cm"/>
      <inkml:brushProperty name="color" value="#E71224"/>
    </inkml:brush>
  </inkml:definitions>
  <inkml:trace contextRef="#ctx0" brushRef="#br0">1 134 609,'0'-16'794,"1"-21"2157,0 35-2876,-1 0 1,0 1 0,1-1-1,0 1 1,-1-1 0,1 0 0,0 1-1,0 0 1,0-1 0,0 1-1,0-1 1,0 1 0,0 0 0,0 0-1,1 0 1,-1-1 0,0 1-1,3-1 1,16-8 183,1 1-1,1 0 0,-1 2 1,41-9-1,-23 15-2495,-24 1-496,-7 0 1516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6.552"/>
    </inkml:context>
    <inkml:brush xml:id="br0">
      <inkml:brushProperty name="width" value="0.05" units="cm"/>
      <inkml:brushProperty name="height" value="0.05" units="cm"/>
      <inkml:brushProperty name="color" value="#E71224"/>
    </inkml:brush>
  </inkml:definitions>
  <inkml:trace contextRef="#ctx0" brushRef="#br0">96 778 288,'2'0'114,"0"0"-1,0-1 0,-1 1 0,1 0 0,0-1 1,0 1-1,0-1 0,0 1 0,0-1 1,-1 0-1,1 0 0,0 0 0,-1 0 1,1 0-1,-1 0 0,1 0 0,-1-1 1,1 1-1,0-2 0,1-1 73,-1 0 0,1 0-1,-1 0 1,0 0 0,-1 0-1,1 0 1,-1 0 0,2-5 0,0-8 209,-1 0 1,-1 0 0,0-21 0,-1 35-385,0 2 17,1-1-1,-1 1 1,0-1 0,0 1 0,0-1 0,-1 1 0,1 0-1,0-1 1,0 1 0,-1-1 0,1 1 0,-1 0 0,1-1-1,-1 1 1,1 0 0,-1 0 0,0-1 0,-1-1-1,0 3 10,0-1 0,1 0 0,-1 1-1,0-1 1,0 1 0,1 0 0,-1 0-1,0-1 1,0 1 0,0 0 0,1 1-1,-3-1 1,-8 0-13,-11 0 33,15-1-66,0 0 0,0 1 1,0 1-1,0-1 0,-11 4 0,17-4 0,1 1 1,-1-1-1,0 1 0,1 0 0,-1-1 1,1 1-1,-1 0 0,1 0 0,0 0 1,-1 0-1,1 1 0,0-1 0,0 0 1,0 0-1,0 1 0,0-1 1,0 1-1,0-1 0,0 1 0,1-1 1,-1 1-1,0-1 0,1 1 0,0 0 1,-1-1-1,1 1 0,0 0 0,0-1 1,0 1-1,0 2 0,-1 12 52,1-11-39,-1-1 0,1 0-1,0 1 1,0-1 0,1 0 0,-1 1-1,1-1 1,0 0 0,0 1 0,0-1-1,1 0 1,-1 0 0,1 0 0,0 0-1,0 0 1,4 4 0,9 9 62,0-1-1,23 18 1,-34-30-70,1 0 0,1 0 0,-1-1-1,0 1 1,1-1 0,0-1 0,0 1 0,0-1 0,0 0-1,0 0 1,0-1 0,0 0 0,7 1 0,-3-3-186,-1 1 0,1-1 0,-1-1 0,0 1 1,0-1-1,0-1 0,0 0 0,0 0 0,0-1 0,0 0 0,-1-1 1,0 0-1,0 0 0,0 0 0,9-10 0,-5 5-94,0 0-1,0 0 0,-2-1 1,1-1-1,-1 0 0,-1 0 1,0-1-1,-1 0 0,0 0 1,-1-1-1,7-18 0,-9 16 722,0-1 0,-1 0 0,-1 0 0,-1 0 0,0 0 0,-1-18 0,-1 34-342,0 0 0,0 0 0,-1 0 1,1 0-1,0-1 0,-1 1 1,1 0-1,-1 0 0,1 0 0,-1 0 1,1 0-1,-1 0 0,0 0 1,1 1-1,-1-1 0,0 0 1,0 0-1,0 0 0,0 1 0,0-1 1,0 1-1,0-1 0,0 0 1,0 1-1,0 0 0,0-1 0,0 1 1,0-1-1,0 1 0,0 0 1,0 0-1,0 0 0,-2 0 0,-50 0 128,31 1 41,17 0-259,1-1 0,0 0-1,0 1 1,-1 0 0,1 0 0,0 0 0,0 1 0,0-1 0,0 1-1,0 0 1,0 0 0,1 1 0,-1-1 0,1 1 0,-1-1 0,1 1 0,0 0-1,0 0 1,0 1 0,1-1 0,-1 1 0,1-1 0,0 1 0,-1 0 0,2 0-1,-4 7 1,0 4 57,1-1-1,1 0 0,0 1 0,0 0 1,2-1-1,-1 25 0,2-37-54,0 1 0,0 0-1,0 0 1,0 0 0,0 0 0,0 0-1,1 0 1,0 0 0,-1 0-1,1-1 1,0 1 0,1 0 0,-1-1-1,0 1 1,1 0 0,-1-1-1,1 0 1,0 1 0,0-1 0,0 0-1,0 0 1,0 0 0,0 0-1,1 0 1,-1-1 0,1 1 0,-1-1-1,1 1 1,0-1 0,-1 0-1,1 0 1,0 0 0,0-1-1,2 2 1,8-1 76,0 0 1,0 0-1,-1-1 0,19-3 1,-29 2-65,0 0 0,0 0 1,-1 0-1,1 0 1,-1-1-1,1 1 1,-1-1-1,1 1 0,-1-1 1,0 1-1,1-1 1,-1 0-1,0 0 1,0 1-1,-1-1 0,1 0 1,0 0-1,-1 0 1,1 0-1,0-4 1,9-45 244,-7 4-74,-5-70 0,1 90-175,-1-1-45,-1 0 0,-1 0 0,-12-38 0,-32-79-403,37 115 276,-38-95 50,64 176-410,101 206 2166,-72-168-893,107 166-1,-144-246-954,-1 0 0,1 0 0,1-1 0,-1 0 0,2 0 0,-1-1 0,1 0 0,0 0 0,0-1 0,17 8 0,-9-6-3287,-8-1-2103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7.760"/>
    </inkml:context>
    <inkml:brush xml:id="br0">
      <inkml:brushProperty name="width" value="0.05" units="cm"/>
      <inkml:brushProperty name="height" value="0.05" units="cm"/>
      <inkml:brushProperty name="color" value="#E71224"/>
    </inkml:brush>
  </inkml:definitions>
  <inkml:trace contextRef="#ctx0" brushRef="#br0">266 30 2018,'-33'-11'5726,"2"1"-4363,20 8-1206,1 1 0,-1 1 0,0 0 0,0 0 0,1 1 0,-16 3 0,21-2-157,0-1-1,0 1 0,1 0 1,-1 0-1,1 1 1,-1-1-1,1 1 0,0 0 1,0 0-1,0 0 0,1 1 1,-1 0-1,1-1 1,-1 1-1,-2 6 0,0-1 2,1 1 0,0 0 0,1 1 0,0-1 0,0 1 0,1-1 0,1 1 0,-2 15 0,0 12-29,2 40-1,2-78 29,0 4-7,0-1-1,0 0 1,0 0 0,1 0-1,-1 1 1,1-1-1,0 0 1,-1 0 0,1 0-1,1 0 1,-1 0-1,0 0 1,1 0-1,-1-1 1,1 1 0,0 0-1,0-1 1,0 1-1,0-1 1,1 0 0,-1 0-1,1 0 1,-1 0-1,1 0 1,0 0-1,-1-1 1,1 1 0,0-1-1,0 0 1,0 0-1,0 0 1,0 0 0,1 0-1,-1-1 1,4 1-1,10 1-33,1-1 0,-1-1-1,23-2 1,-36 1 50,-1 0 1,0 0-1,0 0 0,0 0 1,1-1-1,-1 1 0,-1-1 1,1 0-1,0 0 1,0 0-1,-1 0 0,1-1 1,-1 1-1,0 0 1,1-1-1,-1 0 0,0 0 1,-1 0-1,1 1 0,0-2 1,-1 1-1,0 0 1,0 0-1,1-5 0,3-5 27,-2 0-1,1 0 0,-2-1 1,2-23-1,-4-137 194,-12 131-511,21 46-33,19 13 387,-2 1 1,0 2-1,39 36 0,-38-30-6,1-2-1,57 36 0,-42-39-722,-13-15-3645,-24-5 619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6:15.126"/>
    </inkml:context>
    <inkml:brush xml:id="br0">
      <inkml:brushProperty name="width" value="0.05" units="cm"/>
      <inkml:brushProperty name="height" value="0.05" units="cm"/>
      <inkml:brushProperty name="color" value="#E71224"/>
    </inkml:brush>
  </inkml:definitions>
  <inkml:trace contextRef="#ctx0" brushRef="#br0">1 49 1217,'0'-18'2734,"0"-1"4291,0 7-2984,2 28-4035,0-1 0,1 1 0,1-1 0,1 0 1,0 0-1,1 0 0,0-1 0,10 16 0,4 11 104,69 185 59,-79-193-152,-2 1 1,-1 1-1,-1-1 1,1 67 0,-7-42-3990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8.109"/>
    </inkml:context>
    <inkml:brush xml:id="br0">
      <inkml:brushProperty name="width" value="0.05" units="cm"/>
      <inkml:brushProperty name="height" value="0.05" units="cm"/>
      <inkml:brushProperty name="color" value="#E71224"/>
    </inkml:brush>
  </inkml:definitions>
  <inkml:trace contextRef="#ctx0" brushRef="#br0">1 118 288,'0'0'2018,"1"14"-320,0-7-1469,0-1 1,1 1 0,1 0-1,-1-1 1,1 1 0,0-1-1,0 0 1,1 0-1,7 10 1,48 51 758,-38-45-712,-14-13-213,1-1 0,0 1-1,1-2 1,0 1 0,0-1-1,1 0 1,0-1 0,0 0-1,0-1 1,1 0 0,0-1-1,-1 0 1,2 0 0,-1-1-1,0-1 1,1 0 0,-1 0-1,19-1 1,-29-1-37,0-1 1,0 0-1,0 0 0,0 0 1,-1 1-1,1-1 0,0 0 1,0 0-1,-1 0 1,1 0-1,0 0 0,-1 0 1,1-1-1,-1 1 0,0 0 1,1 0-1,-1 0 0,0 0 1,1 0-1,-1-1 1,0 1-1,0 0 0,0-2 1,2-39 287,-1 36-231,-1-10 52,2-25 215,-5-64 1,2 93-358,0 1 1,-1 0-1,-1 0 0,0 0 1,0 0-1,-1 1 1,0-1-1,-1 1 1,-1 0-1,-9-14 1,-7 2-860,11 18-4205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9.141"/>
    </inkml:context>
    <inkml:brush xml:id="br0">
      <inkml:brushProperty name="width" value="0.05" units="cm"/>
      <inkml:brushProperty name="height" value="0.05" units="cm"/>
      <inkml:brushProperty name="color" value="#E71224"/>
    </inkml:brush>
  </inkml:definitions>
  <inkml:trace contextRef="#ctx0" brushRef="#br0">1 465 833,'19'4'738,"1"0"1,0-1-1,0-1 1,-1-1-1,29-1 1,-44-1-679,-1 0 1,0 0 0,0 0 0,0 0-1,0 0 1,0-1 0,-1 0-1,1 1 1,0-1 0,-1 0 0,1 0-1,-1 0 1,0-1 0,1 1-1,-1-1 1,0 1 0,0-1 0,-1 0-1,1 1 1,-1-1 0,1 0 0,1-6-1,-1 5 51,-1-1 0,1 1 0,-1-1 0,0 0 0,0 1 0,-1-1 0,1 0-1,-1 0 1,0 0 0,0 1 0,-1-1 0,1 0 0,-1 0 0,0 1 0,-2-6 0,2 8-93,0 0 1,-1 0-1,1 1 0,0-1 1,-1 0-1,1 1 1,-1-1-1,1 1 1,-1-1-1,0 1 0,0 0 1,1 0-1,-1 0 1,0 0-1,0 0 1,0 0-1,0 0 1,0 1-1,-1-1 0,-2 0 1,-48-2-42,40 3-58,10 1 71,0-1 0,0 0 0,-1 1 0,1-1 0,0 1 0,0 0 0,0 0 0,0 1 0,0-1 0,0 0 0,0 1 0,0 0 0,1 0 1,-1 0-1,0 0 0,1 0 0,0 0 0,-1 1 0,1-1 0,0 1 0,0-1 0,1 1 0,-1 0 0,0 0 0,1 0 0,-2 6 0,-1 0-5,1 1-1,1 0 0,0 0 0,0 0 0,1 0 0,1 0 0,0 18 1,0-25 8,1 0 0,-1 0 0,1 0 1,0 0-1,0 0 0,0 0 1,0 0-1,0 0 0,1-1 1,-1 1-1,1-1 0,0 1 1,0-1-1,0 1 0,3 2 1,0-1-8,1 1 0,0-1 0,0 0 0,0 0 0,0-1 0,10 4 0,0-1-9,-1-2 1,1 1-1,0-2 0,0 0 0,22 1 0,82-4 0,-107-1 21,0-1 0,0 0 0,0-1 0,0 0 0,-1-1 0,23-9 0,-15 4 7,11-8-17,-30 15 13,0 1 0,0-1-1,0 1 1,0-1-1,0 1 1,0-1 0,0 0-1,0 1 1,0-1 0,-1 0-1,1 0 1,-1 0 0,0 0-1,1 0 1,-1 1 0,0-1-1,0-3 1,0-35 59,1-11 17,-10-78-1,6 99-133,1-55 0,3 53-165,-1 29 172,1 0-1,-1 0 1,1 0 0,0 0-1,0 0 1,0 1 0,0-1-1,0 0 1,1 1 0,-1-1-1,1 1 1,0-1 0,0 1-1,0 0 1,0 0 0,0 0-1,0 0 1,0 0 0,1 0-1,-1 1 1,1-1 0,-1 1-1,1-1 1,0 1 0,4-1-1,11-5-57,0 1 1,37-6-1,-28 7 64,7-5-24,-24 6 49,1 1 0,0 0 0,0 1 0,0 0 0,16 0 716,-76 36-244,43-29-452,1 1 0,0 0 0,1 1 0,-1-1 0,1 1 0,0 0 0,1 0 1,0 0-1,0 0 0,0 1 0,1-1 0,-2 10 0,1 8-39,1 0 1,1 37 0,1-48-3,-1-13 32,1 0 1,0 0 0,1 0 0,-1 0 0,0-1 0,0 1-1,0 0 1,0 0 0,1 0 0,-1 0 0,0 0 0,1-1-1,-1 1 1,1 0 0,-1 0 0,1 0 0,-1-1 0,1 1 0,0 0-1,-1-1 1,1 1 0,0-1 0,-1 1 0,1 0 0,0-1-1,0 0 1,-1 1 0,1-1 0,0 1 0,0-1 0,1 0-1,32 1-113,-20-1 215,-12-1-79,-1 1-1,0 0 0,1 0 0,-1-1 1,0 1-1,1-1 0,-1 0 0,0 1 0,0-1 1,0 0-1,0 1 0,0-1 0,1 0 1,-1 0-1,-1 0 0,1 0 0,0 0 1,0 0-1,0 0 0,0-1 0,-1 1 0,1 0 1,-1 0-1,1 0 0,-1-1 0,1 1 1,-1 0-1,0-1 0,1 1 0,-1-2 1,5-49 49,-5 39-78,1-131-814,-1 143 663,2 20-1015,5-9 1195,0-1 1,1 1 0,0-1-1,0-1 1,1 0 0,0 0-1,1 0 1,18 11-1,-19-13-22,-3-3-293,0 0-1,0-1 1,0 0-1,0 0 1,1 0 0,-1-1-1,0 0 1,1 0-1,-1-1 1,1 0-1,-1 0 1,1 0-1,9-2 1,-15 2 300,24-3-379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20.066"/>
    </inkml:context>
    <inkml:brush xml:id="br0">
      <inkml:brushProperty name="width" value="0.05" units="cm"/>
      <inkml:brushProperty name="height" value="0.05" units="cm"/>
      <inkml:brushProperty name="color" value="#E71224"/>
    </inkml:brush>
  </inkml:definitions>
  <inkml:trace contextRef="#ctx0" brushRef="#br0">123 311 512,'-25'0'924,"22"0"-892,0 0-1,0 0 1,0 1 0,0-1 0,0 1-1,1 0 1,-1 0 0,0 0-1,0 0 1,1 0 0,-1 1-1,1-1 1,-1 1 0,1-1 0,0 1-1,-1 0 1,-1 3 0,0 0-17,0 0 1,0 0 0,1 0 0,0 1 0,0-1 0,0 1 0,-3 10 0,1 2 97,1-1 1,1 1-1,0-1 1,0 35-1,3 26 667,0-77-760,0 0-1,1 0 1,-1 0 0,0 0 0,0 0 0,1 0 0,-1 0 0,0 0 0,1 0 0,-1 0 0,1 0-1,-1 0 1,1 0 0,0 0 0,-1-1 0,1 1 0,0 0 0,-1 0 0,1-1 0,0 1 0,0 0 0,0-1-1,0 1 1,0-1 0,1 1 0,2 1 35,0-1 0,-1 0 0,1 0 0,0 0 0,0-1 0,0 1 0,6-1 0,-4 0 39,-1 0-1,1-1 0,-1 1 0,0-1 1,1 0-1,-1-1 0,0 1 0,0-1 1,1 0-1,-1 0 0,6-4 0,-5 0-56,-1-1 0,0 1 0,0-1 0,0 0 0,-1 0 0,0 0 0,0-1 0,-1 1 0,0-1 0,0 0 0,-1 0 0,0 0 0,2-16 0,-1-11 68,-1 0 0,-4-36 0,1 20-25,1 35-484,1 33 290,1-4 228,0-1 0,1 0 0,0 0 0,1 0 0,0 0 0,1 0-1,7 11 1,53 82 439,-42-70-319,12 21 523,48 100 1,-72-130-634,-2 1 1,0-1-1,-1 2 1,-2-1-1,-1 1 1,3 45-1,-7-54-53,0-5 10,0 0-1,-1 0 1,-1 1 0,0-1 0,-6 25 0,6-35-69,-1 0 0,0 0 0,1 0 1,-2-1-1,1 1 0,0-1 0,-1 1 1,1-1-1,-1 0 0,0 0 0,0 0 0,0 0 1,-1 0-1,1-1 0,-1 0 0,1 1 0,-1-1 1,0-1-1,0 1 0,0 0 0,0-1 1,0 0-1,-7 1 0,-1 1-104,-1-1 1,1-1-1,-14 0 1,22 0 20,1-1 0,-1 0 0,0-1 0,0 1 0,1-1 0,-1 0 0,1 0 0,-1 0 0,0 0 0,1 0 0,0-1 0,-1 0 0,1 1 0,-5-5 0,3 0 27,0-1 0,0 1 1,1-1-1,0 0 0,0 0 0,1 0 0,0 0 0,0-1 0,1 1 0,-3-15 0,1-4-72,-3-51 0,5 40 72,0-96-105,3 111 139,1 1 1,1 0 0,1-1-1,7-21 1,68-163 3,3-12-100,-72 185 263,-2 0 0,-1-1 0,-1 1 0,1-64-1,-7 96-131,0 0-1,0 0 0,0 0 0,0 0 0,0 0 1,0 0-1,0 0 0,-1 0 0,1 0 0,0 0 0,0 0 1,-1 0-1,1 0 0,-1 0 0,1 1 0,-1-1 1,1 0-1,-2-1 0,1 2-29,1-1 1,-1 1-1,1 0 0,-1 0 0,1 0 1,-1-1-1,0 1 0,1 0 1,-1 0-1,1 0 0,-1 0 0,0 0 1,1 0-1,-1 0 0,1 0 1,-1 1-1,0-1 0,1 0 0,-1 0 1,1 0-1,-1 1 0,0-1 1,-2 2-25,-1 0 1,1 0 0,0 1-1,0-1 1,1 1-1,-1 0 1,0-1 0,-2 6-1,-1 1 28,1 1 0,0 0 0,0 0-1,1 0 1,0 1 0,1 0 0,1 0-1,-1-1 1,0 17 0,1 6 149,4 64-1,-1-86-99,1 0-1,0-1 1,0 1 0,1 0-1,1-1 1,0 1-1,0-1 1,1 0-1,0-1 1,12 17-1,-13-20-38,0-1 0,1 0 0,-1 0 0,1 0 0,0 0 0,1-1 0,-1 0 0,1 0 0,0 0 0,0-1 0,0 0 0,0 0 0,1-1 0,-1 1 0,1-1 0,-1-1 0,1 1 0,10 0 0,-8-1 16,1-1-1,0 0 1,0-1-1,-1 1 1,1-2-1,0 0 1,14-4-1,-18 3-25,0 0 0,1 0 0,-1-1-1,-1 0 1,1 0 0,-1 0 0,0-1 0,0 0-1,0 0 1,0 0 0,5-9 0,3-4-925,17-33-1,5-28-4155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45.309"/>
    </inkml:context>
    <inkml:brush xml:id="br0">
      <inkml:brushProperty name="width" value="0.05" units="cm"/>
      <inkml:brushProperty name="height" value="0.05" units="cm"/>
      <inkml:brushProperty name="color" value="#E71224"/>
    </inkml:brush>
  </inkml:definitions>
  <inkml:trace contextRef="#ctx0" brushRef="#br0">27 526 2274,'-21'22'6977,"21"-22"-6959,0 0 0,0 0-1,-1 0 1,1 0 0,0 0 0,0 0-1,0 0 1,0 0 0,-1 0-1,1 0 1,0 0 0,0 0-1,0 0 1,0 0 0,-1 0-1,1 0 1,0 0 0,0-1-1,0 1 1,0 0 0,0 0-1,-1 0 1,1 0 0,0 0-1,0-1 1,0 1 0,0 0 0,0 0-1,0 0 1,0 0 0,0-1-1,0 1 1,0 0 0,0 0-1,0 0 1,0 0 0,0-1-1,0 1 1,0 0 0,0 0-1,0 0 1,0-1 0,0 1-1,0 0 1,0 0 0,0 0 0,0-1-1,0-23 32,-1 9-40,1 1 0,0 0 0,1 0 1,1-1-1,0 1 0,1 0 1,5-15-1,5-1 10,2 0 1,0 1-1,2 0 1,2 2-1,42-51 1,-43 58-71,1 1 1,1 1-1,0 1 0,2 1 1,0 0-1,0 2 0,47-23 1,-63 35-303,-1 1 1,0-1 0,0 1-1,1 0 1,-1 0 0,11 0-1,-10 1-2887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38.971"/>
    </inkml:context>
    <inkml:brush xml:id="br0">
      <inkml:brushProperty name="width" value="0.05" units="cm"/>
      <inkml:brushProperty name="height" value="0.05" units="cm"/>
      <inkml:brushProperty name="color" value="#E71224"/>
    </inkml:brush>
  </inkml:definitions>
  <inkml:trace contextRef="#ctx0" brushRef="#br0">467 116 3876,'0'-2'10347,"0"-12"-9558,0 12-762,-1-1 0,0 1-1,0-1 1,0 1 0,0-1 0,0 1 0,0 0 0,-1 0 0,1 0 0,-1-1 0,1 1 0,-1 1 0,0-1 0,0 0 0,0 0 0,0 1 0,0-1 0,0 1 0,0-1 0,-5-1 0,-54-25-46,52 25 32,-8-3-153,1 1 0,-1 1 0,0 0 1,0 2-1,0 0 0,0 0 0,-1 2 0,1 0 0,-19 3 0,30-1 98,0 0 1,1 0-1,-1 0 0,1 1 0,-1 0 0,1 0 0,0 0 0,0 1 0,0-1 0,0 1 0,1 0 0,0 1 0,0-1 0,0 1 0,0 0 0,1 0 1,-6 9-1,-2 6 15,1-1 1,1 2 0,-12 34 0,14-30 6,2 1 0,0 0 0,-2 39 1,5 81 57,3-92-93,-2 108 119,3 196 5,7-243-65,1 57 40,-9-165-199,-1 11-26,0-17 17,0-1 0,0 1 1,0-1-1,0 0 0,0 1 0,0-1 1,0 0-1,0 1 0,-1-1 0,1 1 1,0-1-1,0 0 0,0 1 0,0-1 1,-1 0-1,1 1 0,0-1 0,0 0 1,0 0-1,-1 1 0,1-1 0,0 0 0,-1 0 1,1 1-1,0-1 0,-1 0 0,1 0 1,0 0-1,-1 0 0,1 1 0,0-1 1,-1 0-1,1 0 0,-18 0-4160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39.305"/>
    </inkml:context>
    <inkml:brush xml:id="br0">
      <inkml:brushProperty name="width" value="0.05" units="cm"/>
      <inkml:brushProperty name="height" value="0.05" units="cm"/>
      <inkml:brushProperty name="color" value="#E71224"/>
    </inkml:brush>
  </inkml:definitions>
  <inkml:trace contextRef="#ctx0" brushRef="#br0">0 273 448,'0'-8'609,"13"-3"480,11 4-160,5-4-64,12-8 160,8 1 64,8-8-224,8 4-257,1-4-320,-5 4-127,1 0-97,-13 0-64,0 4 64,-8 3-128,-5 0-993,-15 4-2499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40.190"/>
    </inkml:context>
    <inkml:brush xml:id="br0">
      <inkml:brushProperty name="width" value="0.05" units="cm"/>
      <inkml:brushProperty name="height" value="0.05" units="cm"/>
      <inkml:brushProperty name="color" value="#E71224"/>
    </inkml:brush>
  </inkml:definitions>
  <inkml:trace contextRef="#ctx0" brushRef="#br0">161 0 352,'0'0'5189,"0"3"-4559,-2 7-475,1 0-1,-2 0 0,1 0 1,-2-1-1,1 1 1,-1-1-1,0 1 1,-1-1-1,-7 9 0,-14 34 91,8-6-186,2 1 1,2 0 0,-14 90-1,19-52 17,0 118-1,9-177-74,0 9 10,1 0-1,9 60 0,-8-85-12,0 0 1,1 0 0,0-1-1,1 1 1,0-1-1,0 0 1,1 0 0,0 0-1,1 0 1,-1-1-1,2 0 1,-1 0 0,1-1-1,9 7 1,-12-11-1,0 0-1,0 0 1,0-1 0,1 0-1,-1 0 1,1 0 0,-1 0-1,1-1 1,0 0 0,0 0 0,4 1-1,57-2 168,-34 0-35,-27-1-211,0 1 1,-1-1 0,1 0 0,-1 0-1,1 0 1,-1 0 0,1-1-1,-1 0 1,0 0 0,0 0-1,0 0 1,0-1 0,0 1-1,0-1 1,-1 0 0,1 0-1,-1-1 1,0 1 0,0-1-1,5-7 1,-3-4-3401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41.946"/>
    </inkml:context>
    <inkml:brush xml:id="br0">
      <inkml:brushProperty name="width" value="0.05" units="cm"/>
      <inkml:brushProperty name="height" value="0.05" units="cm"/>
      <inkml:brushProperty name="color" value="#E71224"/>
    </inkml:brush>
  </inkml:definitions>
  <inkml:trace contextRef="#ctx0" brushRef="#br0">1 34 769,'19'-7'919,"0"1"-1,1 0 1,-1 2 0,1 0 0,1 1 0,-1 1 0,23 1 0,-28 1-686,-1 0 1,1 2-1,-1-1 1,21 6-1,-28-5-167,1 1 0,-1 0-1,0 0 1,-1 1 0,1-1-1,0 1 1,-1 1-1,0-1 1,0 1 0,7 8-1,6 9 93,-1 1-1,-1 0 0,-1 1 1,-1 1-1,-1 0 0,-2 1 0,0 1 1,10 36-1,1 19 75,19 130 0,-33-142-592,-3 2 1,-5 99-1,-2-160-243,1 0 0,-2-1 0,-3 17-1,-19 32-3789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5:37.726"/>
    </inkml:context>
    <inkml:brush xml:id="br0">
      <inkml:brushProperty name="width" value="0.05" units="cm"/>
      <inkml:brushProperty name="height" value="0.05" units="cm"/>
      <inkml:brushProperty name="color" value="#E71224"/>
    </inkml:brush>
  </inkml:definitions>
  <inkml:trace contextRef="#ctx0" brushRef="#br0">87 9 32,'0'0'2707,"-4"-7"3208,-3 7-5910,5-1-8,1 1 0,0 0 0,-1-1-1,1 1 1,-1 0 0,1 0 0,-1 0-1,1 0 1,0 1 0,-1-1 0,1 0-1,-1 0 1,1 1 0,0-1 0,-1 1-1,1-1 1,0 1 0,0 0 0,-1-1-1,1 1 1,0 0 0,0 0 0,0 0-1,0 0 1,0 0 0,0 0 0,0 0 0,0 0-1,0 1 1,1-1 0,-1 0 0,0 0-1,1 1 1,-1-1 0,1 0 0,-1 1-1,1 0 1,-9 28-223,2-1 1,1 1-1,1 0 0,1 1 0,2-1 1,2 45-1,0-71 222,0 0-1,1 1 1,-1-1 0,1 0 0,0 0 0,0 0-1,1 0 1,-1 0 0,1 0 0,0 0 0,0-1-1,3 6 1,3 1-7,0-1-1,0-1 0,11 11 0,-9-11-4,-1 0 0,1 0 0,13 7 0,-18-12 10,0-1 0,0 0-1,0 0 1,0 0-1,1-1 1,-1 0 0,0 0-1,1 0 1,10 0-1,124 10 2,-138-12 8,-1 1-1,1-1 1,0 0 0,0 0-1,-1 0 1,1 0-1,0 0 1,-1 0 0,1 0-1,-1-1 1,1 1 0,-1-1-1,0 1 1,0-1 0,1 1-1,-1-1 1,0 0-1,0 1 1,-1-1 0,1 0-1,0 0 1,-1 0 0,2-3-1,11-48 63,-10 19-41,-1 1 0,-3-40-1,0 18 18,1 51-31,-1 0-1,0-1 0,0 1 0,0 0 1,-1 1-1,0-1 0,1 0 1,-1 0-1,0 1 0,-1-1 0,1 1 1,-1 0-1,1-1 0,-1 1 1,-6-5-1,-3-2 27,-1 0 0,-25-16-1,34 24-5,0 0-1,-1 1 1,1-1-1,-1 1 0,1 0 1,-1 0-1,1 1 0,-1-1 1,-5 1-1,5 0-1,0 0-1,0 0 1,1-1-1,-1 0 0,0 0 1,-6-2-1,0 0 47,1 0 0,-1 1-1,0 0 1,0 1 0,0 0-1,-1 1 1,1 0 0,0 1-1,-12 2 1,21-3-80,1 1-1,-1 0 1,1 0 0,-1 0 0,1 0-1,-1 0 1,1 0 0,-1 0 0,1 1-1,0-1 1,0 0 0,0 1 0,0-1-1,0 1 1,0-1 0,-1 4 0,-16 34-96,9-17-448,6-16-276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17.086"/>
    </inkml:context>
    <inkml:brush xml:id="br0">
      <inkml:brushProperty name="width" value="0.05" units="cm"/>
      <inkml:brushProperty name="height" value="0.05" units="cm"/>
      <inkml:brushProperty name="color" value="#E71224"/>
    </inkml:brush>
  </inkml:definitions>
  <inkml:trace contextRef="#ctx0" brushRef="#br0">761 42 993,'-4'-22'6398,"-7"10"-4748,7 10-1625,-1 1 0,0 0 0,1 0 0,-1 1 0,0-1 0,0 1 0,-7 1 0,-46-3 257,17 1-367,-50 5 0,82-3 35,0 1 0,0 1 0,1-1 0,-1 1 0,1 1 1,-16 8-1,-45 33-506,53-33 489,11-8 52,0-1 1,0 1-1,0 0 0,1 0 0,-1 1 0,1-1 0,1 1 0,-1 0 1,0 0-1,1 1 0,0-1 0,0 1 0,1-1 0,0 1 0,0 0 1,0 0-1,0 0 0,1 0 0,0 0 0,1 0 0,-1 0 0,1 11 1,1-16 9,-1 0 1,0 0 0,0 0 0,0 0-1,1 0 1,-1 0 0,1 0 0,-1 0 0,1 0-1,-1-1 1,1 1 0,-1 0 0,1 0-1,0 0 1,-1-1 0,1 1 0,0 0-1,0 0 1,0-1 0,-1 1 0,1-1-1,0 1 1,0-1 0,0 1 0,0-1 0,0 0-1,0 1 1,2-1 0,37 7-27,-22-5-2,22 4 42,1 2 0,47 17 1,-73-19-4,0 0-1,0 1 1,0 0 0,-1 1 0,0 1-1,0 0 1,-1 1 0,18 18 0,-23-21-3,-1 0 1,0 1-1,-1 0 1,0 0-1,0 0 1,-1 1-1,0 0 0,-1 0 1,1 0-1,-2 0 1,1 1-1,-2 0 1,1-1-1,-1 1 1,0 0-1,0 20 1,-2-24 0,0-4-3,1 1 0,-1 0 1,0 0-1,0 0 0,0 0 0,0 0 1,-1-1-1,1 1 0,-1 0 1,0 0-1,0 0 0,0-1 0,0 1 1,0 0-1,0-1 0,-1 1 0,1-1 1,-1 0-1,0 1 0,0-1 1,1 0-1,-2 0 0,1 0 0,0 0 1,-4 2-1,-8 4-3,0-1 1,0-1-1,0 0 0,0-1 1,-1-1-1,0 0 1,0-1-1,-26 3 0,-131-4-43,136-3 46,-2-2-1,0-2 0,1-2 0,0-1 0,1-2 0,0-1 0,-55-26 0,87 35-3,-1 0-1,1 0 1,0 0-1,0-1 1,0 0-1,-4-3 1,6 5-15,1-1 0,0 1 1,0-1-1,-1 1 1,1-1-1,0 1 0,1-1 1,-1 0-1,0 0 1,0 1-1,1-1 0,-1 0 1,1 0-1,-1 0 0,1 0 1,0 0-1,0-3 1,0 5-43,0-1 0,1 0 0,-1 1 0,0-1 0,0 0 0,1 1 0,-1-1 0,0 1 0,1-1 0,-1 1 0,1-1 0,-1 0 0,1 1 0,-1-1 0,1 1 0,-1 0 0,1-1 0,-1 1 0,1-1 0,0 1 0,-1 0 0,1 0 1,-1-1-1,1 1 0,0 0 0,-1 0 0,1 0 0,0 0 0,0 0 0,-1-1 0,1 1 0,1 1 0,3-2-444,30-6-2496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6:15.474"/>
    </inkml:context>
    <inkml:brush xml:id="br0">
      <inkml:brushProperty name="width" value="0.05" units="cm"/>
      <inkml:brushProperty name="height" value="0.05" units="cm"/>
      <inkml:brushProperty name="color" value="#E71224"/>
    </inkml:brush>
  </inkml:definitions>
  <inkml:trace contextRef="#ctx0" brushRef="#br0">1 254 448,'0'-9'1370,"0"6"-871,0 1 1,-1-1 0,2 0 0,-1 0 0,0 1-1,0-1 1,1 0 0,0 0 0,-1 1-1,3-5 1,-2 5-443,0 1 0,0 0-1,0 0 1,1-1 0,-1 1-1,0 0 1,1 0 0,-1 0 0,0 0-1,1 0 1,-1 1 0,1-1-1,1 0 1,24-12 379,-1-1 0,-1-2-1,34-26 1,-38 27-380,11-7-75,22-16-256,-25 10-4033,-24 20 1372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17.752"/>
    </inkml:context>
    <inkml:brush xml:id="br0">
      <inkml:brushProperty name="width" value="0.05" units="cm"/>
      <inkml:brushProperty name="height" value="0.05" units="cm"/>
      <inkml:brushProperty name="color" value="#E71224"/>
    </inkml:brush>
  </inkml:definitions>
  <inkml:trace contextRef="#ctx0" brushRef="#br0">45 169 224,'0'0'609,"10"0"111,1 0-593,2 1 394,0-2-1,0 1 0,14-4 1,-22 3-386,0-1 1,1 1-1,-1-1 0,-1 0 1,1-1-1,0 1 0,0-1 1,-1 0-1,0 0 1,1 0-1,3-5 0,-5 5-61,0 0-1,-1 0 1,1 0-1,0-1 1,-1 1-1,0-1 1,0 1-1,0-1 1,0 0-1,0 0 1,1-7-1,-1 0 213,-1 1 0,0-1 0,-1-14 0,0 14-85,0 10-195,-1 0 0,1 1 0,0-1 1,0 0-1,-1 0 0,1 1 1,-1-1-1,1 0 0,0 1 1,-1-1-1,1 1 0,-1-1 1,1 1-1,-1-1 0,0 1 1,1-1-1,-1 1 0,0-1 1,1 1-1,-1 0 0,0-1 0,1 1 1,-1 0-1,0 0 0,0-1 1,1 1-1,-1 0 0,0 0 1,0 0-1,1 0 0,-2 0 1,-30-1 44,25 1-32,-1 1-24,0 0 0,0 0 1,1 1-1,-1 0 0,1 0 1,-1 0-1,1 1 0,0 0 0,0 1 1,0 0-1,0 0 0,1 0 1,-1 1-1,1 0 0,0 0 0,-6 8 1,9-10 1,-1 0 0,1 0-1,-1 0 1,1 1 0,0 0 0,1-1 0,-1 1 0,1 0 0,-1 1 0,1-1 0,0 0 0,1 1 0,-1-1-1,1 1 1,0-1 0,0 1 0,0-1 0,0 10 0,2-13-3,0 1 0,1-1-1,-1 0 1,0 0 0,0 0 0,0 0-1,1 0 1,-1 0 0,1 0 0,-1 0-1,1-1 1,-1 1 0,1-1 0,-1 1 0,1-1-1,-1 1 1,1-1 0,0 0 0,-1 0-1,3 0 1,3 2-2,28 6 26,0-1-1,0-2 0,65 1 1,-76-5-56,-17 0-334,0-1 0,0 0 1,0 0-1,0 0 0,0-1 0,0 0 0,-1-1 0,14-4 0,5-6-2671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18.101"/>
    </inkml:context>
    <inkml:brush xml:id="br0">
      <inkml:brushProperty name="width" value="0.05" units="cm"/>
      <inkml:brushProperty name="height" value="0.05" units="cm"/>
      <inkml:brushProperty name="color" value="#E71224"/>
    </inkml:brush>
  </inkml:definitions>
  <inkml:trace contextRef="#ctx0" brushRef="#br0">40 5 577,'-1'0'284,"0"-1"0,0 1 0,0-1 0,0 1 1,-1-1-1,1 1 0,0-1 0,0 1 0,0 0 1,0 0-1,-1 0 0,1 0 0,0 0 0,0 0 1,0 0-1,-1 0 0,1 0 0,-1 1 1,1-1-188,0 1 0,0-1 1,0 1-1,1 0 0,-1-1 1,0 1-1,0 0 0,1-1 1,-1 1-1,1 0 0,-1 0 1,0 0-1,1 0 0,0-1 1,-1 1-1,1 0 1,-1 2-1,0 4-116,-1-1-1,2 1 1,-1 0 0,1 0 0,0 8-1,0-6 415,-1 65 80,3 90 123,0-153-564,0 0 0,0 1 0,1-1 0,7 17 0,-6-19-19,-1 0 0,0 1 1,0 0-1,-1-1 0,0 1 1,0 12-1,-2-13-138,0-4 160,-1-1-1,2 0 0,-1 1 1,0-1-1,1 0 0,1 6 0,-1-9-185,-1 0 0,1 0 0,-1 0 0,1 0-1,-1 0 1,1 0 0,0-1 0,0 1-1,-1 0 1,1 0 0,0-1 0,0 1 0,0 0-1,0-1 1,0 1 0,0-1 0,0 1 0,0-1-1,0 0 1,0 1 0,0-1 0,0 0-1,0 0 1,0 1 0,0-1 0,0 0 0,0 0-1,2-1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18.653"/>
    </inkml:context>
    <inkml:brush xml:id="br0">
      <inkml:brushProperty name="width" value="0.05" units="cm"/>
      <inkml:brushProperty name="height" value="0.05" units="cm"/>
      <inkml:brushProperty name="color" value="#E71224"/>
    </inkml:brush>
  </inkml:definitions>
  <inkml:trace contextRef="#ctx0" brushRef="#br0">53 101 737,'16'0'719,"0"1"1,0 1 0,0 0 0,-1 2 0,23 6-1,-25-7-618,-1 0-1,1-1 1,0-1-1,14 1 1,-21-2-73,-1 0 0,1 0 1,-1-1-1,0 0 0,1 1 0,-1-2 1,0 1-1,1-1 0,-1 1 1,0-2-1,0 1 0,6-4 1,-8 3 4,1 0 0,-1 0 0,0 0 0,0 0 1,0-1-1,-1 1 0,1-1 0,-1 0 0,0 0 1,0 1-1,0-2 0,0 1 0,-1 0 0,1 0 0,-1-1 1,0 1-1,0 0 0,-1-1 0,0 1 0,1-1 1,-2 1-1,0-8 0,1 11-25,-1 1 0,1-1 1,-1 0-1,1 1 0,-1-1 0,1 0 0,-1 1 0,1-1 1,-1 1-1,0-1 0,0 1 0,1-1 0,-1 1 0,0 0 1,0-1-1,1 1 0,-1 0 0,0 0 0,0-1 0,0 1 1,1 0-1,-1 0 0,0 0 0,0 0 0,0 0 1,0 0-1,-28-1 29,26 1-23,-47-1 63,30-1-115,1 2 0,-1 0 0,-38 6 1,52-4 25,0 0 1,-1 1 0,1 0-1,0 0 1,0 1 0,1-1-1,-1 1 1,1 0 0,-6 6-1,-41 46 29,49-51-14,-1 1 0,1 0 1,0-1-1,0 2 0,1-1 0,0 0 0,0 0 0,0 1 0,1-1 0,0 1 0,0 0 0,0-1 0,1 1 0,0 0 0,2 8 0,-2-2 55,0-12-50,0 0 0,0 0 0,0 0 0,1 0 0,-1 0 0,0 0 0,1 0 0,-1 0 0,1-1 0,-1 1 0,1 0 0,0 0 0,-1 0 0,1-1 0,0 1 0,-1 0 0,1-1 0,0 1 0,0-1 0,0 1 0,-1 0 0,1-1 0,0 0 0,0 1 0,0-1 0,0 0 0,0 1 0,0-1 0,0 0 0,0 0 0,0 0 0,2 0 0,42 1 54,-30-2-19,129 4 475,1 1-3999,-113-4 75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19.116"/>
    </inkml:context>
    <inkml:brush xml:id="br0">
      <inkml:brushProperty name="width" value="0.05" units="cm"/>
      <inkml:brushProperty name="height" value="0.05" units="cm"/>
      <inkml:brushProperty name="color" value="#E71224"/>
    </inkml:brush>
  </inkml:definitions>
  <inkml:trace contextRef="#ctx0" brushRef="#br0">384 2 577,'-45'-1'2074,"16"0"-1403,-42 5 0,61-3-644,0 1 0,1 0-1,-1 0 1,1 1 0,0 1-1,-1-1 1,2 2 0,-11 5-1,2 0 16,0 1-1,0 1 0,1 1 0,1 0 0,0 1 0,-20 24 1,33-33 39,0 1 0,0-1 0,0 1 0,1-1 1,0 1-1,0 0 0,0-1 0,1 1 1,-1 0-1,1 0 0,1-1 0,-1 1 0,4 11 1,-4-16-75,1 0 0,0 0 0,0 0 1,-1 0-1,1 0 0,0 0 0,0 0 1,0 0-1,1 0 0,-1 0 0,0-1 0,0 1 1,0 0-1,0-1 0,1 1 0,-1-1 1,0 1-1,1-1 0,-1 0 0,0 0 0,1 1 1,-1-1-1,0 0 0,2 0 0,4 1 26,11 3-2,0-2-1,1 1 1,-1-2-1,23-1 0,-32 0-20,0-1-1,-1 0 1,1 0-1,-1-1 1,1 0-1,-1-1 1,0 0-1,1 0 1,-1-1-1,13-8 0,3-5-1283,-1-1 0,33-34 0,-30 25-744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19.590"/>
    </inkml:context>
    <inkml:brush xml:id="br0">
      <inkml:brushProperty name="width" value="0.05" units="cm"/>
      <inkml:brushProperty name="height" value="0.05" units="cm"/>
      <inkml:brushProperty name="color" value="#E71224"/>
    </inkml:brush>
  </inkml:definitions>
  <inkml:trace contextRef="#ctx0" brushRef="#br0">49 1 224,'-2'0'242,"0"0"1,1 0-1,-1 0 0,0 0 0,1 0 0,-1 0 0,0 1 1,1-1-1,-1 0 0,0 1 0,1 0 0,-1-1 0,1 1 0,-1 0 1,-1 1-1,2 0-213,-1 0 0,1 0 0,0 0 0,0 0 0,0 0 0,0 0 0,0 0 0,1 1 0,-1-1 0,1 0 0,-1 3 0,-3 20 170,1 1 0,1 0 1,1 0-1,2-1 0,5 41 1,-2-50-156,1-1 1,0 0 0,1 0-1,1 0 1,0 0 0,1-1-1,17 22 1,-5-5 78,1-1 82,2-1-1,46 47 1,-68-75-220,1 1 0,-1 0 0,1 0 0,-1 0-1,0 0 1,0 0 0,0 0 0,0 0 0,0 0 0,0 0 0,0 0 0,-1 1-1,1-1 1,-1 0 0,0 1 0,1-1 0,-1 3 0,-12-4-3375,3-1 2952,5 0 302,0 1 0,0-1 1,0 0-1,0-1 0,1 1 0,-1-1 0,0 1 0,0-1 1,0 0-1,1 0 0,-1-1 0,0 1 0,1-1 0,-1 0 1,1 0-1,0 0 0,-5-4 0,4 2 130,0 0-1,1 0 1,-1-1 0,1 1-1,0-1 1,0 0-1,0 0 1,1 0 0,-1 0-1,1 0 1,0-1 0,-1-6-1,1-4 865,0 0 0,1 0 0,1-17 0,0 15 715,1 17-1547,-1 1 0,0 0 1,0-1-1,1 1 0,-1-1 0,0 1 0,1 0 0,-1-1 1,0 1-1,1 0 0,-1-1 0,0 1 0,1 0 0,-1-1 1,1 1-1,-1 0 0,1 0 0,-1 0 0,1 0 0,-1-1 0,1 1 1,-1 0-1,0 0 0,1 0 0,-1 0 0,1 0 0,-1 0 1,2 0-1,22-1 131,-7 1-10,6-2-338,119-11 813,-47 9-4395,-87 4 1579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20.145"/>
    </inkml:context>
    <inkml:brush xml:id="br0">
      <inkml:brushProperty name="width" value="0.05" units="cm"/>
      <inkml:brushProperty name="height" value="0.05" units="cm"/>
      <inkml:brushProperty name="color" value="#E71224"/>
    </inkml:brush>
  </inkml:definitions>
  <inkml:trace contextRef="#ctx0" brushRef="#br0">155 94 1153,'0'0'1778,"14"0"-481,-3 0-604,-4 0-332,1 1-1,0-2 0,-1 1 0,1-1 1,14-4-1,-20 4-338,0 1 0,0-1 0,-1 0 0,1 0 0,0 0 0,-1 0 0,1-1 0,-1 1-1,1 0 1,-1-1 0,1 1 0,-1 0 0,0-1 0,0 0 0,0 1 0,0-1 0,0 0 0,0 0 0,0 1 0,0-1 0,-1 0 0,1 0 0,-1 0 0,0 0 0,1 0-1,-1 0 1,0 0 0,0-4 0,0-4 49,0-10 160,0 20-226,-1-1 0,1 1-1,0-1 1,-1 1-1,1-1 1,0 1-1,-1-1 1,1 1-1,-1-1 1,1 1-1,-1-1 1,1 1-1,-1-1 1,1 1-1,-1 0 1,1 0-1,-1-1 1,0 1-1,1 0 1,-1 0-1,1-1 1,-1 1-1,0 0 1,1 0-1,-1 0 1,0 0-1,1 0 1,-1 0 0,0 0-1,-27 0-122,8-1-312,0 2 0,-27 3 0,40-3 346,1 0 0,-1 1 1,1 0-1,-1 0 0,1 1 0,0 0 1,0 0-1,0 0 0,0 1 1,1 0-1,-7 5 0,7-4 75,0 0 0,0 0-1,0 1 1,1-1 0,0 1 0,0 0-1,0 0 1,1 1 0,0-1 0,0 1-1,0-1 1,-1 9 0,1 2-1,1 0 0,0 1 0,1 28 0,1-45 14,1 0 0,-1 0 1,0 0-1,0 0 0,1 0 0,-1 0 0,1 1 1,-1-1-1,1 0 0,0-1 0,-1 1 1,1 0-1,0 0 0,0 0 0,-1 0 0,1 0 1,0-1-1,0 1 0,0 0 0,0-1 0,0 1 1,0-1-1,0 1 0,0-1 0,0 1 1,0-1-1,0 0 0,0 0 0,1 1 0,-1-1 1,0 0-1,0 0 0,2 0 0,47-1 227,-33 0-178,9 2-85,-10-1-33,0 0-1,0 0 0,0-1 1,0-1-1,0-1 1,26-8-1,-8 1-2230,-6 3-800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20.761"/>
    </inkml:context>
    <inkml:brush xml:id="br0">
      <inkml:brushProperty name="width" value="0.05" units="cm"/>
      <inkml:brushProperty name="height" value="0.05" units="cm"/>
      <inkml:brushProperty name="color" value="#E71224"/>
    </inkml:brush>
  </inkml:definitions>
  <inkml:trace contextRef="#ctx0" brushRef="#br0">1 451 128,'370'-59'977,"-298"45"-80,-78 12-658,0 1-1,-1 0 1,1 0 0,-1 0-1,1 1 1,-1-1 0,1 2-1,-11 0 1,-9 1 282,19-2-462,0 1 0,0 0 1,1 1-1,-1-1 0,1 1 0,-1 1 0,1-1 1,0 1-1,0 0 0,0 0 0,0 1 0,-8 6 1,3 0-3,-1-1 1,2 2-1,-1 0 1,-13 19-1,20-24-31,0 0 1,1 1-1,0 0 0,0-1 0,0 1 1,1 0-1,0 1 0,1-1 1,0 0-1,0 0 0,0 1 0,1 7 1,0-14-59,12-1 24,-8 1 31,-1-1 0,1 0 1,-1 1-1,1-1 0,-1-1 0,1 1 1,-1-1-1,1 1 0,-1-1 0,0 0 1,1 0-1,-1 0 0,0-1 0,0 1 1,0-1-1,0 0 0,0 0 0,0 0 1,0 0-1,3-3 0,12-19 194,-1 1 1,26-48-1,-26 42-159,-11 17-29,0 0 1,-1 0-1,0 0 0,-1 0 0,-1-1 0,0 0 1,2-22-1,-2-7 26,-2-44 1,-2 38-11,1 38-42,0-1 6,0 1 1,0 0 0,-1 0 0,-4-17 0,4 25-8,1 0 1,-1 0 0,1 0 0,-1 0 0,0 1-1,0-1 1,0 0 0,0 1 0,0-1 0,0 1-1,-1-1 1,1 1 0,0-1 0,-1 1 0,1 0 0,-1 0-1,1 0 1,-1 0 0,0 0 0,1 0 0,-1 0-1,0 0 1,0 1 0,0-1 0,0 1 0,1-1-1,-1 1 1,0 0 0,0-1 0,-3 1 0,5 1 4,-1-1 0,0 0 0,1 0 1,-1 0-1,1 0 0,-1 1 0,0-1 1,1 0-1,-1 0 0,1 1 0,-1-1 1,1 0-1,-1 1 0,1-1 0,-1 1 1,1-1-1,-1 1 0,1-1 0,0 1 1,-1-1-1,1 1 0,0-1 0,-1 1 1,1 0-1,0-1 0,0 1 0,-1-1 1,1 1-1,0 0 0,0-1 0,0 1 1,0 0-1,0 0 0,0 27 302,0-18-213,0 139 224,1-143-312,-1 1 1,1-1-1,0 1 0,0-1 0,1 1 0,-1-1 0,2 0 0,-1 0 1,6 11-1,1-2 26,1-1 1,15 17-1,-16-19-21,1-1 1,-2 2-1,1-1 0,6 16 0,3 9-1,-9-20-223,-2-1 1,11 33 0,-18-49 40,0 1 0,0-1-1,0 1 1,0-1 0,0 1 0,0-1 0,0 1-1,0-1 1,1 1 0,-1-1 0,0 1 0,0-1-1,0 1 1,1-1 0,-1 1 0,0-1 0,1 0 0,-1 1-1,0-1 1,1 0 0,-1 1 0,1-1 0,-1 0-1,1 1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21.097"/>
    </inkml:context>
    <inkml:brush xml:id="br0">
      <inkml:brushProperty name="width" value="0.05" units="cm"/>
      <inkml:brushProperty name="height" value="0.05" units="cm"/>
      <inkml:brushProperty name="color" value="#E71224"/>
    </inkml:brush>
  </inkml:definitions>
  <inkml:trace contextRef="#ctx0" brushRef="#br0">1 0 320,'0'13'4785,"0"22"38,0-23-4832,1 1-1,0 0 1,1-1 0,7 24-1,-6-25-125,58 157 486,-29-96-3807,-25-59-14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21.431"/>
    </inkml:context>
    <inkml:brush xml:id="br0">
      <inkml:brushProperty name="width" value="0.05" units="cm"/>
      <inkml:brushProperty name="height" value="0.05" units="cm"/>
      <inkml:brushProperty name="color" value="#E71224"/>
    </inkml:brush>
  </inkml:definitions>
  <inkml:trace contextRef="#ctx0" brushRef="#br0">0 0 2594,'0'0'5093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34.252"/>
    </inkml:context>
    <inkml:brush xml:id="br0">
      <inkml:brushProperty name="width" value="0.05" units="cm"/>
      <inkml:brushProperty name="height" value="0.05" units="cm"/>
      <inkml:brushProperty name="color" value="#E71224"/>
    </inkml:brush>
  </inkml:definitions>
  <inkml:trace contextRef="#ctx0" brushRef="#br0">219 13 3459,'0'0'1965,"0"4"-1293,-13 182 2441,13 320-1677,-7-513-1378,-6-23 470,-12-47-1,6 18-407,-30-76 3,-30-94 15,75 217-115,1 1-1,1-1 0,0 0 0,0 0 1,1-16-1,1 26 85,1 6-214,1 4 83,1-1 0,-1-1 0,1 1 0,1 0 0,-1-1 0,1 0 0,0 1 1,1-2-1,5 7 0,3 5 65,36 48 165,128 159 66,-140-182-281,1-3 1,2-1-1,54 39 1,-84-70-9,1 0 0,0 0 0,0-1 0,1 0 1,-1-1-1,1-1 0,1 0 0,-1-1 1,0 0-1,1 0 0,0-2 0,-1 1 0,15-1 1,-24-2 16,0 1-1,0 0 1,0-1 0,0 1 0,0-1 0,0 0 0,0 0 0,0 0 0,-1 0-1,1-1 1,0 1 0,-1-1 0,1 1 0,-1-1 0,3-3 0,0 1 17,0-1 1,-1 0 0,0-1-1,0 1 1,0-1-1,4-9 1,0-5 53,0-1 0,-1 1 0,5-29 0,-4-4 200,-2-1 1,-3 1-1,-5-80 0,1 42 32,1 77-268,0 1-1,-1-1 1,-1 1-1,0 0 1,-5-17-1,6 27-26,0 0-1,0 0 0,0-1 0,-1 1 1,1 0-1,-1 0 0,0 1 0,0-1 0,0 0 1,0 1-1,0-1 0,-1 1 0,1-1 1,-1 1-1,0 0 0,0 0 0,1 0 1,-1 1-1,0-1 0,-1 1 0,1 0 0,0-1 1,0 1-1,0 1 0,-5-2 0,-50-1-1328,55 3 1008,0 0-1,1 0 1,-1 0 0,0 1 0,0-1 0,0 1-1,0 0 1,0 0 0,1 0 0,-1 0-1,0 0 1,1 1 0,-1-1 0,1 1 0,-1 0-1,-3 3 1,-9 28-4022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6:15.814"/>
    </inkml:context>
    <inkml:brush xml:id="br0">
      <inkml:brushProperty name="width" value="0.05" units="cm"/>
      <inkml:brushProperty name="height" value="0.05" units="cm"/>
      <inkml:brushProperty name="color" value="#E71224"/>
    </inkml:brush>
  </inkml:definitions>
  <inkml:trace contextRef="#ctx0" brushRef="#br0">9 17 448,'0'-1'150,"1"0"-1,-1 1 1,0-1-1,0 1 0,0-1 1,0 1-1,0-1 1,0 1-1,0-1 0,0 1 1,0-1-1,0 0 1,0 1-1,0-1 0,0 1 1,0-1-1,-1 1 1,1-1-1,0 1 1,0-1-1,-1 1 0,1-1 1,0 1-1,-1-1 1,1 1-1,0 0 0,-1-1 1,1 1-1,-1-1 1,0 2 74,1 0 0,-1 1 0,1-1 0,-1 0 0,1 1 0,-1-1 0,1 1 0,0-1 0,0 0 0,0 1 0,0-1 0,0 0 0,0 1 0,1 1 0,3 23 46,1 0 1,2 0 0,0-1 0,2 0 0,19 38-1,-7-14-149,146 347 589,-166-396-749,14 31 615,-5-18-1445,1-7-4361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34.887"/>
    </inkml:context>
    <inkml:brush xml:id="br0">
      <inkml:brushProperty name="width" value="0.05" units="cm"/>
      <inkml:brushProperty name="height" value="0.05" units="cm"/>
      <inkml:brushProperty name="color" value="#E71224"/>
    </inkml:brush>
  </inkml:definitions>
  <inkml:trace contextRef="#ctx0" brushRef="#br0">188 49 1249,'0'0'1239,"-9"0"1366,2-1-2493,0 1 0,0 0 1,1 0-1,-1 0 1,0 1-1,0 0 0,0 1 1,1 0-1,-1 0 0,1 0 1,-1 1-1,1 0 0,0 0 1,0 0-1,0 1 0,1 0 1,-1 0-1,1 0 0,0 1 1,0 0-1,0 0 0,-4 7 1,5-7-74,0 1 0,1 0 0,0 0 0,0 0 0,0 0 1,1 0-1,0 1 0,0-1 0,-1 9 0,0 4 176,2 37 0,1-44-150,0-11-64,0 1 0,0-1 0,1 1 0,-1-1 0,1 0 0,-1 1 0,1-1 0,-1 0 0,1 1 0,0-1 0,0 0 0,-1 0 0,1 0 0,0 0 0,0 0 0,0 0 0,0 0 1,0 0-1,1 0 0,-1 0 0,0 0 0,0-1 0,1 1 0,-1 0 0,0-1 0,1 1 0,-1-1 0,0 0 0,1 1 0,-1-1 0,1 0 0,1 0 0,8 2-5,1-2 0,-1 1 0,14-2 0,-9 0 23,-11 1 14,-1-1-1,1 0 1,0 0-1,-1-1 0,0 1 1,1-1-1,-1 0 1,0 0-1,0-1 1,0 1-1,0-1 1,0 0-1,-1 0 1,1 0-1,-1 0 1,0-1-1,0 1 1,0-1-1,0 0 1,-1 0-1,4-8 0,1 1 73,-2 0 0,0-1 0,0 0 0,-1 0 0,-1 0 0,0 0 0,2-14 0,-4-57 1070,-1 50-722,-1 32-446,1 1 0,0-1 1,-1 0-1,1 0 0,-1 1 1,1-1-1,-1 0 0,1 1 0,-1-1 1,1 0-1,-1 1 0,0-1 1,1 1-1,-1-1 0,0 1 1,0-1-1,1 1 0,-1 0 0,0-1 1,0 1-1,0 0 0,1 0 1,-1-1-1,0 1 0,0 0 1,0 0-1,0 0 0,0 0 0,1 0 1,-1 0-1,0 0 0,0 1 1,0-1-1,0 0 0,-1 1 1,-2-1-20,-9 0-77,5-1-46,0 1 0,-1 0 0,1 1-1,0 0 1,0 0 0,0 0-1,0 1 1,0 0 0,-10 5-1,-1 2-407,13-7 131,0 1 0,0 0 0,1 0-1,-1 1 1,-9 7 0,13-8-804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35.223"/>
    </inkml:context>
    <inkml:brush xml:id="br0">
      <inkml:brushProperty name="width" value="0.05" units="cm"/>
      <inkml:brushProperty name="height" value="0.05" units="cm"/>
      <inkml:brushProperty name="color" value="#E71224"/>
    </inkml:brush>
  </inkml:definitions>
  <inkml:trace contextRef="#ctx0" brushRef="#br0">68 10 192,'1'-10'5888,"-3"20"-2865,-1-1-4172,-11 18 1288,9-18-103,0 0 0,0 1 0,-5 17 0,1 25 191,1 1 0,3 0 0,3 0 0,4 59 1,-1-30 243,-1-80-468,0 0 0,0 1 0,0-1 1,1 1-1,-1-1 0,1 0 0,0 1 0,0-1 0,0 0 1,0 1-1,0-1 0,0 0 0,0 0 0,1 0 0,-1 0 1,1 0-1,0-1 0,-1 1 0,1 0 0,0-1 0,0 1 1,0-1-1,0 0 0,0 1 0,1-1 0,-1 0 0,0 0 1,0 0-1,1-1 0,-1 1 0,4 0 0,8 1 0,1 0-1,-1 0 0,1-2 1,17-1-1,-10 1-24,-16 0 69,0 0 1,1 0-1,-1-1 1,0 0 0,0 0-1,0 0 1,1-1-1,-1 1 1,0-2-1,10-4 1,-13 5-93,0-1 1,0 1-1,-1-1 1,1 0-1,-1 1 1,1-1-1,-1-1 0,0 1 1,0 0-1,0 0 1,0-1-1,-1 1 0,0-1 1,1 1-1,-1-1 1,0 0-1,-1 1 1,1-1-1,0-6 0,0-1-974,-1 1-1,0-1 0,0 0 1,-2-13-1,-9-4-3256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35.557"/>
    </inkml:context>
    <inkml:brush xml:id="br0">
      <inkml:brushProperty name="width" value="0.05" units="cm"/>
      <inkml:brushProperty name="height" value="0.05" units="cm"/>
      <inkml:brushProperty name="color" value="#E71224"/>
    </inkml:brush>
  </inkml:definitions>
  <inkml:trace contextRef="#ctx0" brushRef="#br0">0 33 3331,'0'0'1089,"0"-3"-512,0 0 352,39-4 1056,12 4-895,7-4-322,-13 0-127,-6 7-449,6-3-128,0 3-64,-6 0-512,-13 0-2307,-7 0-4196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37.347"/>
    </inkml:context>
    <inkml:brush xml:id="br0">
      <inkml:brushProperty name="width" value="0.05" units="cm"/>
      <inkml:brushProperty name="height" value="0.05" units="cm"/>
      <inkml:brushProperty name="color" value="#E71224"/>
    </inkml:brush>
  </inkml:definitions>
  <inkml:trace contextRef="#ctx0" brushRef="#br0">1 33 961,'0'0'4618,"0"5"-3300,0 244 188,0-243-1502,0 1 1,0-1 0,1 1 0,0-1 0,0 1-1,0-1 1,1 0 0,5 12 0,-6-15-13,1-1 0,-1 0 0,1 0 0,0 0 0,-1 0 0,1 0 0,0 0 0,0 0 0,1-1 1,-1 1-1,0-1 0,1 1 0,-1-1 0,0 0 0,1 0 0,-1 0 0,1 0 0,0 0 0,-1-1 0,1 1 0,0-1 1,-1 0-1,1 0 0,4 0 0,2 0 14,1 0 1,-1 0 0,1-1-1,-1-1 1,0 1 0,14-6-1,-18 5 21,-1 0-1,1-1 1,0 1-1,-1-1 1,0 0-1,0-1 0,0 1 1,0-1-1,-1 0 1,1 1-1,-1-2 0,0 1 1,4-8-1,3-7 219,-1-1 0,-1 0 0,0 0 0,-2-1 0,-1 1 0,0-2 0,-2 1 0,0 0 0,0-36 1,-3 226 202,0-168-488,0 0-1,0 0 1,1 0 0,-1 0-1,1 0 1,-1 0-1,1 0 1,0 0 0,-1 0-1,1 0 1,0-1 0,-1 1-1,1 0 1,0 0 0,0-1-1,0 1 1,0-1 0,0 1-1,0 0 1,-1-1 0,1 0-1,1 1 1,-1-1-1,0 0 1,0 1 0,0-1-1,2 0 1,-1 1-94,0-1-1,-1 0 1,1 1-1,0-1 1,0 0-1,0 0 1,0 0-1,-1-1 1,1 1 0,0 0-1,0-1 1,0 1-1,-1-1 1,1 1-1,0-1 1,-1 0-1,3-1 1,8-19-465,-1-1 269,0 7 277,1 0 0,23-22 0,-24 26 41,0 0 0,-1 0 1,0-1-1,-1-1 0,13-21 0,-12 16 172,-8 15-64,0 0 1,0-1 0,0 1-1,0-1 1,-1 1 0,1-1-1,-1 0 1,0 1 0,0-1-1,0-6 2617,-4 19-2590,-36 27-53,31-30-72,0 1 0,0 0 0,-10 13 1,15-16-15,1-1 1,0 0 0,0 1 0,0 0 0,1-1 0,-1 1-1,1 0 1,0 0 0,0 0 0,0 0 0,1 0-1,-1 0 1,1 5 0,-1 4-27,1-12 34,0 1 1,-1 0-1,1-1 1,0 1-1,0-1 1,0 1-1,0 0 1,0-1 0,0 1-1,0 0 1,0-1-1,1 1 1,-1-1-1,1 1 1,-1 0-1,1-1 1,0 1-1,-1-1 1,1 0 0,0 1-1,0-1 1,0 0-1,0 1 1,0-1-1,1 0 1,-1 0-1,0 0 1,0 0 0,1 0-1,-1 0 1,1 0-1,1 0 1,78 27-13,42 18 67,-120-45-33,1 1 0,-1-1 0,0 1 0,0 0 0,0 0 1,-1 0-1,1 0 0,0 0 0,-1 1 0,1-1 0,-1 1 1,0-1-1,0 1 0,0 0 0,0 0 0,-1 0 0,1 0 1,-1 1-1,1-1 0,-1 0 0,0 1 0,-1-1 1,1 0-1,0 1 0,-1-1 0,0 1 0,0-1 0,0 5 1,-1-8-12,1 1 0,-1 0 0,1 0 0,-1 0 0,1-1 0,-1 1 0,1 0 0,-1-1 0,0 1 0,1 0 0,-1-1 0,0 1 0,0-1 0,1 1 0,-1-1 0,0 0 0,0 1 0,0-1 0,0 0 0,1 1 0,-1-1 0,0 0 0,0 0 0,0 0 0,0 0 0,-1 0 0,-35 3-164,29-3 86,-19 2-153,12 0-24,-1-1 1,0-1 0,1 0 0,-1-1 0,-24-5 0,38 5 71,0 0 0,0 0 0,0 0 0,0-1 0,0 1 0,0-1 0,0 1 1,0-1-1,0 0 0,1 1 0,-1-1 0,1 0 0,-1 0 0,1 0 0,0 0 0,0-1 0,0 1 1,0 0-1,0 0 0,0-1 0,0 1 0,1 0 0,0-1 0,-1 1 0,1-1 0,0 1 0,0 0 0,0-1 1,1-4-1,-1 6 129,1 0 0,-1 0 0,1 0 0,0 0 1,-1 0-1,1 0 0,0 0 0,-1 1 0,1-1 0,0 0 1,0 0-1,0 1 0,0-1 0,-1 0 0,1 1 0,0-1 1,0 1-1,0 0 0,0-1 0,1 1 0,-1 0 0,1-1 1,33-8 61,-25 6-97,33-11 62,59-28 0,29-10 542,-118 47-127,-1 1 1,0-2-1,0 1 1,-1-2-1,1 1 0,-2-2 1,1 1-1,18-18 1,-29 24-358,1 1 0,-1 0 0,1-1 0,0 1 0,-1 0 0,1-1-1,-1 1 1,1-1 0,-1 1 0,0-1 0,1 1 0,-1-1 0,1 0 0,-1 1 0,0-1 0,1 1 0,-1-1 0,0 0 0,0 1 0,0-1 0,0 0-1,1 1 1,-1-1 0,0 0 0,0 1 0,0-1 0,0 0 0,0 1 0,-1-1 0,1 0 0,0-1 0,-1 2 34,0-1 0,-1 1 1,1-1-1,0 1 0,0-1 0,-1 1 1,1 0-1,0 0 0,0-1 1,-1 1-1,1 0 0,0 0 0,-1 0 1,-1 1-1,-48 9 310,40-6-379,0 0 0,1 0 0,-1 2 0,1-1 0,0 1 0,-12 10 0,18-13-5,0 1-1,0 0 1,1 0-1,0 0 1,0 1-1,0-1 1,0 1-1,0-1 0,1 1 1,0 0-1,0 0 1,1 0-1,-1 0 1,1 1-1,0-1 1,0 6-1,0-3-3,-3 53 8,4-59-1,0 1 0,0 0-1,0-1 1,1 1-1,-1 0 1,0-1 0,1 1-1,0-1 1,0 1-1,0-1 1,0 1-1,0-1 1,0 0 0,0 1-1,1-1 1,-1 0-1,1 0 1,0 0 0,2 2-1,3 0-4,1-1 0,0 1 0,0-1 0,0-1 0,0 0 0,0 0 0,13 1 0,66 0-39,-78-3 46,-1 0-52,-1-1 0,1 0 1,-1-1-1,0 0 0,0 0 0,0 0 0,0-1 1,11-6-1,51-35-1800,-29 14-1520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38.382"/>
    </inkml:context>
    <inkml:brush xml:id="br0">
      <inkml:brushProperty name="width" value="0.05" units="cm"/>
      <inkml:brushProperty name="height" value="0.05" units="cm"/>
      <inkml:brushProperty name="color" value="#E71224"/>
    </inkml:brush>
  </inkml:definitions>
  <inkml:trace contextRef="#ctx0" brushRef="#br0">317 141 96,'-2'-7'265,"0"-1"0,-1 1 0,0 0 0,0 0 0,0 1 0,-1-1-1,0 1 1,0-1 0,-1 1 0,0 0 0,0 1 0,0-1 0,-1 1 0,1 0 0,-1 1 0,-10-7 0,10 7-21,0 0 1,-1 1 0,1 0 0,-1 0 0,0 0-1,0 0 1,0 1 0,0 1 0,0-1 0,-1 1-1,1 0 1,0 0 0,-1 1 0,1 0-1,0 1 1,-1 0 0,-11 2 0,14-1-228,0 1 0,0-1 0,1 1 0,-1 0 0,1 0 0,-1 1 0,1-1 0,0 1 0,0 0 0,1 0 0,-1 0 0,1 1 0,0-1 0,0 1 0,0 0 0,1 0 0,0 0 0,-3 8 0,0 2-14,0 0 0,1 0 0,1 1 0,1 0 0,-2 19 1,4-34-5,-2 172-44,4-145 67,0-1 0,2 0 0,1 0 0,10 33 0,49 165 36,-51-177-41,-8-35-22,-2-1-1,1 1 1,-2-1-1,3 26 1,-5-37 69,0-12 181,0 3-231,0 1 0,0 0 0,-1-1 0,0 1 0,0 0 0,0 0 0,-1-1 0,0 1 0,-1 0 0,0 1 0,0-1 0,-5-8 0,3 6-25,-1 1 0,2-1-1,-1-1 1,1 1 0,1-1 0,0 1 0,0-1 0,1 0 0,0 0 0,1 0 0,0 0 0,0-15 0,2 24 6,-1-1 0,0 1 1,0 0-1,1 0 0,-1 0 1,1 0-1,-1 0 0,1-1 1,0 1-1,-1 0 0,1 0 1,0 1-1,0-1 0,0 0 0,-1 0 1,1 0-1,0 0 0,0 1 1,0-1-1,0 0 0,0 1 1,0-1-1,1 1 0,1-1 1,34-10-29,-25 8 6,18-4-74,-18 4-19,1-1 0,-1 1 0,18-10 0,-20 7-5,-8 4 106,0 1 0,1-1 0,-1 1 0,1 0 0,-1-1 0,1 1 0,-1 0 0,1 0 0,0 1 0,-1-1 0,6 0 0,-7 1 67,-2 3-59,0 1-1,0-1 1,0 0 0,-1 0-1,1 0 1,-1 1-1,0-2 1,0 1-1,0 0 1,-3 3 0,-6 11-29,7-7 41,1 0 1,1 0 0,-1 0-1,2 0 1,-1 0-1,1 0 1,1 0 0,0 1-1,1 10 1,0 8-98,-1-28 92,1 0-1,-1-1 1,1 1 0,-1 0 0,1 0 0,0 0 0,-1-1 0,1 1-1,0 0 1,0-1 0,-1 1 0,1-1 0,0 1 0,0-1 0,0 1 0,0-1-1,0 0 1,-1 1 0,1-1 0,0 0 0,0 0 0,0 0 0,0 1-1,0-1 1,0 0 0,0 0 0,0 0 0,0-1 0,2 1 0,36-3-6,-32 1 22,0-1-1,-1 1 1,0-1-1,0 0 1,1-1-1,-2 0 1,1 1-1,0-2 1,-1 1-1,0-1 1,0 0 0,0 0-1,-1 0 1,1-1-1,-1 1 1,-1-1-1,4-7 1,1-1 4,0 0 0,-2 0 0,0-1 0,0 0 0,-1 0 0,3-24 1,-7 15 4,-1 23-74,0 13-204,1-7 257,-1-1 0,0 1-1,1-1 1,0 0 0,0 1-1,0-1 1,1 0 0,-1 0-1,1 0 1,0 0 0,0 0-1,1 0 1,-1-1 0,1 1-1,-1-1 1,1 1 0,0-1-1,1 0 1,-1 0 0,1 0-1,-1-1 1,1 1 0,0-1-1,-1 0 1,1 0 0,1 0-1,-1-1 1,0 1 0,0-1-1,0 0 1,8 1 0,-4-2 10,-1 0 1,1-1-1,0 1 1,0-2-1,0 1 1,-1-1-1,1 0 1,7-3-1,-10 2 9,0 0 0,-1 0-1,1 0 1,-1 0-1,1-1 1,-1 0-1,0 0 1,-1 0 0,1 0-1,-1-1 1,0 1-1,4-7 1,-1-1 9,0-1 0,0 0 0,-2 0-1,1 0 1,-2 0 0,0-1 0,3-27 0,-3-6 18,-4-48 0,0 29-3,1 57-48,0-1 10,1 0-1,-1 0 0,-1 0 1,0 0-1,0 0 1,-1 0-1,0 0 0,-1 1 1,0-1-1,0 1 0,-9-18 1,11 26-4,1 0 1,-1 0-1,1 1 1,-1-1 0,0 0-1,1 0 1,-1 0 0,0 1-1,0-1 1,0 0-1,1 1 1,-1-1 0,0 1-1,0-1 1,0 1-1,0-1 1,0 1 0,0-1-1,0 1 1,0 0 0,0 0-1,0 0 1,0-1-1,0 1 1,-1 0 0,1 0-1,0 1 1,0-1-1,0 0 1,0 0 0,0 0-1,0 1 1,-2 0 0,2 0-8,-1 0 0,0 0 0,1 0-1,-1 0 1,0 1 0,1-1 0,0 1 0,-1-1 0,1 1 0,0-1 0,0 1 0,0 0 0,0-1 0,0 1 0,0 0 0,0 0 0,0 2 0,-4 22 26,2-1 0,1 1 0,1-1 0,3 40 1,-1-2 1,0-14 165,8 71 1,-6-101-114,1 0 1,1 0 0,0 0-1,2 0 1,0-1-1,16 29 1,-23-46-136,0 0 0,0 0 0,1-1 0,-1 1 0,0 0 0,0-1 1,1 1-1,-1 0 0,1-1 0,-1 1 0,1 0 0,-1-1 0,1 1 0,-1-1 0,1 1 0,-1-1 0,1 1 1,0-1-1,-1 1 0,1-1 0,0 0 0,0 1 0,-1-1 0,1 0 0,0 0 0,0 1 0,-1-1 1,1 0-1,0 0 0,0 0 0,-1 0 0,1 0 0,0 0 0,0 0 0,0 0 0,-1 0 0,1-1 0,0 1 1,0 0-1,-1 0 0,1-1 0,0 1 0,1-1 0,9-13-3863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38.716"/>
    </inkml:context>
    <inkml:brush xml:id="br0">
      <inkml:brushProperty name="width" value="0.05" units="cm"/>
      <inkml:brushProperty name="height" value="0.05" units="cm"/>
      <inkml:brushProperty name="color" value="#E71224"/>
    </inkml:brush>
  </inkml:definitions>
  <inkml:trace contextRef="#ctx0" brushRef="#br0">0 4 512,'0'-3'5862,"0"9"-4613,0 24-320,0 7-256,0 6-129,0 0-320,13 0 1,0 0-97,6-7-32,-6 1-64,0 6 0,-6 3 32,-7 4-416,0 3-1634,0-3-1762,0-4-512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39.059"/>
    </inkml:context>
    <inkml:brush xml:id="br0">
      <inkml:brushProperty name="width" value="0.05" units="cm"/>
      <inkml:brushProperty name="height" value="0.05" units="cm"/>
      <inkml:brushProperty name="color" value="#E71224"/>
    </inkml:brush>
  </inkml:definitions>
  <inkml:trace contextRef="#ctx0" brushRef="#br0">0 1 3363,'0'3'4100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51.240"/>
    </inkml:context>
    <inkml:brush xml:id="br0">
      <inkml:brushProperty name="width" value="0.05" units="cm"/>
      <inkml:brushProperty name="height" value="0.05" units="cm"/>
      <inkml:brushProperty name="color" value="#E71224"/>
    </inkml:brush>
  </inkml:definitions>
  <inkml:trace contextRef="#ctx0" brushRef="#br0">1540 128 1954,'0'0'2909,"-2"0"-1302,-133-8 2219,-69-24-2281,123 20-1423,0 4 1,0 4 0,-138 10 0,154 3-123,1 2 0,-115 37 0,147-38 0,26-9-3,-42 13-7,-54 24 1,90-33-2,0 1 0,0 1 1,1-1-1,0 2 1,0-1-1,0 2 0,1-1 1,1 2-1,-14 15 1,17-17 0,1 1 1,0 0-1,1 1 1,0-1-1,0 1 1,1 0-1,0 0 1,1 0-1,-2 18 1,2-4-5,1-1 0,1 1 1,4 29-1,-2-45 8,0 0-1,1-1 1,-1 1-1,1 0 1,1-1-1,0 0 1,0 0-1,0 0 1,1-1-1,0 1 1,0-1-1,0 0 1,1 0-1,0-1 1,0 0 0,0 0-1,13 7 1,13 8-24,1-2-1,52 20 1,-69-31 29,104 40-29,2-5-1,2-5 1,166 27-1,-107-38-17,317 6-1,120-32 49,-537-2 8,-1-3 0,0-4 0,-1-3 0,0-4 0,-1-3 0,-1-4 0,115-50 0,-171 62 7,0-1 0,-2-1 0,1 0-1,-2-2 1,0-1 0,21-20 0,-32 27-1,-1 0 1,1 0-1,-2-1 1,0 0-1,0 0 0,0-1 1,-2 0-1,1 0 1,-1 0-1,-1-1 1,0 1-1,-1-1 0,0 0 1,2-19-1,-3 0 29,-1 0-1,-7-54 0,4 73-35,0 1 0,-1 0 0,0-1 0,-1 1 0,0 1 0,-1-1 0,0 1 0,0-1-1,-1 2 1,-12-16 0,0 6 16,-1 0 0,-1 0-1,0 2 1,-2 1 0,1 1-1,-2 0 1,0 2 0,-37-16 0,20 12 4,-1 3 0,-1 1 1,0 1-1,-62-7 1,-37 7 20,-254 10 1,379 3-45,-130 8-69,-265 51 0,-133 70-253,-109 64-1784,398-114-542,55-22-1840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55.338"/>
    </inkml:context>
    <inkml:brush xml:id="br0">
      <inkml:brushProperty name="width" value="0.05" units="cm"/>
      <inkml:brushProperty name="height" value="0.05" units="cm"/>
      <inkml:brushProperty name="color" value="#E71224"/>
    </inkml:brush>
  </inkml:definitions>
  <inkml:trace contextRef="#ctx0" brushRef="#br0">20 44 545,'-20'-4'9587,"21"2"-9584,0 1-1,0-1 1,0 1-1,0 0 0,0 0 1,0-1-1,0 1 1,0 0-1,0 0 1,1 0-1,-1 0 1,0 0-1,1 0 1,-1 0-1,1 1 0,-1-1 1,1 1-1,-1-1 1,1 1-1,0-1 1,-1 1-1,1 0 1,3-1-1,44-5 57,-5 3-23,51 4 1,-77 1-23,1 0-1,0 1 1,-1 1-1,0 1 1,23 9 0,-31-12-15,0 0 0,0 0 1,0-1-1,0 0 1,0-1-1,1 0 1,11-2-1,14 0 11,168-8-32,298 10-367,-497 1 384,-1 0-1,1 0 1,-1 0 0,1 1 0,-1 0 0,0-1 0,1 2-1,-1-1 1,0 0 0,0 1 0,0 0 0,-1 0 0,7 6-1,-5-4-3,1-1 0,-1 0 0,1 0 0,12 7 0,0-5-126,0-1 0,0 0 0,0-1-1,36 2 1,78-4-560,-82-2 769,-36-1-84,-1-1 0,0 0 0,0-1-1,0 0 1,22-9 0,-22 7-13,1 0 1,-1 2-1,0-1 0,1 2 0,26-3 1,-37 5 9,1 0 0,0 0 1,0-1-1,0 0 1,0 1-1,-1-1 1,1-1-1,0 1 0,-1-1 1,1 1-1,-1-1 1,0 0-1,5-3 0,-3 2 10,-1 1 0,1 0-1,-1 0 1,1 1 0,0-1-1,-1 1 1,1 0-1,0 0 1,0 1 0,0-1-1,0 1 1,0 0 0,0 1-1,-1-1 1,6 2-1,15-1-11,-8-2-3,0-1 1,0 0-1,28-9 0,-28 6 2,-1 1 1,1 1-1,29-2 1,108-8-215,-152 13 223,0 0-1,-1 0 1,1 0 0,-1 0-1,1 0 1,0 0-1,-1 0 1,1 1 0,-1-1-1,1 1 1,-1-1 0,1 1-1,-1 0 1,1-1-1,-1 1 1,0 0 0,1 0-1,-1 0 1,2 2 0,4 2-1,-3-2-88,0-1-1,0 1 0,1-1 0,-1 0 1,0 0-1,1-1 0,0 0 1,-1 1-1,1-1 0,0-1 0,-1 1 1,1-1-1,9 0 0,-6 0-54,0 1 0,0-1 0,0 1 1,11 4-1,1-2 76,1-1 0,-1 0 0,0-2 1,0 0-1,33-5 0,21-6 34,-43 6-141,1 0 0,36 1 0,-40 18 219,-13-11-56,0-1 0,0 0 1,0-1-1,0-1 0,20-1 0,2 0 4,104-11 20,1 1 1,502 11 79,-642 0-85,1 0 0,-1 1 0,1-1 0,-1 1 0,1-1 0,-1 1 0,1 0 0,-1 0 0,1 0 0,-1 1 0,0-1 0,4 3 0,18 9 0,1-12 389,-18-1 297,-15-1-656,-6 1-868,-9 0-1190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4:56.410"/>
    </inkml:context>
    <inkml:brush xml:id="br0">
      <inkml:brushProperty name="width" value="0.05" units="cm"/>
      <inkml:brushProperty name="height" value="0.05" units="cm"/>
      <inkml:brushProperty name="color" value="#E71224"/>
    </inkml:brush>
  </inkml:definitions>
  <inkml:trace contextRef="#ctx0" brushRef="#br0">1 424 577,'370'-147'3491,"-208"86"-2728,328-91 348,-310 102-1026,-168 47-192,0 0 0,0 0 1,0 1-1,0 1 0,13-1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6:16.489"/>
    </inkml:context>
    <inkml:brush xml:id="br0">
      <inkml:brushProperty name="width" value="0.05" units="cm"/>
      <inkml:brushProperty name="height" value="0.05" units="cm"/>
      <inkml:brushProperty name="color" value="#E71224"/>
    </inkml:brush>
  </inkml:definitions>
  <inkml:trace contextRef="#ctx0" brushRef="#br0">217 13 128,'-2'-9'10914,"2"9"-10634,-16-3 1491,-19 8-2837,24 1 1042,1 1-1,0 1 1,0-1-1,0 2 1,1-1 0,0 2-1,1-1 1,-9 14-1,9-14-27,1 0-35,0 1 0,1-1 0,0 1 0,0 0 0,1 0 0,0 1 0,1 0-1,0-1 1,1 1 0,0 1 0,1-1 0,0 0 0,1 1 0,0-1 0,1 14 0,1-24 73,-1 1 0,1-1 0,0 1 0,0-1 0,-1 1 1,1-1-1,0 1 0,0-1 0,0 0 0,1 0 0,-1 1 0,0-1 1,0 0-1,1 0 0,-1 0 0,1 0 0,-1-1 0,0 1 0,1 0 1,0-1-1,2 2 0,39 12-52,-40-13 68,19 6 39,0 2-1,39 20 0,-26-11-32,-28-14-7,0 0 0,0 0 0,0 1 0,0 0 0,-1 1 0,0-1 0,0 1 0,0 0 1,-1 1-1,0-1 0,0 1 0,-1 0 0,1 0 0,-2 1 0,5 9 0,-4-4 21,0 1-1,0-1 0,-1 1 0,-1 0 0,0 0 0,-1 1 0,-1-1 1,-1 18-1,0-28-6,1 0 0,-1-1 0,0 1 0,0 0 0,0-1 0,-1 1 0,1-1 0,-1 0 0,0 1 0,0-1 0,0 0 1,-1 0-1,1 0 0,0 0 0,-1-1 0,0 1 0,0-1 0,0 1 0,0-1 0,0 0 0,0 0 0,-1 0 0,1-1 0,-1 1 0,1-1 0,-1 0 0,1 0 0,-6 1 1,-10 2-6,0-1 1,-1-1-1,0 0 1,-20-2-1,37 0-19,2 0-33,0 0-1,-1-1 0,1 1 0,0 0 1,-1 0-1,1-1 0,0 1 1,-1-1-1,1 1 0,0-1 1,0 0-1,-1 0 0,1 1 1,0-1-1,0 0 0,0 0 1,0 0-1,0 0 0,0 0 1,0 0-1,1 0 0,-1-1 1,0 1-1,0-2 0,-11-33-3492,12 33 3023,-2-15-3038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5:02.165"/>
    </inkml:context>
    <inkml:brush xml:id="br0">
      <inkml:brushProperty name="width" value="0.05" units="cm"/>
      <inkml:brushProperty name="height" value="0.05" units="cm"/>
      <inkml:brushProperty name="color" value="#E71224"/>
    </inkml:brush>
  </inkml:definitions>
  <inkml:trace contextRef="#ctx0" brushRef="#br0">39 0 288,'1'90'9105,"-1"38"-5728,0-42-4253,-21 139 0,13-163-2156,-3 117 0,11-144 32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29"/>
    </inkml:context>
    <inkml:brush xml:id="br0">
      <inkml:brushProperty name="width" value="0.05" units="cm"/>
      <inkml:brushProperty name="height" value="0.05" units="cm"/>
      <inkml:brushProperty name="color" value="#E71224"/>
    </inkml:brush>
  </inkml:definitions>
  <inkml:trace contextRef="#ctx0" brushRef="#br0">761 42 993,'-4'-22'6398,"-7"10"-4748,7 10-1625,-1 1 0,0 0 0,1 0 0,-1 1 0,0-1 0,0 1 0,-7 1 0,-46-3 257,17 1-367,-50 5 0,82-3 35,0 1 0,0 1 0,1-1 0,-1 1 0,1 1 1,-16 8-1,-45 33-506,53-33 489,11-8 52,0-1 1,0 1-1,0 0 0,1 0 0,-1 1 0,1-1 0,1 1 0,-1 0 1,0 0-1,1 1 0,0-1 0,0 1 0,1-1 0,0 1 0,0 0 1,0 0-1,0 0 0,1 0 0,0 0 0,1 0 0,-1 0 0,1 11 1,1-16 9,-1 0 1,0 0 0,0 0 0,0 0-1,1 0 1,-1 0 0,1 0 0,-1 0 0,1 0-1,-1-1 1,1 1 0,-1 0 0,1 0-1,0 0 1,-1-1 0,1 1 0,0 0-1,0 0 1,0-1 0,-1 1 0,1-1-1,0 1 1,0-1 0,0 1 0,0-1 0,0 0-1,0 1 1,2-1 0,37 7-27,-22-5-2,22 4 42,1 2 0,47 17 1,-73-19-4,0 0-1,0 1 1,0 0 0,-1 1 0,0 1-1,0 0 1,-1 1 0,18 18 0,-23-21-3,-1 0 1,0 1-1,-1 0 1,0 0-1,0 0 1,-1 1-1,0 0 0,-1 0 1,1 0-1,-2 0 1,1 1-1,-2 0 1,1-1-1,-1 1 1,0 0-1,0 20 1,-2-24 0,0-4-3,1 1 0,-1 0 1,0 0-1,0 0 0,0 0 0,0 0 1,-1-1-1,1 1 0,-1 0 1,0 0-1,0 0 0,0-1 0,0 1 1,0 0-1,0-1 0,-1 1 0,1-1 1,-1 0-1,0 1 0,0-1 1,1 0-1,-2 0 0,1 0 0,0 0 1,-4 2-1,-8 4-3,0-1 1,0-1-1,0 0 0,0-1 1,-1-1-1,0 0 1,0-1-1,-26 3 0,-131-4-43,136-3 46,-2-2-1,0-2 0,1-2 0,0-1 0,1-2 0,0-1 0,-55-26 0,87 35-3,-1 0-1,1 0 1,0 0-1,0-1 1,0 0-1,-4-3 1,6 5-15,1-1 0,0 1 1,0-1-1,-1 1 1,1-1-1,0 1 0,1-1 1,-1 0-1,0 0 1,0 1-1,1-1 0,-1 0 1,1 0-1,-1 0 0,1 0 1,0 0-1,0-3 1,0 5-43,0-1 0,1 0 0,-1 1 0,0-1 0,0 0 0,1 1 0,-1-1 0,0 1 0,1-1 0,-1 1 0,1-1 0,-1 0 0,1 1 0,-1-1 0,1 1 0,-1 0 0,1-1 0,-1 1 0,1-1 0,0 1 0,-1 0 0,1 0 1,-1-1-1,1 1 0,0 0 0,-1 0 0,1 0 0,0 0 0,0 0 0,-1-1 0,1 1 0,1 1 0,3-2-444,30-6-2496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0"/>
    </inkml:context>
    <inkml:brush xml:id="br0">
      <inkml:brushProperty name="width" value="0.05" units="cm"/>
      <inkml:brushProperty name="height" value="0.05" units="cm"/>
      <inkml:brushProperty name="color" value="#E71224"/>
    </inkml:brush>
  </inkml:definitions>
  <inkml:trace contextRef="#ctx0" brushRef="#br0">45 169 224,'0'0'609,"10"0"111,1 0-593,2 1 394,0-2-1,0 1 0,14-4 1,-22 3-386,0-1 1,1 1-1,-1-1 0,-1 0 1,1-1-1,0 1 0,0-1 1,-1 0-1,0 0 1,1 0-1,3-5 0,-5 5-61,0 0-1,-1 0 1,1 0-1,0-1 1,-1 1-1,0-1 1,0 1-1,0-1 1,0 0-1,0 0 1,1-7-1,-1 0 213,-1 1 0,0-1 0,-1-14 0,0 14-85,0 10-195,-1 0 0,1 1 0,0-1 1,0 0-1,-1 0 0,1 1 1,-1-1-1,1 0 0,0 1 1,-1-1-1,1 1 0,-1-1 1,1 1-1,-1-1 0,0 1 1,1-1-1,-1 1 0,0-1 1,1 1-1,-1 0 0,0-1 0,1 1 1,-1 0-1,0 0 0,0-1 1,1 1-1,-1 0 0,0 0 1,0 0-1,1 0 0,-2 0 1,-30-1 44,25 1-32,-1 1-24,0 0 0,0 0 1,1 1-1,-1 0 0,1 0 1,-1 0-1,1 1 0,0 0 0,0 1 1,0 0-1,0 0 0,1 0 1,-1 1-1,1 0 0,0 0 0,-6 8 1,9-10 1,-1 0 0,1 0-1,-1 0 1,1 1 0,0 0 0,1-1 0,-1 1 0,1 0 0,-1 1 0,1-1 0,0 0 0,1 1 0,-1-1-1,1 1 1,0-1 0,0 1 0,0-1 0,0 10 0,2-13-3,0 1 0,1-1-1,-1 0 1,0 0 0,0 0 0,0 0-1,1 0 1,-1 0 0,1 0 0,-1 0-1,1-1 1,-1 1 0,1-1 0,-1 1 0,1-1-1,-1 1 1,1-1 0,0 0 0,-1 0-1,3 0 1,3 2-2,28 6 26,0-1-1,0-2 0,65 1 1,-76-5-56,-17 0-334,0-1 0,0 0 1,0 0-1,0 0 0,0-1 0,0 0 0,-1-1 0,14-4 0,5-6-2671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1"/>
    </inkml:context>
    <inkml:brush xml:id="br0">
      <inkml:brushProperty name="width" value="0.05" units="cm"/>
      <inkml:brushProperty name="height" value="0.05" units="cm"/>
      <inkml:brushProperty name="color" value="#E71224"/>
    </inkml:brush>
  </inkml:definitions>
  <inkml:trace contextRef="#ctx0" brushRef="#br0">40 5 577,'-1'0'284,"0"-1"0,0 1 0,0-1 0,0 1 1,-1-1-1,1 1 0,0-1 0,0 1 0,0 0 1,0 0-1,-1 0 0,1 0 0,0 0 0,0 0 1,0 0-1,-1 0 0,1 0 0,-1 1 1,1-1-188,0 1 0,0-1 1,0 1-1,1 0 0,-1-1 1,0 1-1,0 0 0,1-1 1,-1 1-1,1 0 0,-1 0 1,0 0-1,1 0 0,0-1 1,-1 1-1,1 0 1,-1 2-1,0 4-116,-1-1-1,2 1 1,-1 0 0,1 0 0,0 8-1,0-6 415,-1 65 80,3 90 123,0-153-564,0 0 0,0 1 0,1-1 0,7 17 0,-6-19-19,-1 0 0,0 1 1,0 0-1,-1-1 0,0 1 1,0 12-1,-2-13-138,0-4 160,-1-1-1,2 0 0,-1 1 1,0-1-1,1 0 0,1 6 0,-1-9-185,-1 0 0,1 0 0,-1 0 0,1 0-1,-1 0 1,1 0 0,0-1 0,0 1-1,-1 0 1,1 0 0,0-1 0,0 1 0,0 0-1,0-1 1,0 1 0,0-1 0,0 1 0,0-1-1,0 0 1,0 1 0,0-1 0,0 0-1,0 0 1,0 1 0,0-1 0,0 0 0,0 0-1,2-1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2"/>
    </inkml:context>
    <inkml:brush xml:id="br0">
      <inkml:brushProperty name="width" value="0.05" units="cm"/>
      <inkml:brushProperty name="height" value="0.05" units="cm"/>
      <inkml:brushProperty name="color" value="#E71224"/>
    </inkml:brush>
  </inkml:definitions>
  <inkml:trace contextRef="#ctx0" brushRef="#br0">53 101 737,'16'0'719,"0"1"1,0 1 0,0 0 0,-1 2 0,23 6-1,-25-7-618,-1 0-1,1-1 1,0-1-1,14 1 1,-21-2-73,-1 0 0,1 0 1,-1-1-1,0 0 0,1 1 0,-1-2 1,0 1-1,1-1 0,-1 1 1,0-2-1,0 1 0,6-4 1,-8 3 4,1 0 0,-1 0 0,0 0 0,0 0 1,0-1-1,-1 1 0,1-1 0,-1 0 0,0 0 1,0 1-1,0-2 0,0 1 0,-1 0 0,1 0 0,-1-1 1,0 1-1,0 0 0,-1-1 0,0 1 0,1-1 1,-2 1-1,0-8 0,1 11-25,-1 1 0,1-1 1,-1 0-1,1 1 0,-1-1 0,1 0 0,-1 1 0,1-1 1,-1 1-1,0-1 0,0 1 0,1-1 0,-1 1 0,0 0 1,0-1-1,1 1 0,-1 0 0,0 0 0,0-1 0,0 1 1,1 0-1,-1 0 0,0 0 0,0 0 0,0 0 1,0 0-1,-28-1 29,26 1-23,-47-1 63,30-1-115,1 2 0,-1 0 0,-38 6 1,52-4 25,0 0 1,-1 1 0,1 0-1,0 0 1,0 1 0,1-1-1,-1 1 1,1 0 0,-6 6-1,-41 46 29,49-51-14,-1 1 0,1 0 1,0-1-1,0 2 0,1-1 0,0 0 0,0 0 0,0 1 0,1-1 0,0 1 0,0 0 0,0-1 0,1 1 0,0 0 0,2 8 0,-2-2 55,0-12-50,0 0 0,0 0 0,0 0 0,1 0 0,-1 0 0,0 0 0,1 0 0,-1 0 0,1-1 0,-1 1 0,1 0 0,0 0 0,-1 0 0,1-1 0,0 1 0,-1 0 0,1-1 0,0 1 0,0-1 0,0 1 0,-1 0 0,1-1 0,0 0 0,0 1 0,0-1 0,0 0 0,0 1 0,0-1 0,0 0 0,0 0 0,0 0 0,2 0 0,42 1 54,-30-2-19,129 4 475,1 1-3999,-113-4 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3"/>
    </inkml:context>
    <inkml:brush xml:id="br0">
      <inkml:brushProperty name="width" value="0.05" units="cm"/>
      <inkml:brushProperty name="height" value="0.05" units="cm"/>
      <inkml:brushProperty name="color" value="#E71224"/>
    </inkml:brush>
  </inkml:definitions>
  <inkml:trace contextRef="#ctx0" brushRef="#br0">384 2 577,'-45'-1'2074,"16"0"-1403,-42 5 0,61-3-644,0 1 0,1 0-1,-1 0 1,1 1 0,0 1-1,-1-1 1,2 2 0,-11 5-1,2 0 16,0 1-1,0 1 0,1 1 0,1 0 0,0 1 0,-20 24 1,33-33 39,0 1 0,0-1 0,0 1 0,1-1 1,0 1-1,0 0 0,0-1 0,1 1 1,-1 0-1,1 0 0,1-1 0,-1 1 0,4 11 1,-4-16-75,1 0 0,0 0 0,0 0 1,-1 0-1,1 0 0,0 0 0,0 0 1,0 0-1,1 0 0,-1 0 0,0-1 0,0 1 1,0 0-1,0-1 0,1 1 0,-1-1 1,0 1-1,1-1 0,-1 0 0,0 0 0,1 1 1,-1-1-1,0 0 0,2 0 0,4 1 26,11 3-2,0-2-1,1 1 1,-1-2-1,23-1 0,-32 0-20,0-1-1,-1 0 1,1 0-1,-1-1 1,1 0-1,-1-1 1,0 0-1,1 0 1,-1-1-1,13-8 0,3-5-1283,-1-1 0,33-34 0,-30 25-744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4"/>
    </inkml:context>
    <inkml:brush xml:id="br0">
      <inkml:brushProperty name="width" value="0.05" units="cm"/>
      <inkml:brushProperty name="height" value="0.05" units="cm"/>
      <inkml:brushProperty name="color" value="#E71224"/>
    </inkml:brush>
  </inkml:definitions>
  <inkml:trace contextRef="#ctx0" brushRef="#br0">49 1 224,'-2'0'242,"0"0"1,1 0-1,-1 0 0,0 0 0,1 0 0,-1 0 0,0 1 1,1-1-1,-1 0 0,0 1 0,1 0 0,-1-1 0,1 1 0,-1 0 1,-1 1-1,2 0-213,-1 0 0,1 0 0,0 0 0,0 0 0,0 0 0,0 0 0,0 0 0,1 1 0,-1-1 0,1 0 0,-1 3 0,-3 20 170,1 1 0,1 0 1,1 0-1,2-1 0,5 41 1,-2-50-156,1-1 1,0 0 0,1 0-1,1 0 1,0 0 0,1-1-1,17 22 1,-5-5 78,1-1 82,2-1-1,46 47 1,-68-75-220,1 1 0,-1 0 0,1 0 0,-1 0-1,0 0 1,0 0 0,0 0 0,0 0 0,0 0 0,0 0 0,0 0 0,-1 1-1,1-1 1,-1 0 0,0 1 0,1-1 0,-1 3 0,-12-4-3375,3-1 2952,5 0 302,0 1 0,0-1 1,0 0-1,0-1 0,1 1 0,-1-1 0,0 1 0,0-1 1,0 0-1,1 0 0,-1-1 0,0 1 0,1-1 0,-1 0 1,1 0-1,0 0 0,-5-4 0,4 2 130,0 0-1,1 0 1,-1-1 0,1 1-1,0-1 1,0 0-1,0 0 1,1 0 0,-1 0-1,1 0 1,0-1 0,-1-6-1,1-4 865,0 0 0,1 0 0,1-17 0,0 15 715,1 17-1547,-1 1 0,0 0 1,0-1-1,1 1 0,-1-1 0,0 1 0,1 0 0,-1-1 1,0 1-1,1 0 0,-1-1 0,0 1 0,1 0 0,-1-1 1,1 1-1,-1 0 0,1 0 0,-1 0 0,1 0 0,-1-1 0,1 1 1,-1 0-1,0 0 0,1 0 0,-1 0 0,1 0 0,-1 0 1,2 0-1,22-1 131,-7 1-10,6-2-338,119-11 813,-47 9-4395,-87 4 1579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5"/>
    </inkml:context>
    <inkml:brush xml:id="br0">
      <inkml:brushProperty name="width" value="0.05" units="cm"/>
      <inkml:brushProperty name="height" value="0.05" units="cm"/>
      <inkml:brushProperty name="color" value="#E71224"/>
    </inkml:brush>
  </inkml:definitions>
  <inkml:trace contextRef="#ctx0" brushRef="#br0">155 94 1153,'0'0'1778,"14"0"-481,-3 0-604,-4 0-332,1 1-1,0-2 0,-1 1 0,1-1 1,14-4-1,-20 4-338,0 1 0,0-1 0,-1 0 0,1 0 0,0 0 0,-1 0 0,1-1 0,-1 1-1,1 0 1,-1-1 0,1 1 0,-1 0 0,0-1 0,0 0 0,0 1 0,0-1 0,0 0 0,0 0 0,0 1 0,0-1 0,-1 0 0,1 0 0,-1 0 0,0 0 0,1 0-1,-1 0 1,0 0 0,0-4 0,0-4 49,0-10 160,0 20-226,-1-1 0,1 1-1,0-1 1,-1 1-1,1-1 1,0 1-1,-1-1 1,1 1-1,-1-1 1,1 1-1,-1-1 1,1 1-1,-1-1 1,1 1-1,-1 0 1,1 0-1,-1-1 1,0 1-1,1 0 1,-1 0-1,1-1 1,-1 1-1,0 0 1,1 0-1,-1 0 1,0 0-1,1 0 1,-1 0 0,0 0-1,-27 0-122,8-1-312,0 2 0,-27 3 0,40-3 346,1 0 0,-1 1 1,1 0-1,-1 0 0,1 1 0,0 0 1,0 0-1,0 0 0,0 1 1,1 0-1,-7 5 0,7-4 75,0 0 0,0 0-1,0 1 1,1-1 0,0 1 0,0 0-1,0 0 1,1 1 0,0-1 0,0 1-1,0-1 1,-1 9 0,1 2-1,1 0 0,0 1 0,1 28 0,1-45 14,1 0 0,-1 0 1,0 0-1,0 0 0,1 0 0,-1 0 0,1 1 1,-1-1-1,1 0 0,0-1 0,-1 1 1,1 0-1,0 0 0,0 0 0,-1 0 0,1 0 1,0-1-1,0 1 0,0 0 0,0-1 0,0 1 1,0-1-1,0 1 0,0-1 0,0 1 1,0-1-1,0 0 0,0 0 0,1 1 0,-1-1 1,0 0-1,0 0 0,2 0 0,47-1 227,-33 0-178,9 2-85,-10-1-33,0 0-1,0 0 0,0-1 1,0-1-1,0-1 1,26-8-1,-8 1-2230,-6 3-800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6"/>
    </inkml:context>
    <inkml:brush xml:id="br0">
      <inkml:brushProperty name="width" value="0.05" units="cm"/>
      <inkml:brushProperty name="height" value="0.05" units="cm"/>
      <inkml:brushProperty name="color" value="#E71224"/>
    </inkml:brush>
  </inkml:definitions>
  <inkml:trace contextRef="#ctx0" brushRef="#br0">1 451 128,'370'-59'977,"-298"45"-80,-78 12-658,0 1-1,-1 0 1,1 0 0,-1 0-1,1 1 1,-1-1 0,1 2-1,-11 0 1,-9 1 282,19-2-462,0 1 0,0 0 1,1 1-1,-1-1 0,1 1 0,-1 1 0,1-1 1,0 1-1,0 0 0,0 0 0,0 1 0,-8 6 1,3 0-3,-1-1 1,2 2-1,-1 0 1,-13 19-1,20-24-31,0 0 1,1 1-1,0 0 0,0-1 0,0 1 1,1 0-1,0 1 0,1-1 1,0 0-1,0 0 0,0 1 0,1 7 1,0-14-59,12-1 24,-8 1 31,-1-1 0,1 0 1,-1 1-1,1-1 0,-1-1 0,1 1 1,-1-1-1,1 1 0,-1-1 0,0 0 1,1 0-1,-1 0 0,0-1 0,0 1 1,0-1-1,0 0 0,0 0 0,0 0 1,0 0-1,3-3 0,12-19 194,-1 1 1,26-48-1,-26 42-159,-11 17-29,0 0 1,-1 0-1,0 0 0,-1 0 0,-1-1 0,0 0 1,2-22-1,-2-7 26,-2-44 1,-2 38-11,1 38-42,0-1 6,0 1 1,0 0 0,-1 0 0,-4-17 0,4 25-8,1 0 1,-1 0 0,1 0 0,-1 0 0,0 1-1,0-1 1,0 0 0,0 1 0,0-1 0,0 1-1,-1-1 1,1 1 0,0-1 0,-1 1 0,1 0 0,-1 0-1,1 0 1,-1 0 0,0 0 0,1 0 0,-1 0-1,0 0 1,0 1 0,0-1 0,0 1 0,1-1-1,-1 1 1,0 0 0,0-1 0,-3 1 0,5 1 4,-1-1 0,0 0 0,1 0 1,-1 0-1,1 0 0,-1 1 0,0-1 1,1 0-1,-1 0 0,1 1 0,-1-1 1,1 0-1,-1 1 0,1-1 0,-1 1 1,1-1-1,-1 1 0,1-1 0,0 1 1,-1-1-1,1 1 0,0-1 0,-1 1 1,1 0-1,0-1 0,0 1 0,-1-1 1,1 1-1,0 0 0,0-1 0,0 1 1,0 0-1,0 0 0,0 27 302,0-18-213,0 139 224,1-143-312,-1 1 1,1-1-1,0 1 0,0-1 0,1 1 0,-1-1 0,2 0 0,-1 0 1,6 11-1,1-2 26,1-1 1,15 17-1,-16-19-21,1-1 1,-2 2-1,1-1 0,6 16 0,3 9-1,-9-20-223,-2-1 1,11 33 0,-18-49 40,0 1 0,0-1-1,0 1 1,0-1 0,0 1 0,0-1 0,0 1-1,0-1 1,1 1 0,-1-1 0,0 1 0,0-1-1,0 1 1,1-1 0,-1 1 0,0-1 0,1 0 0,-1 1-1,0-1 1,1 0 0,-1 1 0,1-1 0,-1 0-1,1 1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7"/>
    </inkml:context>
    <inkml:brush xml:id="br0">
      <inkml:brushProperty name="width" value="0.05" units="cm"/>
      <inkml:brushProperty name="height" value="0.05" units="cm"/>
      <inkml:brushProperty name="color" value="#E71224"/>
    </inkml:brush>
  </inkml:definitions>
  <inkml:trace contextRef="#ctx0" brushRef="#br0">1 0 320,'0'13'4785,"0"22"38,0-23-4832,1 1-1,0 0 1,1-1 0,7 24-1,-6-25-125,58 157 486,-29-96-3807,-25-59-14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6:16.970"/>
    </inkml:context>
    <inkml:brush xml:id="br0">
      <inkml:brushProperty name="width" value="0.05" units="cm"/>
      <inkml:brushProperty name="height" value="0.05" units="cm"/>
      <inkml:brushProperty name="color" value="#E71224"/>
    </inkml:brush>
  </inkml:definitions>
  <inkml:trace contextRef="#ctx0" brushRef="#br0">26 1 352,'-2'0'366,"1"0"0,0 0 0,0 0-1,-1 0 1,1 0 0,0 0-1,-1 0 1,1 1 0,0-1 0,0 0-1,-1 1 1,1-1 0,0 1 0,0-1-1,-2 2 1,0 18 2181,3-16-3040,0-3 501,-1 30 324,2 0-1,1 0 1,1-1-1,13 53 1,62 127 602,-42-121-795,-30-72-230,0 0 1,-1 0-1,3 26 0,-8-41-147,1-1 0,-1 0 0,0 0-1,0 0 1,1 1 0,-1-1 0,0 0 0,1 0 0,-1 0 0,1 0-1,0 0 1,-1 0 0,1 0 0,0 0 0,0 0 0,0 0-1,1 2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8"/>
    </inkml:context>
    <inkml:brush xml:id="br0">
      <inkml:brushProperty name="width" value="0.05" units="cm"/>
      <inkml:brushProperty name="height" value="0.05" units="cm"/>
      <inkml:brushProperty name="color" value="#E71224"/>
    </inkml:brush>
  </inkml:definitions>
  <inkml:trace contextRef="#ctx0" brushRef="#br0">0 0 2594,'0'0'5093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39"/>
    </inkml:context>
    <inkml:brush xml:id="br0">
      <inkml:brushProperty name="width" value="0.05" units="cm"/>
      <inkml:brushProperty name="height" value="0.05" units="cm"/>
      <inkml:brushProperty name="color" value="#E71224"/>
    </inkml:brush>
  </inkml:definitions>
  <inkml:trace contextRef="#ctx0" brushRef="#br0">219 13 3459,'0'0'1965,"0"4"-1293,-13 182 2441,13 320-1677,-7-513-1378,-6-23 470,-12-47-1,6 18-407,-30-76 3,-30-94 15,75 217-115,1 1-1,1-1 0,0 0 0,0 0 1,1-16-1,1 26 85,1 6-214,1 4 83,1-1 0,-1-1 0,1 1 0,1 0 0,-1-1 0,1 0 0,0 1 1,1-2-1,5 7 0,3 5 65,36 48 165,128 159 66,-140-182-281,1-3 1,2-1-1,54 39 1,-84-70-9,1 0 0,0 0 0,0-1 0,1 0 1,-1-1-1,1-1 0,1 0 0,-1-1 1,0 0-1,1 0 0,0-2 0,-1 1 0,15-1 1,-24-2 16,0 1-1,0 0 1,0-1 0,0 1 0,0-1 0,0 0 0,0 0 0,0 0 0,-1 0-1,1-1 1,0 1 0,-1-1 0,1 1 0,-1-1 0,3-3 0,0 1 17,0-1 1,-1 0 0,0-1-1,0 1 1,0-1-1,4-9 1,0-5 53,0-1 0,-1 1 0,5-29 0,-4-4 200,-2-1 1,-3 1-1,-5-80 0,1 42 32,1 77-268,0 1-1,-1-1 1,-1 1-1,0 0 1,-5-17-1,6 27-26,0 0-1,0 0 0,0-1 0,-1 1 1,1 0-1,-1 0 0,0 1 0,0-1 0,0 0 1,0 1-1,0-1 0,-1 1 0,1-1 1,-1 1-1,0 0 0,0 0 0,1 0 1,-1 1-1,0-1 0,-1 1 0,1 0 0,0-1 1,0 1-1,0 1 0,-5-2 0,-50-1-1328,55 3 1008,0 0-1,1 0 1,-1 0 0,0 1 0,0-1 0,0 1-1,0 0 1,0 0 0,1 0 0,-1 0-1,0 0 1,1 1 0,-1-1 0,1 1 0,-1 0-1,-3 3 1,-9 28-4022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0"/>
    </inkml:context>
    <inkml:brush xml:id="br0">
      <inkml:brushProperty name="width" value="0.05" units="cm"/>
      <inkml:brushProperty name="height" value="0.05" units="cm"/>
      <inkml:brushProperty name="color" value="#E71224"/>
    </inkml:brush>
  </inkml:definitions>
  <inkml:trace contextRef="#ctx0" brushRef="#br0">188 49 1249,'0'0'1239,"-9"0"1366,2-1-2493,0 1 0,0 0 1,1 0-1,-1 0 1,0 1-1,0 0 0,0 1 1,1 0-1,-1 0 0,1 0 1,-1 1-1,1 0 0,0 0 1,0 0-1,0 1 0,1 0 1,-1 0-1,1 0 0,0 1 1,0 0-1,0 0 0,-4 7 1,5-7-74,0 1 0,1 0 0,0 0 0,0 0 0,0 0 1,1 0-1,0 1 0,0-1 0,-1 9 0,0 4 176,2 37 0,1-44-150,0-11-64,0 1 0,0-1 0,1 1 0,-1-1 0,1 0 0,-1 1 0,1-1 0,-1 0 0,1 1 0,0-1 0,0 0 0,-1 0 0,1 0 0,0 0 0,0 0 0,0 0 0,0 0 1,0 0-1,1 0 0,-1 0 0,0 0 0,0-1 0,1 1 0,-1 0 0,0-1 0,1 1 0,-1-1 0,0 0 0,1 1 0,-1-1 0,1 0 0,1 0 0,8 2-5,1-2 0,-1 1 0,14-2 0,-9 0 23,-11 1 14,-1-1-1,1 0 1,0 0-1,-1-1 0,0 1 1,1-1-1,-1 0 1,0 0-1,0-1 1,0 1-1,0-1 1,0 0-1,-1 0 1,1 0-1,-1 0 1,0-1-1,0 1 1,0-1-1,0 0 1,-1 0-1,4-8 0,1 1 73,-2 0 0,0-1 0,0 0 0,-1 0 0,-1 0 0,0 0 0,2-14 0,-4-57 1070,-1 50-722,-1 32-446,1 1 0,0-1 1,-1 0-1,1 0 0,-1 1 1,1-1-1,-1 0 0,1 1 0,-1-1 1,1 0-1,-1 1 0,0-1 1,1 1-1,-1-1 0,0 1 1,0-1-1,1 1 0,-1 0 0,0-1 1,0 1-1,0 0 0,1 0 1,-1-1-1,0 1 0,0 0 1,0 0-1,0 0 0,0 0 0,1 0 1,-1 0-1,0 0 0,0 1 1,0-1-1,0 0 0,-1 1 1,-2-1-20,-9 0-77,5-1-46,0 1 0,-1 0 0,1 1-1,0 0 1,0 0 0,0 0-1,0 1 1,0 0 0,-10 5-1,-1 2-407,13-7 131,0 1 0,0 0 0,1 0-1,-1 1 1,-9 7 0,13-8-804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1"/>
    </inkml:context>
    <inkml:brush xml:id="br0">
      <inkml:brushProperty name="width" value="0.05" units="cm"/>
      <inkml:brushProperty name="height" value="0.05" units="cm"/>
      <inkml:brushProperty name="color" value="#E71224"/>
    </inkml:brush>
  </inkml:definitions>
  <inkml:trace contextRef="#ctx0" brushRef="#br0">68 10 192,'1'-10'5888,"-3"20"-2865,-1-1-4172,-11 18 1288,9-18-103,0 0 0,0 1 0,-5 17 0,1 25 191,1 1 0,3 0 0,3 0 0,4 59 1,-1-30 243,-1-80-468,0 0 0,0 1 0,0-1 1,1 1-1,-1-1 0,1 0 0,0 1 0,0-1 0,0 0 1,0 1-1,0-1 0,0 0 0,0 0 0,1 0 0,-1 0 1,1 0-1,0-1 0,-1 1 0,1 0 0,0-1 0,0 1 1,0-1-1,0 0 0,0 1 0,1-1 0,-1 0 0,0 0 1,0 0-1,1-1 0,-1 1 0,4 0 0,8 1 0,1 0-1,-1 0 0,1-2 1,17-1-1,-10 1-24,-16 0 69,0 0 1,1 0-1,-1-1 1,0 0 0,0 0-1,0 0 1,1-1-1,-1 1 1,0-2-1,10-4 1,-13 5-93,0-1 1,0 1-1,-1-1 1,1 0-1,-1 1 1,1-1-1,-1-1 0,0 1 1,0 0-1,0 0 1,0-1-1,-1 1 0,0-1 1,1 1-1,-1-1 1,0 0-1,-1 1 1,1-1-1,0-6 0,0-1-974,-1 1-1,0-1 0,0 0 1,-2-13-1,-9-4-3256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2"/>
    </inkml:context>
    <inkml:brush xml:id="br0">
      <inkml:brushProperty name="width" value="0.05" units="cm"/>
      <inkml:brushProperty name="height" value="0.05" units="cm"/>
      <inkml:brushProperty name="color" value="#E71224"/>
    </inkml:brush>
  </inkml:definitions>
  <inkml:trace contextRef="#ctx0" brushRef="#br0">0 33 3331,'0'0'1089,"0"-3"-512,0 0 352,39-4 1056,12 4-895,7-4-322,-13 0-127,-6 7-449,6-3-128,0 3-64,-6 0-512,-13 0-2307,-7 0-4196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3"/>
    </inkml:context>
    <inkml:brush xml:id="br0">
      <inkml:brushProperty name="width" value="0.05" units="cm"/>
      <inkml:brushProperty name="height" value="0.05" units="cm"/>
      <inkml:brushProperty name="color" value="#E71224"/>
    </inkml:brush>
  </inkml:definitions>
  <inkml:trace contextRef="#ctx0" brushRef="#br0">1 33 961,'0'0'4618,"0"5"-3300,0 244 188,0-243-1502,0 1 1,0-1 0,1 1 0,0-1 0,0 1-1,0-1 1,1 0 0,5 12 0,-6-15-13,1-1 0,-1 0 0,1 0 0,0 0 0,-1 0 0,1 0 0,0 0 0,0 0 0,1-1 1,-1 1-1,0-1 0,1 1 0,-1-1 0,0 0 0,1 0 0,-1 0 0,1 0 0,0 0 0,-1-1 0,1 1 0,0-1 1,-1 0-1,1 0 0,4 0 0,2 0 14,1 0 1,-1 0 0,1-1-1,-1-1 1,0 1 0,14-6-1,-18 5 21,-1 0-1,1-1 1,0 1-1,-1-1 1,0 0-1,0-1 0,0 1 1,0-1-1,-1 0 1,1 1-1,-1-2 0,0 1 1,4-8-1,3-7 219,-1-1 0,-1 0 0,0 0 0,-2-1 0,-1 1 0,0-2 0,-2 1 0,0 0 0,0-36 1,-3 226 202,0-168-488,0 0-1,0 0 1,1 0 0,-1 0-1,1 0 1,-1 0-1,1 0 1,0 0 0,-1 0-1,1 0 1,0-1 0,-1 1-1,1 0 1,0 0 0,0-1-1,0 1 1,0-1 0,0 1-1,0 0 1,-1-1 0,1 0-1,1 1 1,-1-1-1,0 0 1,0 1 0,0-1-1,2 0 1,-1 1-94,0-1-1,-1 0 1,1 1-1,0-1 1,0 0-1,0 0 1,0 0-1,-1-1 1,1 1 0,0 0-1,0-1 1,0 1-1,-1-1 1,1 1-1,0-1 1,-1 0-1,3-1 1,8-19-465,-1-1 269,0 7 277,1 0 0,23-22 0,-24 26 41,0 0 0,-1 0 1,0-1-1,-1-1 0,13-21 0,-12 16 172,-8 15-64,0 0 1,0-1 0,0 1-1,0-1 1,-1 1 0,1-1-1,-1 0 1,0 1 0,0-1-1,0-6 2617,-4 19-2590,-36 27-53,31-30-72,0 1 0,0 0 0,-10 13 1,15-16-15,1-1 1,0 0 0,0 1 0,0 0 0,1-1 0,-1 1-1,1 0 1,0 0 0,0 0 0,0 0 0,1 0-1,-1 0 1,1 5 0,-1 4-27,1-12 34,0 1 1,-1 0-1,1-1 1,0 1-1,0-1 1,0 1-1,0 0 1,0-1 0,0 1-1,0 0 1,0-1-1,1 1 1,-1-1-1,1 1 1,-1 0-1,1-1 1,0 1-1,-1-1 1,1 0 0,0 1-1,0-1 1,0 0-1,0 1 1,0-1-1,1 0 1,-1 0-1,0 0 1,0 0 0,1 0-1,-1 0 1,1 0-1,1 0 1,78 27-13,42 18 67,-120-45-33,1 1 0,-1-1 0,0 1 0,0 0 0,0 0 1,-1 0-1,1 0 0,0 0 0,-1 1 0,1-1 0,-1 1 1,0-1-1,0 1 0,0 0 0,0 0 0,-1 0 0,1 0 1,-1 1-1,1-1 0,-1 0 0,0 1 0,-1-1 1,1 0-1,0 1 0,-1-1 0,0 1 0,0-1 0,0 5 1,-1-8-12,1 1 0,-1 0 0,1 0 0,-1 0 0,1-1 0,-1 1 0,1 0 0,-1-1 0,0 1 0,1 0 0,-1-1 0,0 1 0,0-1 0,1 1 0,-1-1 0,0 0 0,0 1 0,0-1 0,0 0 0,1 1 0,-1-1 0,0 0 0,0 0 0,0 0 0,0 0 0,-1 0 0,-35 3-164,29-3 86,-19 2-153,12 0-24,-1-1 1,0-1 0,1 0 0,-1-1 0,-24-5 0,38 5 71,0 0 0,0 0 0,0 0 0,0-1 0,0 1 0,0-1 0,0 1 1,0-1-1,0 0 0,1 1 0,-1-1 0,1 0 0,-1 0 0,1 0 0,0 0 0,0-1 0,0 1 1,0 0-1,0 0 0,0-1 0,0 1 0,1 0 0,0-1 0,-1 1 0,1-1 0,0 1 0,0 0 0,0-1 1,1-4-1,-1 6 129,1 0 0,-1 0 0,1 0 0,0 0 1,-1 0-1,1 0 0,0 0 0,-1 1 0,1-1 0,0 0 1,0 0-1,0 1 0,0-1 0,-1 0 0,1 1 0,0-1 1,0 1-1,0 0 0,0-1 0,1 1 0,-1 0 0,1-1 1,33-8 61,-25 6-97,33-11 62,59-28 0,29-10 542,-118 47-127,-1 1 1,0-2-1,0 1 1,-1-2-1,1 1 0,-2-2 1,1 1-1,18-18 1,-29 24-358,1 1 0,-1 0 0,1-1 0,0 1 0,-1 0 0,1-1-1,-1 1 1,1-1 0,-1 1 0,0-1 0,1 1 0,-1-1 0,1 0 0,-1 1 0,0-1 0,1 1 0,-1-1 0,0 0 0,0 1 0,0-1 0,0 0-1,1 1 1,-1-1 0,0 0 0,0 1 0,0-1 0,0 0 0,0 1 0,-1-1 0,1 0 0,0-1 0,-1 2 34,0-1 0,-1 1 1,1-1-1,0 1 0,0-1 0,-1 1 1,1 0-1,0 0 0,0-1 1,-1 1-1,1 0 0,0 0 0,-1 0 1,-1 1-1,-48 9 310,40-6-379,0 0 0,1 0 0,-1 2 0,1-1 0,0 1 0,-12 10 0,18-13-5,0 1-1,0 0 1,1 0-1,0 0 1,0 1-1,0-1 1,0 1-1,0-1 0,1 1 1,0 0-1,0 0 1,1 0-1,-1 0 1,1 1-1,0-1 1,0 6-1,0-3-3,-3 53 8,4-59-1,0 1 0,0 0-1,0-1 1,1 1-1,-1 0 1,0-1 0,1 1-1,0-1 1,0 1-1,0-1 1,0 1-1,0-1 1,0 0 0,0 1-1,1-1 1,-1 0-1,1 0 1,0 0 0,2 2-1,3 0-4,1-1 0,0 1 0,0-1 0,0-1 0,0 0 0,0 0 0,13 1 0,66 0-39,-78-3 46,-1 0-52,-1-1 0,1 0 1,-1-1-1,0 0 0,0 0 0,0 0 0,0-1 1,11-6-1,51-35-1800,-29 14-1520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4"/>
    </inkml:context>
    <inkml:brush xml:id="br0">
      <inkml:brushProperty name="width" value="0.05" units="cm"/>
      <inkml:brushProperty name="height" value="0.05" units="cm"/>
      <inkml:brushProperty name="color" value="#E71224"/>
    </inkml:brush>
  </inkml:definitions>
  <inkml:trace contextRef="#ctx0" brushRef="#br0">317 141 96,'-2'-7'265,"0"-1"0,-1 1 0,0 0 0,0 0 0,0 1 0,-1-1-1,0 1 1,0-1 0,-1 1 0,0 0 0,0 1 0,0-1 0,-1 1 0,1 0 0,-1 1 0,-10-7 0,10 7-21,0 0 1,-1 1 0,1 0 0,-1 0 0,0 0-1,0 0 1,0 1 0,0 1 0,0-1 0,-1 1-1,1 0 1,0 0 0,-1 1 0,1 0-1,0 1 1,-1 0 0,-11 2 0,14-1-228,0 1 0,0-1 0,1 1 0,-1 0 0,1 0 0,-1 1 0,1-1 0,0 1 0,0 0 0,1 0 0,-1 0 0,1 1 0,0-1 0,0 1 0,0 0 0,1 0 0,0 0 0,-3 8 0,0 2-14,0 0 0,1 0 0,1 1 0,1 0 0,-2 19 1,4-34-5,-2 172-44,4-145 67,0-1 0,2 0 0,1 0 0,10 33 0,49 165 36,-51-177-41,-8-35-22,-2-1-1,1 1 1,-2-1-1,3 26 1,-5-37 69,0-12 181,0 3-231,0 1 0,0 0 0,-1-1 0,0 1 0,0 0 0,0 0 0,-1-1 0,0 1 0,-1 0 0,0 1 0,0-1 0,-5-8 0,3 6-25,-1 1 0,2-1-1,-1-1 1,1 1 0,1-1 0,0 1 0,0-1 0,1 0 0,0 0 0,1 0 0,0 0 0,0-15 0,2 24 6,-1-1 0,0 1 1,0 0-1,1 0 0,-1 0 1,1 0-1,-1 0 0,1-1 1,0 1-1,-1 0 0,1 0 1,0 1-1,0-1 0,0 0 0,-1 0 1,1 0-1,0 0 0,0 1 1,0-1-1,0 0 0,0 1 1,0-1-1,1 1 0,1-1 1,34-10-29,-25 8 6,18-4-74,-18 4-19,1-1 0,-1 1 0,18-10 0,-20 7-5,-8 4 106,0 1 0,1-1 0,-1 1 0,1 0 0,-1-1 0,1 1 0,-1 0 0,1 0 0,0 1 0,-1-1 0,6 0 0,-7 1 67,-2 3-59,0 1-1,0-1 1,0 0 0,-1 0-1,1 0 1,-1 1-1,0-2 1,0 1-1,0 0 1,-3 3 0,-6 11-29,7-7 41,1 0 1,1 0 0,-1 0-1,2 0 1,-1 0-1,1 0 1,1 0 0,0 1-1,1 10 1,0 8-98,-1-28 92,1 0-1,-1-1 1,1 1 0,-1 0 0,1 0 0,0 0 0,-1-1 0,1 1-1,0 0 1,0-1 0,-1 1 0,1-1 0,0 1 0,0-1 0,0 1 0,0-1-1,0 0 1,-1 1 0,1-1 0,0 0 0,0 0 0,0 0 0,0 1-1,0-1 1,0 0 0,0 0 0,0 0 0,0-1 0,2 1 0,36-3-6,-32 1 22,0-1-1,-1 1 1,0-1-1,0 0 1,1-1-1,-2 0 1,1 1-1,0-2 1,-1 1-1,0-1 1,0 0 0,0 0-1,-1 0 1,1-1-1,-1 1 1,-1-1-1,4-7 1,1-1 4,0 0 0,-2 0 0,0-1 0,0 0 0,-1 0 0,3-24 1,-7 15 4,-1 23-74,0 13-204,1-7 257,-1-1 0,0 1-1,1-1 1,0 0 0,0 1-1,0-1 1,1 0 0,-1 0-1,1 0 1,0 0 0,0 0-1,1 0 1,-1-1 0,1 1-1,-1-1 1,1 1 0,0-1-1,1 0 1,-1 0 0,1 0-1,-1-1 1,1 1 0,0-1-1,-1 0 1,1 0 0,1 0-1,-1-1 1,0 1 0,0-1-1,0 0 1,8 1 0,-4-2 10,-1 0 1,1-1-1,0 1 1,0-2-1,0 1 1,-1-1-1,1 0 1,7-3-1,-10 2 9,0 0 0,-1 0-1,1 0 1,-1 0-1,1-1 1,-1 0-1,0 0 1,-1 0 0,1 0-1,-1-1 1,0 1-1,4-7 1,-1-1 9,0-1 0,0 0 0,-2 0-1,1 0 1,-2 0 0,0-1 0,3-27 0,-3-6 18,-4-48 0,0 29-3,1 57-48,0-1 10,1 0-1,-1 0 0,-1 0 1,0 0-1,0 0 1,-1 0-1,0 0 0,-1 1 1,0-1-1,0 1 0,-9-18 1,11 26-4,1 0 1,-1 0-1,1 1 1,-1-1 0,0 0-1,1 0 1,-1 0 0,0 1-1,0-1 1,0 0-1,1 1 1,-1-1 0,0 1-1,0-1 1,0 1-1,0-1 1,0 1 0,0-1-1,0 1 1,0 0 0,0 0-1,0 0 1,0-1-1,0 1 1,-1 0 0,1 0-1,0 1 1,0-1-1,0 0 1,0 0 0,0 0-1,0 1 1,-2 0 0,2 0-8,-1 0 0,0 0 0,1 0-1,-1 0 1,0 1 0,1-1 0,0 1 0,-1-1 0,1 1 0,0-1 0,0 1 0,0 0 0,0-1 0,0 1 0,0 0 0,0 0 0,0 2 0,-4 22 26,2-1 0,1 1 0,1-1 0,3 40 1,-1-2 1,0-14 165,8 71 1,-6-101-114,1 0 1,1 0 0,0 0-1,2 0 1,0-1-1,16 29 1,-23-46-136,0 0 0,0 0 0,1-1 0,-1 1 0,0 0 0,0-1 1,1 1-1,-1 0 0,1-1 0,-1 1 0,1 0 0,-1-1 0,1 1 0,-1-1 0,1 1 0,-1-1 0,1 1 1,0-1-1,-1 1 0,1-1 0,0 0 0,0 1 0,-1-1 0,1 0 0,0 0 0,0 1 0,-1-1 1,1 0-1,0 0 0,0 0 0,-1 0 0,1 0 0,0 0 0,0 0 0,0 0 0,-1 0 0,1-1 0,0 1 1,0 0-1,-1 0 0,1-1 0,0 1 0,1-1 0,9-13-3863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5"/>
    </inkml:context>
    <inkml:brush xml:id="br0">
      <inkml:brushProperty name="width" value="0.05" units="cm"/>
      <inkml:brushProperty name="height" value="0.05" units="cm"/>
      <inkml:brushProperty name="color" value="#E71224"/>
    </inkml:brush>
  </inkml:definitions>
  <inkml:trace contextRef="#ctx0" brushRef="#br0">0 4 512,'0'-3'5862,"0"9"-4613,0 24-320,0 7-256,0 6-129,0 0-320,13 0 1,0 0-97,6-7-32,-6 1-64,0 6 0,-6 3 32,-7 4-416,0 3-1634,0-3-1762,0-4-512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6"/>
    </inkml:context>
    <inkml:brush xml:id="br0">
      <inkml:brushProperty name="width" value="0.05" units="cm"/>
      <inkml:brushProperty name="height" value="0.05" units="cm"/>
      <inkml:brushProperty name="color" value="#E71224"/>
    </inkml:brush>
  </inkml:definitions>
  <inkml:trace contextRef="#ctx0" brushRef="#br0">0 1 3363,'0'3'4100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7"/>
    </inkml:context>
    <inkml:brush xml:id="br0">
      <inkml:brushProperty name="width" value="0.05" units="cm"/>
      <inkml:brushProperty name="height" value="0.05" units="cm"/>
      <inkml:brushProperty name="color" value="#E71224"/>
    </inkml:brush>
  </inkml:definitions>
  <inkml:trace contextRef="#ctx0" brushRef="#br0">1540 128 1954,'0'0'2909,"-2"0"-1302,-133-8 2219,-69-24-2281,123 20-1423,0 4 1,0 4 0,-138 10 0,154 3-123,1 2 0,-115 37 0,147-38 0,26-9-3,-42 13-7,-54 24 1,90-33-2,0 1 0,0 1 1,1-1-1,0 2 1,0-1-1,0 2 0,1-1 1,1 2-1,-14 15 1,17-17 0,1 1 1,0 0-1,1 1 1,0-1-1,0 1 1,1 0-1,0 0 1,1 0-1,-2 18 1,2-4-5,1-1 0,1 1 1,4 29-1,-2-45 8,0 0-1,1-1 1,-1 1-1,1 0 1,1-1-1,0 0 1,0 0-1,0 0 1,1-1-1,0 1 1,0-1-1,0 0 1,1 0-1,0-1 1,0 0 0,0 0-1,13 7 1,13 8-24,1-2-1,52 20 1,-69-31 29,104 40-29,2-5-1,2-5 1,166 27-1,-107-38-17,317 6-1,120-32 49,-537-2 8,-1-3 0,0-4 0,-1-3 0,0-4 0,-1-3 0,-1-4 0,115-50 0,-171 62 7,0-1 0,-2-1 0,1 0-1,-2-2 1,0-1 0,21-20 0,-32 27-1,-1 0 1,1 0-1,-2-1 1,0 0-1,0 0 0,0-1 1,-2 0-1,1 0 1,-1 0-1,-1-1 1,0 1-1,-1-1 0,0 0 1,2-19-1,-3 0 29,-1 0-1,-7-54 0,4 73-35,0 1 0,-1 0 0,0-1 0,-1 1 0,0 1 0,-1-1 0,0 1 0,0-1-1,-1 2 1,-12-16 0,0 6 16,-1 0 0,-1 0-1,0 2 1,-2 1 0,1 1-1,-2 0 1,0 2 0,-37-16 0,20 12 4,-1 3 0,-1 1 1,0 1-1,-62-7 1,-37 7 20,-254 10 1,379 3-45,-130 8-69,-265 51 0,-133 70-253,-109 64-1784,398-114-542,55-22-1840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6:17.571"/>
    </inkml:context>
    <inkml:brush xml:id="br0">
      <inkml:brushProperty name="width" value="0.05" units="cm"/>
      <inkml:brushProperty name="height" value="0.05" units="cm"/>
      <inkml:brushProperty name="color" value="#E71224"/>
    </inkml:brush>
  </inkml:definitions>
  <inkml:trace contextRef="#ctx0" brushRef="#br0">231 12 96,'0'0'258,"0"-1"0,0 1-1,0-1 1,0 1 0,0-1 0,-1 1-1,1-1 1,0 1 0,0 0 0,0-1-1,-1 1 1,1-1 0,0 1 0,0 0-1,-1-1 1,1 1 0,0 0 0,-1-1-1,1 1 1,-1 0 0,1-1 0,0 1-1,-1 0 1,1 0 0,-1 0 0,1-1-1,-1 1 1,0 0 0,-19-2 1413,16 2-1675,0 1 0,1-1 1,-1 1-1,0 0 0,0 0 1,0 0-1,1 1 0,-7 3 1,0 3 32,1 1 1,0 0 0,0 1 0,1-1 0,0 2-1,-10 17 1,-34 73 55,45-83-50,0 0 0,1 0 0,1 1 0,1 0 0,0 0 0,1 0 0,1 0 0,1 0 0,1 1 0,4 34 0,-3-51-12,0 0-1,-1 1 1,2-1 0,-1 0 0,0 1 0,1-1 0,-1 0 0,1 0 0,0 0-1,0 0 1,0-1 0,1 1 0,-1 0 0,1-1 0,2 3 0,2-1 11,-1 1 1,0-2-1,1 1 1,0-1 0,0 0-1,12 4 1,1-2 60,0-1 0,0-1 0,1 0 0,27-1 0,-22-2 56,5 0 217,36-4 0,-56 3-333,-1-1-1,0 0 1,0-1 0,0 0-1,0-1 1,0 0 0,12-7-1,-7 2-27,0-1 0,-1-1 0,0-1 0,0 0 0,17-20-1,-16 14-2135,22-36 0,-7 3-5083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8"/>
    </inkml:context>
    <inkml:brush xml:id="br0">
      <inkml:brushProperty name="width" value="0.05" units="cm"/>
      <inkml:brushProperty name="height" value="0.05" units="cm"/>
      <inkml:brushProperty name="color" value="#E71224"/>
    </inkml:brush>
  </inkml:definitions>
  <inkml:trace contextRef="#ctx0" brushRef="#br0">20 44 545,'-20'-4'9587,"21"2"-9584,0 1-1,0-1 1,0 1-1,0 0 0,0 0 1,0-1-1,0 1 1,0 0-1,0 0 1,1 0-1,-1 0 1,0 0-1,1 0 1,-1 0-1,1 1 0,-1-1 1,1 1-1,-1-1 1,1 1-1,0-1 1,-1 1-1,1 0 1,3-1-1,44-5 57,-5 3-23,51 4 1,-77 1-23,1 0-1,0 1 1,-1 1-1,0 1 1,23 9 0,-31-12-15,0 0 0,0 0 1,0-1-1,0 0 1,0-1-1,1 0 1,11-2-1,14 0 11,168-8-32,298 10-367,-497 1 384,-1 0-1,1 0 1,-1 0 0,1 1 0,-1 0 0,0-1 0,1 2-1,-1-1 1,0 0 0,0 1 0,0 0 0,-1 0 0,7 6-1,-5-4-3,1-1 0,-1 0 0,1 0 0,12 7 0,0-5-126,0-1 0,0 0 0,0-1-1,36 2 1,78-4-560,-82-2 769,-36-1-84,-1-1 0,0 0 0,0-1-1,0 0 1,22-9 0,-22 7-13,1 0 1,-1 2-1,0-1 0,1 2 0,26-3 1,-37 5 9,1 0 0,0 0 1,0-1-1,0 0 1,0 1-1,-1-1 1,1-1-1,0 1 0,-1-1 1,1 1-1,-1-1 1,0 0-1,5-3 0,-3 2 10,-1 1 0,1 0-1,-1 0 1,1 1 0,0-1-1,-1 1 1,1 0-1,0 0 1,0 1 0,0-1-1,0 1 1,0 0 0,0 1-1,-1-1 1,6 2-1,15-1-11,-8-2-3,0-1 1,0 0-1,28-9 0,-28 6 2,-1 1 1,1 1-1,29-2 1,108-8-215,-152 13 223,0 0-1,-1 0 1,1 0 0,-1 0-1,1 0 1,0 0-1,-1 0 1,1 1 0,-1-1-1,1 1 1,-1-1 0,1 1-1,-1 0 1,1-1-1,-1 1 1,0 0 0,1 0-1,-1 0 1,2 2 0,4 2-1,-3-2-88,0-1-1,0 1 0,1-1 0,-1 0 1,0 0-1,1-1 0,0 0 1,-1 1-1,1-1 0,0-1 0,-1 1 1,1-1-1,9 0 0,-6 0-54,0 1 0,0-1 0,0 1 1,11 4-1,1-2 76,1-1 0,-1 0 0,0-2 1,0 0-1,33-5 0,21-6 34,-43 6-141,1 0 0,36 1 0,-40 18 219,-13-11-56,0-1 0,0 0 1,0-1-1,0-1 0,20-1 0,2 0 4,104-11 20,1 1 1,502 11 79,-642 0-85,1 0 0,-1 1 0,1-1 0,-1 1 0,1-1 0,-1 1 0,1 0 0,-1 0 0,1 0 0,-1 1 0,0-1 0,4 3 0,18 9 0,1-12 389,-18-1 297,-15-1-656,-6 1-868,-9 0-1190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49"/>
    </inkml:context>
    <inkml:brush xml:id="br0">
      <inkml:brushProperty name="width" value="0.05" units="cm"/>
      <inkml:brushProperty name="height" value="0.05" units="cm"/>
      <inkml:brushProperty name="color" value="#E71224"/>
    </inkml:brush>
  </inkml:definitions>
  <inkml:trace contextRef="#ctx0" brushRef="#br0">1 424 577,'370'-147'3491,"-208"86"-2728,328-91 348,-310 102-1026,-168 47-192,0 0 0,0 0 1,0 1-1,0 1 0,13-1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09.250"/>
    </inkml:context>
    <inkml:brush xml:id="br0">
      <inkml:brushProperty name="width" value="0.05" units="cm"/>
      <inkml:brushProperty name="height" value="0.05" units="cm"/>
      <inkml:brushProperty name="color" value="#E71224"/>
    </inkml:brush>
  </inkml:definitions>
  <inkml:trace contextRef="#ctx0" brushRef="#br0">39 0 288,'1'90'9105,"-1"38"-5728,0-42-4253,-21 139 0,13-163-2156,-3 117 0,11-144 32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48"/>
    </inkml:context>
    <inkml:brush xml:id="br0">
      <inkml:brushProperty name="width" value="0.05" units="cm"/>
      <inkml:brushProperty name="height" value="0.05" units="cm"/>
      <inkml:brushProperty name="color" value="#E71224"/>
    </inkml:brush>
  </inkml:definitions>
  <inkml:trace contextRef="#ctx0" brushRef="#br0">761 42 993,'-4'-22'6398,"-7"10"-4748,7 10-1625,-1 1 0,0 0 0,1 0 0,-1 1 0,0-1 0,0 1 0,-7 1 0,-46-3 257,17 1-367,-50 5 0,82-3 35,0 1 0,0 1 0,1-1 0,-1 1 0,1 1 1,-16 8-1,-45 33-506,53-33 489,11-8 52,0-1 1,0 1-1,0 0 0,1 0 0,-1 1 0,1-1 0,1 1 0,-1 0 1,0 0-1,1 1 0,0-1 0,0 1 0,1-1 0,0 1 0,0 0 1,0 0-1,0 0 0,1 0 0,0 0 0,1 0 0,-1 0 0,1 11 1,1-16 9,-1 0 1,0 0 0,0 0 0,0 0-1,1 0 1,-1 0 0,1 0 0,-1 0 0,1 0-1,-1-1 1,1 1 0,-1 0 0,1 0-1,0 0 1,-1-1 0,1 1 0,0 0-1,0 0 1,0-1 0,-1 1 0,1-1-1,0 1 1,0-1 0,0 1 0,0-1 0,0 0-1,0 1 1,2-1 0,37 7-27,-22-5-2,22 4 42,1 2 0,47 17 1,-73-19-4,0 0-1,0 1 1,0 0 0,-1 1 0,0 1-1,0 0 1,-1 1 0,18 18 0,-23-21-3,-1 0 1,0 1-1,-1 0 1,0 0-1,0 0 1,-1 1-1,0 0 0,-1 0 1,1 0-1,-2 0 1,1 1-1,-2 0 1,1-1-1,-1 1 1,0 0-1,0 20 1,-2-24 0,0-4-3,1 1 0,-1 0 1,0 0-1,0 0 0,0 0 0,0 0 1,-1-1-1,1 1 0,-1 0 1,0 0-1,0 0 0,0-1 0,0 1 1,0 0-1,0-1 0,-1 1 0,1-1 1,-1 0-1,0 1 0,0-1 1,1 0-1,-2 0 0,1 0 0,0 0 1,-4 2-1,-8 4-3,0-1 1,0-1-1,0 0 0,0-1 1,-1-1-1,0 0 1,0-1-1,-26 3 0,-131-4-43,136-3 46,-2-2-1,0-2 0,1-2 0,0-1 0,1-2 0,0-1 0,-55-26 0,87 35-3,-1 0-1,1 0 1,0 0-1,0-1 1,0 0-1,-4-3 1,6 5-15,1-1 0,0 1 1,0-1-1,-1 1 1,1-1-1,0 1 0,1-1 1,-1 0-1,0 0 1,0 1-1,1-1 0,-1 0 1,1 0-1,-1 0 0,1 0 1,0 0-1,0-3 1,0 5-43,0-1 0,1 0 0,-1 1 0,0-1 0,0 0 0,1 1 0,-1-1 0,0 1 0,1-1 0,-1 1 0,1-1 0,-1 0 0,1 1 0,-1-1 0,1 1 0,-1 0 0,1-1 0,-1 1 0,1-1 0,0 1 0,-1 0 0,1 0 1,-1-1-1,1 1 0,0 0 0,-1 0 0,1 0 0,0 0 0,0 0 0,-1-1 0,1 1 0,1 1 0,3-2-444,30-6-2496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49"/>
    </inkml:context>
    <inkml:brush xml:id="br0">
      <inkml:brushProperty name="width" value="0.05" units="cm"/>
      <inkml:brushProperty name="height" value="0.05" units="cm"/>
      <inkml:brushProperty name="color" value="#E71224"/>
    </inkml:brush>
  </inkml:definitions>
  <inkml:trace contextRef="#ctx0" brushRef="#br0">45 169 224,'0'0'609,"10"0"111,1 0-593,2 1 394,0-2-1,0 1 0,14-4 1,-22 3-386,0-1 1,1 1-1,-1-1 0,-1 0 1,1-1-1,0 1 0,0-1 1,-1 0-1,0 0 1,1 0-1,3-5 0,-5 5-61,0 0-1,-1 0 1,1 0-1,0-1 1,-1 1-1,0-1 1,0 1-1,0-1 1,0 0-1,0 0 1,1-7-1,-1 0 213,-1 1 0,0-1 0,-1-14 0,0 14-85,0 10-195,-1 0 0,1 1 0,0-1 1,0 0-1,-1 0 0,1 1 1,-1-1-1,1 0 0,0 1 1,-1-1-1,1 1 0,-1-1 1,1 1-1,-1-1 0,0 1 1,1-1-1,-1 1 0,0-1 1,1 1-1,-1 0 0,0-1 0,1 1 1,-1 0-1,0 0 0,0-1 1,1 1-1,-1 0 0,0 0 1,0 0-1,1 0 0,-2 0 1,-30-1 44,25 1-32,-1 1-24,0 0 0,0 0 1,1 1-1,-1 0 0,1 0 1,-1 0-1,1 1 0,0 0 0,0 1 1,0 0-1,0 0 0,1 0 1,-1 1-1,1 0 0,0 0 0,-6 8 1,9-10 1,-1 0 0,1 0-1,-1 0 1,1 1 0,0 0 0,1-1 0,-1 1 0,1 0 0,-1 1 0,1-1 0,0 0 0,1 1 0,-1-1-1,1 1 1,0-1 0,0 1 0,0-1 0,0 10 0,2-13-3,0 1 0,1-1-1,-1 0 1,0 0 0,0 0 0,0 0-1,1 0 1,-1 0 0,1 0 0,-1 0-1,1-1 1,-1 1 0,1-1 0,-1 1 0,1-1-1,-1 1 1,1-1 0,0 0 0,-1 0-1,3 0 1,3 2-2,28 6 26,0-1-1,0-2 0,65 1 1,-76-5-56,-17 0-334,0-1 0,0 0 1,0 0-1,0 0 0,0-1 0,0 0 0,-1-1 0,14-4 0,5-6-2671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0"/>
    </inkml:context>
    <inkml:brush xml:id="br0">
      <inkml:brushProperty name="width" value="0.05" units="cm"/>
      <inkml:brushProperty name="height" value="0.05" units="cm"/>
      <inkml:brushProperty name="color" value="#E71224"/>
    </inkml:brush>
  </inkml:definitions>
  <inkml:trace contextRef="#ctx0" brushRef="#br0">40 5 577,'-1'0'284,"0"-1"0,0 1 0,0-1 0,0 1 1,-1-1-1,1 1 0,0-1 0,0 1 0,0 0 1,0 0-1,-1 0 0,1 0 0,0 0 0,0 0 1,0 0-1,-1 0 0,1 0 0,-1 1 1,1-1-188,0 1 0,0-1 1,0 1-1,1 0 0,-1-1 1,0 1-1,0 0 0,1-1 1,-1 1-1,1 0 0,-1 0 1,0 0-1,1 0 0,0-1 1,-1 1-1,1 0 1,-1 2-1,0 4-116,-1-1-1,2 1 1,-1 0 0,1 0 0,0 8-1,0-6 415,-1 65 80,3 90 123,0-153-564,0 0 0,0 1 0,1-1 0,7 17 0,-6-19-19,-1 0 0,0 1 1,0 0-1,-1-1 0,0 1 1,0 12-1,-2-13-138,0-4 160,-1-1-1,2 0 0,-1 1 1,0-1-1,1 0 0,1 6 0,-1-9-185,-1 0 0,1 0 0,-1 0 0,1 0-1,-1 0 1,1 0 0,0-1 0,0 1-1,-1 0 1,1 0 0,0-1 0,0 1 0,0 0-1,0-1 1,0 1 0,0-1 0,0 1 0,0-1-1,0 0 1,0 1 0,0-1 0,0 0-1,0 0 1,0 1 0,0-1 0,0 0 0,0 0-1,2-1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1"/>
    </inkml:context>
    <inkml:brush xml:id="br0">
      <inkml:brushProperty name="width" value="0.05" units="cm"/>
      <inkml:brushProperty name="height" value="0.05" units="cm"/>
      <inkml:brushProperty name="color" value="#E71224"/>
    </inkml:brush>
  </inkml:definitions>
  <inkml:trace contextRef="#ctx0" brushRef="#br0">53 101 737,'16'0'719,"0"1"1,0 1 0,0 0 0,-1 2 0,23 6-1,-25-7-618,-1 0-1,1-1 1,0-1-1,14 1 1,-21-2-73,-1 0 0,1 0 1,-1-1-1,0 0 0,1 1 0,-1-2 1,0 1-1,1-1 0,-1 1 1,0-2-1,0 1 0,6-4 1,-8 3 4,1 0 0,-1 0 0,0 0 0,0 0 1,0-1-1,-1 1 0,1-1 0,-1 0 0,0 0 1,0 1-1,0-2 0,0 1 0,-1 0 0,1 0 0,-1-1 1,0 1-1,0 0 0,-1-1 0,0 1 0,1-1 1,-2 1-1,0-8 0,1 11-25,-1 1 0,1-1 1,-1 0-1,1 1 0,-1-1 0,1 0 0,-1 1 0,1-1 1,-1 1-1,0-1 0,0 1 0,1-1 0,-1 1 0,0 0 1,0-1-1,1 1 0,-1 0 0,0 0 0,0-1 0,0 1 1,1 0-1,-1 0 0,0 0 0,0 0 0,0 0 1,0 0-1,-28-1 29,26 1-23,-47-1 63,30-1-115,1 2 0,-1 0 0,-38 6 1,52-4 25,0 0 1,-1 1 0,1 0-1,0 0 1,0 1 0,1-1-1,-1 1 1,1 0 0,-6 6-1,-41 46 29,49-51-14,-1 1 0,1 0 1,0-1-1,0 2 0,1-1 0,0 0 0,0 0 0,0 1 0,1-1 0,0 1 0,0 0 0,0-1 0,1 1 0,0 0 0,2 8 0,-2-2 55,0-12-50,0 0 0,0 0 0,0 0 0,1 0 0,-1 0 0,0 0 0,1 0 0,-1 0 0,1-1 0,-1 1 0,1 0 0,0 0 0,-1 0 0,1-1 0,0 1 0,-1 0 0,1-1 0,0 1 0,0-1 0,0 1 0,-1 0 0,1-1 0,0 0 0,0 1 0,0-1 0,0 0 0,0 1 0,0-1 0,0 0 0,0 0 0,0 0 0,2 0 0,42 1 54,-30-2-19,129 4 475,1 1-3999,-113-4 75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2"/>
    </inkml:context>
    <inkml:brush xml:id="br0">
      <inkml:brushProperty name="width" value="0.05" units="cm"/>
      <inkml:brushProperty name="height" value="0.05" units="cm"/>
      <inkml:brushProperty name="color" value="#E71224"/>
    </inkml:brush>
  </inkml:definitions>
  <inkml:trace contextRef="#ctx0" brushRef="#br0">384 2 577,'-45'-1'2074,"16"0"-1403,-42 5 0,61-3-644,0 1 0,1 0-1,-1 0 1,1 1 0,0 1-1,-1-1 1,2 2 0,-11 5-1,2 0 16,0 1-1,0 1 0,1 1 0,1 0 0,0 1 0,-20 24 1,33-33 39,0 1 0,0-1 0,0 1 0,1-1 1,0 1-1,0 0 0,0-1 0,1 1 1,-1 0-1,1 0 0,1-1 0,-1 1 0,4 11 1,-4-16-75,1 0 0,0 0 0,0 0 1,-1 0-1,1 0 0,0 0 0,0 0 1,0 0-1,1 0 0,-1 0 0,0-1 0,0 1 1,0 0-1,0-1 0,1 1 0,-1-1 1,0 1-1,1-1 0,-1 0 0,0 0 0,1 1 1,-1-1-1,0 0 0,2 0 0,4 1 26,11 3-2,0-2-1,1 1 1,-1-2-1,23-1 0,-32 0-20,0-1-1,-1 0 1,1 0-1,-1-1 1,1 0-1,-1-1 1,0 0-1,1 0 1,-1-1-1,13-8 0,3-5-1283,-1-1 0,33-34 0,-30 25-744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3"/>
    </inkml:context>
    <inkml:brush xml:id="br0">
      <inkml:brushProperty name="width" value="0.05" units="cm"/>
      <inkml:brushProperty name="height" value="0.05" units="cm"/>
      <inkml:brushProperty name="color" value="#E71224"/>
    </inkml:brush>
  </inkml:definitions>
  <inkml:trace contextRef="#ctx0" brushRef="#br0">49 1 224,'-2'0'242,"0"0"1,1 0-1,-1 0 0,0 0 0,1 0 0,-1 0 0,0 1 1,1-1-1,-1 0 0,0 1 0,1 0 0,-1-1 0,1 1 0,-1 0 1,-1 1-1,2 0-213,-1 0 0,1 0 0,0 0 0,0 0 0,0 0 0,0 0 0,0 0 0,1 1 0,-1-1 0,1 0 0,-1 3 0,-3 20 170,1 1 0,1 0 1,1 0-1,2-1 0,5 41 1,-2-50-156,1-1 1,0 0 0,1 0-1,1 0 1,0 0 0,1-1-1,17 22 1,-5-5 78,1-1 82,2-1-1,46 47 1,-68-75-220,1 1 0,-1 0 0,1 0 0,-1 0-1,0 0 1,0 0 0,0 0 0,0 0 0,0 0 0,0 0 0,0 0 0,-1 1-1,1-1 1,-1 0 0,0 1 0,1-1 0,-1 3 0,-12-4-3375,3-1 2952,5 0 302,0 1 0,0-1 1,0 0-1,0-1 0,1 1 0,-1-1 0,0 1 0,0-1 1,0 0-1,1 0 0,-1-1 0,0 1 0,1-1 0,-1 0 1,1 0-1,0 0 0,-5-4 0,4 2 130,0 0-1,1 0 1,-1-1 0,1 1-1,0-1 1,0 0-1,0 0 1,1 0 0,-1 0-1,1 0 1,0-1 0,-1-6-1,1-4 865,0 0 0,1 0 0,1-17 0,0 15 715,1 17-1547,-1 1 0,0 0 1,0-1-1,1 1 0,-1-1 0,0 1 0,1 0 0,-1-1 1,0 1-1,1 0 0,-1-1 0,0 1 0,1 0 0,-1-1 1,1 1-1,-1 0 0,1 0 0,-1 0 0,1 0 0,-1-1 0,1 1 1,-1 0-1,0 0 0,1 0 0,-1 0 0,1 0 0,-1 0 1,2 0-1,22-1 131,-7 1-10,6-2-338,119-11 813,-47 9-4395,-87 4 1579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4"/>
    </inkml:context>
    <inkml:brush xml:id="br0">
      <inkml:brushProperty name="width" value="0.05" units="cm"/>
      <inkml:brushProperty name="height" value="0.05" units="cm"/>
      <inkml:brushProperty name="color" value="#E71224"/>
    </inkml:brush>
  </inkml:definitions>
  <inkml:trace contextRef="#ctx0" brushRef="#br0">155 94 1153,'0'0'1778,"14"0"-481,-3 0-604,-4 0-332,1 1-1,0-2 0,-1 1 0,1-1 1,14-4-1,-20 4-338,0 1 0,0-1 0,-1 0 0,1 0 0,0 0 0,-1 0 0,1-1 0,-1 1-1,1 0 1,-1-1 0,1 1 0,-1 0 0,0-1 0,0 0 0,0 1 0,0-1 0,0 0 0,0 0 0,0 1 0,0-1 0,-1 0 0,1 0 0,-1 0 0,0 0 0,1 0-1,-1 0 1,0 0 0,0-4 0,0-4 49,0-10 160,0 20-226,-1-1 0,1 1-1,0-1 1,-1 1-1,1-1 1,0 1-1,-1-1 1,1 1-1,-1-1 1,1 1-1,-1-1 1,1 1-1,-1-1 1,1 1-1,-1 0 1,1 0-1,-1-1 1,0 1-1,1 0 1,-1 0-1,1-1 1,-1 1-1,0 0 1,1 0-1,-1 0 1,0 0-1,1 0 1,-1 0 0,0 0-1,-27 0-122,8-1-312,0 2 0,-27 3 0,40-3 346,1 0 0,-1 1 1,1 0-1,-1 0 0,1 1 0,0 0 1,0 0-1,0 0 0,0 1 1,1 0-1,-7 5 0,7-4 75,0 0 0,0 0-1,0 1 1,1-1 0,0 1 0,0 0-1,0 0 1,1 1 0,0-1 0,0 1-1,0-1 1,-1 9 0,1 2-1,1 0 0,0 1 0,1 28 0,1-45 14,1 0 0,-1 0 1,0 0-1,0 0 0,1 0 0,-1 0 0,1 1 1,-1-1-1,1 0 0,0-1 0,-1 1 1,1 0-1,0 0 0,0 0 0,-1 0 0,1 0 1,0-1-1,0 1 0,0 0 0,0-1 0,0 1 1,0-1-1,0 1 0,0-1 0,0 1 1,0-1-1,0 0 0,0 0 0,1 1 0,-1-1 1,0 0-1,0 0 0,2 0 0,47-1 227,-33 0-178,9 2-85,-10-1-33,0 0-1,0 0 0,0-1 1,0-1-1,0-1 1,26-8-1,-8 1-2230,-6 3-800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3:42.337"/>
    </inkml:context>
    <inkml:brush xml:id="br0">
      <inkml:brushProperty name="width" value="0.05" units="cm"/>
      <inkml:brushProperty name="height" value="0.05" units="cm"/>
      <inkml:brushProperty name="color" value="#E71224"/>
    </inkml:brush>
  </inkml:definitions>
  <inkml:trace contextRef="#ctx0" brushRef="#br0">2107 180 1217,'0'-2'222,"0"0"0,0 1 0,0-1 0,0 0 0,0 1 0,0-1 0,-1 0 0,1 1 0,0-1 0,-1 0 0,0 1-1,1-1 1,-1 1 0,0-1 0,0 1 0,0 0 0,0-1 0,0 1 0,-1-2 0,-2 1 57,1 0 1,0 1-1,0-1 0,-1 1 0,1 0 1,-1-1-1,-5 0 0,-1 0-204,-21-5 498,-1 1-1,1 1 1,-1 2 0,-1 2 0,1 1-1,-52 6 1,63-3-562,1 2 1,0 0-1,1 1 1,-1 1-1,1 1 1,-19 10-1,-107 69 70,134-80-66,-75 50 60,3 4 0,2 4-1,4 3 1,2 3 0,4 4 0,-96 130-1,147-178-82,2 2-1,1 0 1,1 1 0,2 0-1,0 2 1,3-1-1,0 1 1,2 1-1,2 0 1,1 0-1,-3 55 1,9 99-67,1-172 64,1 0 1,0 0-1,2 0 0,-1-1 0,2 1 1,0-1-1,0 0 0,2 0 0,0-1 0,0 0 1,18 23-1,5 2-38,3-2 0,50 43 0,-82-78 48,46 41-202,2-2 0,2-2 0,58 33 0,-67-47 44,1-3 0,1-1 0,1-3 0,79 21 0,-41-21-436,155 11 0,88-20-1151,-277-8 1341,1-3 1,-1-2-1,0-1 1,-1-3 0,0-3-1,0-1 1,86-37 0,-41 8 99,-2-4 0,-1-5 0,-4-3 0,-1-3 0,-4-5 0,-2-3 0,-2-3 0,84-99 1,-125 122 297,-1-1 1,-3-2 0,52-101 0,-66 111 92,-2-1 1,-2-1 0,-2 0-1,-1-1 1,-2 0 0,4-46-1,-9 37 437,-1 0 0,-8-95 0,2 125-304,0 1 0,-1 0 0,-1 0 0,-1 0 0,-1 1 0,0-1 0,-1 2 0,-1-1 0,-1 1 0,-15-21 0,1 9 239,-1 1 0,-1 0 0,-1 2 0,-1 1 0,-1 2 1,-57-35-1,43 34-4,0 2 1,-2 2-1,0 2 1,-76-19-1,42 19 22,-1 4-1,-86-5 1,-162 11 193,249 12-619,1 2 1,0 4 0,-87 23 0,61-5-62,-174 73 0,120-29-175,3 7 0,4 6 0,-172 129 0,163-92-1264,6 8 1,-206 220-1,192-160-2057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5"/>
    </inkml:context>
    <inkml:brush xml:id="br0">
      <inkml:brushProperty name="width" value="0.05" units="cm"/>
      <inkml:brushProperty name="height" value="0.05" units="cm"/>
      <inkml:brushProperty name="color" value="#E71224"/>
    </inkml:brush>
  </inkml:definitions>
  <inkml:trace contextRef="#ctx0" brushRef="#br0">1 451 128,'370'-59'977,"-298"45"-80,-78 12-658,0 1-1,-1 0 1,1 0 0,-1 0-1,1 1 1,-1-1 0,1 2-1,-11 0 1,-9 1 282,19-2-462,0 1 0,0 0 1,1 1-1,-1-1 0,1 1 0,-1 1 0,1-1 1,0 1-1,0 0 0,0 0 0,0 1 0,-8 6 1,3 0-3,-1-1 1,2 2-1,-1 0 1,-13 19-1,20-24-31,0 0 1,1 1-1,0 0 0,0-1 0,0 1 1,1 0-1,0 1 0,1-1 1,0 0-1,0 0 0,0 1 0,1 7 1,0-14-59,12-1 24,-8 1 31,-1-1 0,1 0 1,-1 1-1,1-1 0,-1-1 0,1 1 1,-1-1-1,1 1 0,-1-1 0,0 0 1,1 0-1,-1 0 0,0-1 0,0 1 1,0-1-1,0 0 0,0 0 0,0 0 1,0 0-1,3-3 0,12-19 194,-1 1 1,26-48-1,-26 42-159,-11 17-29,0 0 1,-1 0-1,0 0 0,-1 0 0,-1-1 0,0 0 1,2-22-1,-2-7 26,-2-44 1,-2 38-11,1 38-42,0-1 6,0 1 1,0 0 0,-1 0 0,-4-17 0,4 25-8,1 0 1,-1 0 0,1 0 0,-1 0 0,0 1-1,0-1 1,0 0 0,0 1 0,0-1 0,0 1-1,-1-1 1,1 1 0,0-1 0,-1 1 0,1 0 0,-1 0-1,1 0 1,-1 0 0,0 0 0,1 0 0,-1 0-1,0 0 1,0 1 0,0-1 0,0 1 0,1-1-1,-1 1 1,0 0 0,0-1 0,-3 1 0,5 1 4,-1-1 0,0 0 0,1 0 1,-1 0-1,1 0 0,-1 1 0,0-1 1,1 0-1,-1 0 0,1 1 0,-1-1 1,1 0-1,-1 1 0,1-1 0,-1 1 1,1-1-1,-1 1 0,1-1 0,0 1 1,-1-1-1,1 1 0,0-1 0,-1 1 1,1 0-1,0-1 0,0 1 0,-1-1 1,1 1-1,0 0 0,0-1 0,0 1 1,0 0-1,0 0 0,0 27 302,0-18-213,0 139 224,1-143-312,-1 1 1,1-1-1,0 1 0,0-1 0,1 1 0,-1-1 0,2 0 0,-1 0 1,6 11-1,1-2 26,1-1 1,15 17-1,-16-19-21,1-1 1,-2 2-1,1-1 0,6 16 0,3 9-1,-9-20-223,-2-1 1,11 33 0,-18-49 40,0 1 0,0-1-1,0 1 1,0-1 0,0 1 0,0-1 0,0 1-1,0-1 1,1 1 0,-1-1 0,0 1 0,0-1-1,0 1 1,1-1 0,-1 1 0,0-1 0,1 0 0,-1 1-1,0-1 1,1 0 0,-1 1 0,1-1 0,-1 0-1,1 1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6"/>
    </inkml:context>
    <inkml:brush xml:id="br0">
      <inkml:brushProperty name="width" value="0.05" units="cm"/>
      <inkml:brushProperty name="height" value="0.05" units="cm"/>
      <inkml:brushProperty name="color" value="#E71224"/>
    </inkml:brush>
  </inkml:definitions>
  <inkml:trace contextRef="#ctx0" brushRef="#br0">1 0 320,'0'13'4785,"0"22"38,0-23-4832,1 1-1,0 0 1,1-1 0,7 24-1,-6-25-125,58 157 486,-29-96-3807,-25-59-14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7"/>
    </inkml:context>
    <inkml:brush xml:id="br0">
      <inkml:brushProperty name="width" value="0.05" units="cm"/>
      <inkml:brushProperty name="height" value="0.05" units="cm"/>
      <inkml:brushProperty name="color" value="#E71224"/>
    </inkml:brush>
  </inkml:definitions>
  <inkml:trace contextRef="#ctx0" brushRef="#br0">0 0 2594,'0'0'5093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8"/>
    </inkml:context>
    <inkml:brush xml:id="br0">
      <inkml:brushProperty name="width" value="0.05" units="cm"/>
      <inkml:brushProperty name="height" value="0.05" units="cm"/>
      <inkml:brushProperty name="color" value="#E71224"/>
    </inkml:brush>
  </inkml:definitions>
  <inkml:trace contextRef="#ctx0" brushRef="#br0">219 13 3459,'0'0'1965,"0"4"-1293,-13 182 2441,13 320-1677,-7-513-1378,-6-23 470,-12-47-1,6 18-407,-30-76 3,-30-94 15,75 217-115,1 1-1,1-1 0,0 0 0,0 0 1,1-16-1,1 26 85,1 6-214,1 4 83,1-1 0,-1-1 0,1 1 0,1 0 0,-1-1 0,1 0 0,0 1 1,1-2-1,5 7 0,3 5 65,36 48 165,128 159 66,-140-182-281,1-3 1,2-1-1,54 39 1,-84-70-9,1 0 0,0 0 0,0-1 0,1 0 1,-1-1-1,1-1 0,1 0 0,-1-1 1,0 0-1,1 0 0,0-2 0,-1 1 0,15-1 1,-24-2 16,0 1-1,0 0 1,0-1 0,0 1 0,0-1 0,0 0 0,0 0 0,0 0 0,-1 0-1,1-1 1,0 1 0,-1-1 0,1 1 0,-1-1 0,3-3 0,0 1 17,0-1 1,-1 0 0,0-1-1,0 1 1,0-1-1,4-9 1,0-5 53,0-1 0,-1 1 0,5-29 0,-4-4 200,-2-1 1,-3 1-1,-5-80 0,1 42 32,1 77-268,0 1-1,-1-1 1,-1 1-1,0 0 1,-5-17-1,6 27-26,0 0-1,0 0 0,0-1 0,-1 1 1,1 0-1,-1 0 0,0 1 0,0-1 0,0 0 1,0 1-1,0-1 0,-1 1 0,1-1 1,-1 1-1,0 0 0,0 0 0,1 0 1,-1 1-1,0-1 0,-1 1 0,1 0 0,0-1 1,0 1-1,0 1 0,-5-2 0,-50-1-1328,55 3 1008,0 0-1,1 0 1,-1 0 0,0 1 0,0-1 0,0 1-1,0 0 1,0 0 0,1 0 0,-1 0-1,0 0 1,1 1 0,-1-1 0,1 1 0,-1 0-1,-3 3 1,-9 28-4022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59"/>
    </inkml:context>
    <inkml:brush xml:id="br0">
      <inkml:brushProperty name="width" value="0.05" units="cm"/>
      <inkml:brushProperty name="height" value="0.05" units="cm"/>
      <inkml:brushProperty name="color" value="#E71224"/>
    </inkml:brush>
  </inkml:definitions>
  <inkml:trace contextRef="#ctx0" brushRef="#br0">188 49 1249,'0'0'1239,"-9"0"1366,2-1-2493,0 1 0,0 0 1,1 0-1,-1 0 1,0 1-1,0 0 0,0 1 1,1 0-1,-1 0 0,1 0 1,-1 1-1,1 0 0,0 0 1,0 0-1,0 1 0,1 0 1,-1 0-1,1 0 0,0 1 1,0 0-1,0 0 0,-4 7 1,5-7-74,0 1 0,1 0 0,0 0 0,0 0 0,0 0 1,1 0-1,0 1 0,0-1 0,-1 9 0,0 4 176,2 37 0,1-44-150,0-11-64,0 1 0,0-1 0,1 1 0,-1-1 0,1 0 0,-1 1 0,1-1 0,-1 0 0,1 1 0,0-1 0,0 0 0,-1 0 0,1 0 0,0 0 0,0 0 0,0 0 0,0 0 1,0 0-1,1 0 0,-1 0 0,0 0 0,0-1 0,1 1 0,-1 0 0,0-1 0,1 1 0,-1-1 0,0 0 0,1 1 0,-1-1 0,1 0 0,1 0 0,8 2-5,1-2 0,-1 1 0,14-2 0,-9 0 23,-11 1 14,-1-1-1,1 0 1,0 0-1,-1-1 0,0 1 1,1-1-1,-1 0 1,0 0-1,0-1 1,0 1-1,0-1 1,0 0-1,-1 0 1,1 0-1,-1 0 1,0-1-1,0 1 1,0-1-1,0 0 1,-1 0-1,4-8 0,1 1 73,-2 0 0,0-1 0,0 0 0,-1 0 0,-1 0 0,0 0 0,2-14 0,-4-57 1070,-1 50-722,-1 32-446,1 1 0,0-1 1,-1 0-1,1 0 0,-1 1 1,1-1-1,-1 0 0,1 1 0,-1-1 1,1 0-1,-1 1 0,0-1 1,1 1-1,-1-1 0,0 1 1,0-1-1,1 1 0,-1 0 0,0-1 1,0 1-1,0 0 0,1 0 1,-1-1-1,0 1 0,0 0 1,0 0-1,0 0 0,0 0 0,1 0 1,-1 0-1,0 0 0,0 1 1,0-1-1,0 0 0,-1 1 1,-2-1-20,-9 0-77,5-1-46,0 1 0,-1 0 0,1 1-1,0 0 1,0 0 0,0 0-1,0 1 1,0 0 0,-10 5-1,-1 2-407,13-7 131,0 1 0,0 0 0,1 0-1,-1 1 1,-9 7 0,13-8-804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0"/>
    </inkml:context>
    <inkml:brush xml:id="br0">
      <inkml:brushProperty name="width" value="0.05" units="cm"/>
      <inkml:brushProperty name="height" value="0.05" units="cm"/>
      <inkml:brushProperty name="color" value="#E71224"/>
    </inkml:brush>
  </inkml:definitions>
  <inkml:trace contextRef="#ctx0" brushRef="#br0">68 10 192,'1'-10'5888,"-3"20"-2865,-1-1-4172,-11 18 1288,9-18-103,0 0 0,0 1 0,-5 17 0,1 25 191,1 1 0,3 0 0,3 0 0,4 59 1,-1-30 243,-1-80-468,0 0 0,0 1 0,0-1 1,1 1-1,-1-1 0,1 0 0,0 1 0,0-1 0,0 0 1,0 1-1,0-1 0,0 0 0,0 0 0,1 0 0,-1 0 1,1 0-1,0-1 0,-1 1 0,1 0 0,0-1 0,0 1 1,0-1-1,0 0 0,0 1 0,1-1 0,-1 0 0,0 0 1,0 0-1,1-1 0,-1 1 0,4 0 0,8 1 0,1 0-1,-1 0 0,1-2 1,17-1-1,-10 1-24,-16 0 69,0 0 1,1 0-1,-1-1 1,0 0 0,0 0-1,0 0 1,1-1-1,-1 1 1,0-2-1,10-4 1,-13 5-93,0-1 1,0 1-1,-1-1 1,1 0-1,-1 1 1,1-1-1,-1-1 0,0 1 1,0 0-1,0 0 1,0-1-1,-1 1 0,0-1 1,1 1-1,-1-1 1,0 0-1,-1 1 1,1-1-1,0-6 0,0-1-974,-1 1-1,0-1 0,0 0 1,-2-13-1,-9-4-3256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1"/>
    </inkml:context>
    <inkml:brush xml:id="br0">
      <inkml:brushProperty name="width" value="0.05" units="cm"/>
      <inkml:brushProperty name="height" value="0.05" units="cm"/>
      <inkml:brushProperty name="color" value="#E71224"/>
    </inkml:brush>
  </inkml:definitions>
  <inkml:trace contextRef="#ctx0" brushRef="#br0">0 33 3331,'0'0'1089,"0"-3"-512,0 0 352,39-4 1056,12 4-895,7-4-322,-13 0-127,-6 7-449,6-3-128,0 3-64,-6 0-512,-13 0-2307,-7 0-4196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2"/>
    </inkml:context>
    <inkml:brush xml:id="br0">
      <inkml:brushProperty name="width" value="0.05" units="cm"/>
      <inkml:brushProperty name="height" value="0.05" units="cm"/>
      <inkml:brushProperty name="color" value="#E71224"/>
    </inkml:brush>
  </inkml:definitions>
  <inkml:trace contextRef="#ctx0" brushRef="#br0">1 33 961,'0'0'4618,"0"5"-3300,0 244 188,0-243-1502,0 1 1,0-1 0,1 1 0,0-1 0,0 1-1,0-1 1,1 0 0,5 12 0,-6-15-13,1-1 0,-1 0 0,1 0 0,0 0 0,-1 0 0,1 0 0,0 0 0,0 0 0,1-1 1,-1 1-1,0-1 0,1 1 0,-1-1 0,0 0 0,1 0 0,-1 0 0,1 0 0,0 0 0,-1-1 0,1 1 0,0-1 1,-1 0-1,1 0 0,4 0 0,2 0 14,1 0 1,-1 0 0,1-1-1,-1-1 1,0 1 0,14-6-1,-18 5 21,-1 0-1,1-1 1,0 1-1,-1-1 1,0 0-1,0-1 0,0 1 1,0-1-1,-1 0 1,1 1-1,-1-2 0,0 1 1,4-8-1,3-7 219,-1-1 0,-1 0 0,0 0 0,-2-1 0,-1 1 0,0-2 0,-2 1 0,0 0 0,0-36 1,-3 226 202,0-168-488,0 0-1,0 0 1,1 0 0,-1 0-1,1 0 1,-1 0-1,1 0 1,0 0 0,-1 0-1,1 0 1,0-1 0,-1 1-1,1 0 1,0 0 0,0-1-1,0 1 1,0-1 0,0 1-1,0 0 1,-1-1 0,1 0-1,1 1 1,-1-1-1,0 0 1,0 1 0,0-1-1,2 0 1,-1 1-94,0-1-1,-1 0 1,1 1-1,0-1 1,0 0-1,0 0 1,0 0-1,-1-1 1,1 1 0,0 0-1,0-1 1,0 1-1,-1-1 1,1 1-1,0-1 1,-1 0-1,3-1 1,8-19-465,-1-1 269,0 7 277,1 0 0,23-22 0,-24 26 41,0 0 0,-1 0 1,0-1-1,-1-1 0,13-21 0,-12 16 172,-8 15-64,0 0 1,0-1 0,0 1-1,0-1 1,-1 1 0,1-1-1,-1 0 1,0 1 0,0-1-1,0-6 2617,-4 19-2590,-36 27-53,31-30-72,0 1 0,0 0 0,-10 13 1,15-16-15,1-1 1,0 0 0,0 1 0,0 0 0,1-1 0,-1 1-1,1 0 1,0 0 0,0 0 0,0 0 0,1 0-1,-1 0 1,1 5 0,-1 4-27,1-12 34,0 1 1,-1 0-1,1-1 1,0 1-1,0-1 1,0 1-1,0 0 1,0-1 0,0 1-1,0 0 1,0-1-1,1 1 1,-1-1-1,1 1 1,-1 0-1,1-1 1,0 1-1,-1-1 1,1 0 0,0 1-1,0-1 1,0 0-1,0 1 1,0-1-1,1 0 1,-1 0-1,0 0 1,0 0 0,1 0-1,-1 0 1,1 0-1,1 0 1,78 27-13,42 18 67,-120-45-33,1 1 0,-1-1 0,0 1 0,0 0 0,0 0 1,-1 0-1,1 0 0,0 0 0,-1 1 0,1-1 0,-1 1 1,0-1-1,0 1 0,0 0 0,0 0 0,-1 0 0,1 0 1,-1 1-1,1-1 0,-1 0 0,0 1 0,-1-1 1,1 0-1,0 1 0,-1-1 0,0 1 0,0-1 0,0 5 1,-1-8-12,1 1 0,-1 0 0,1 0 0,-1 0 0,1-1 0,-1 1 0,1 0 0,-1-1 0,0 1 0,1 0 0,-1-1 0,0 1 0,0-1 0,1 1 0,-1-1 0,0 0 0,0 1 0,0-1 0,0 0 0,1 1 0,-1-1 0,0 0 0,0 0 0,0 0 0,0 0 0,-1 0 0,-35 3-164,29-3 86,-19 2-153,12 0-24,-1-1 1,0-1 0,1 0 0,-1-1 0,-24-5 0,38 5 71,0 0 0,0 0 0,0 0 0,0-1 0,0 1 0,0-1 0,0 1 1,0-1-1,0 0 0,1 1 0,-1-1 0,1 0 0,-1 0 0,1 0 0,0 0 0,0-1 0,0 1 1,0 0-1,0 0 0,0-1 0,0 1 0,1 0 0,0-1 0,-1 1 0,1-1 0,0 1 0,0 0 0,0-1 1,1-4-1,-1 6 129,1 0 0,-1 0 0,1 0 0,0 0 1,-1 0-1,1 0 0,0 0 0,-1 1 0,1-1 0,0 0 1,0 0-1,0 1 0,0-1 0,-1 0 0,1 1 0,0-1 1,0 1-1,0 0 0,0-1 0,1 1 0,-1 0 0,1-1 1,33-8 61,-25 6-97,33-11 62,59-28 0,29-10 542,-118 47-127,-1 1 1,0-2-1,0 1 1,-1-2-1,1 1 0,-2-2 1,1 1-1,18-18 1,-29 24-358,1 1 0,-1 0 0,1-1 0,0 1 0,-1 0 0,1-1-1,-1 1 1,1-1 0,-1 1 0,0-1 0,1 1 0,-1-1 0,1 0 0,-1 1 0,0-1 0,1 1 0,-1-1 0,0 0 0,0 1 0,0-1 0,0 0-1,1 1 1,-1-1 0,0 0 0,0 1 0,0-1 0,0 0 0,0 1 0,-1-1 0,1 0 0,0-1 0,-1 2 34,0-1 0,-1 1 1,1-1-1,0 1 0,0-1 0,-1 1 1,1 0-1,0 0 0,0-1 1,-1 1-1,1 0 0,0 0 0,-1 0 1,-1 1-1,-48 9 310,40-6-379,0 0 0,1 0 0,-1 2 0,1-1 0,0 1 0,-12 10 0,18-13-5,0 1-1,0 0 1,1 0-1,0 0 1,0 1-1,0-1 1,0 1-1,0-1 0,1 1 1,0 0-1,0 0 1,1 0-1,-1 0 1,1 1-1,0-1 1,0 6-1,0-3-3,-3 53 8,4-59-1,0 1 0,0 0-1,0-1 1,1 1-1,-1 0 1,0-1 0,1 1-1,0-1 1,0 1-1,0-1 1,0 1-1,0-1 1,0 0 0,0 1-1,1-1 1,-1 0-1,1 0 1,0 0 0,2 2-1,3 0-4,1-1 0,0 1 0,0-1 0,0-1 0,0 0 0,0 0 0,13 1 0,66 0-39,-78-3 46,-1 0-52,-1-1 0,1 0 1,-1-1-1,0 0 0,0 0 0,0 0 0,0-1 1,11-6-1,51-35-1800,-29 14-1520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3"/>
    </inkml:context>
    <inkml:brush xml:id="br0">
      <inkml:brushProperty name="width" value="0.05" units="cm"/>
      <inkml:brushProperty name="height" value="0.05" units="cm"/>
      <inkml:brushProperty name="color" value="#E71224"/>
    </inkml:brush>
  </inkml:definitions>
  <inkml:trace contextRef="#ctx0" brushRef="#br0">317 141 96,'-2'-7'265,"0"-1"0,-1 1 0,0 0 0,0 0 0,0 1 0,-1-1-1,0 1 1,0-1 0,-1 1 0,0 0 0,0 1 0,0-1 0,-1 1 0,1 0 0,-1 1 0,-10-7 0,10 7-21,0 0 1,-1 1 0,1 0 0,-1 0 0,0 0-1,0 0 1,0 1 0,0 1 0,0-1 0,-1 1-1,1 0 1,0 0 0,-1 1 0,1 0-1,0 1 1,-1 0 0,-11 2 0,14-1-228,0 1 0,0-1 0,1 1 0,-1 0 0,1 0 0,-1 1 0,1-1 0,0 1 0,0 0 0,1 0 0,-1 0 0,1 1 0,0-1 0,0 1 0,0 0 0,1 0 0,0 0 0,-3 8 0,0 2-14,0 0 0,1 0 0,1 1 0,1 0 0,-2 19 1,4-34-5,-2 172-44,4-145 67,0-1 0,2 0 0,1 0 0,10 33 0,49 165 36,-51-177-41,-8-35-22,-2-1-1,1 1 1,-2-1-1,3 26 1,-5-37 69,0-12 181,0 3-231,0 1 0,0 0 0,-1-1 0,0 1 0,0 0 0,0 0 0,-1-1 0,0 1 0,-1 0 0,0 1 0,0-1 0,-5-8 0,3 6-25,-1 1 0,2-1-1,-1-1 1,1 1 0,1-1 0,0 1 0,0-1 0,1 0 0,0 0 0,1 0 0,0 0 0,0-15 0,2 24 6,-1-1 0,0 1 1,0 0-1,1 0 0,-1 0 1,1 0-1,-1 0 0,1-1 1,0 1-1,-1 0 0,1 0 1,0 1-1,0-1 0,0 0 0,-1 0 1,1 0-1,0 0 0,0 1 1,0-1-1,0 0 0,0 1 1,0-1-1,1 1 0,1-1 1,34-10-29,-25 8 6,18-4-74,-18 4-19,1-1 0,-1 1 0,18-10 0,-20 7-5,-8 4 106,0 1 0,1-1 0,-1 1 0,1 0 0,-1-1 0,1 1 0,-1 0 0,1 0 0,0 1 0,-1-1 0,6 0 0,-7 1 67,-2 3-59,0 1-1,0-1 1,0 0 0,-1 0-1,1 0 1,-1 1-1,0-2 1,0 1-1,0 0 1,-3 3 0,-6 11-29,7-7 41,1 0 1,1 0 0,-1 0-1,2 0 1,-1 0-1,1 0 1,1 0 0,0 1-1,1 10 1,0 8-98,-1-28 92,1 0-1,-1-1 1,1 1 0,-1 0 0,1 0 0,0 0 0,-1-1 0,1 1-1,0 0 1,0-1 0,-1 1 0,1-1 0,0 1 0,0-1 0,0 1 0,0-1-1,0 0 1,-1 1 0,1-1 0,0 0 0,0 0 0,0 0 0,0 1-1,0-1 1,0 0 0,0 0 0,0 0 0,0-1 0,2 1 0,36-3-6,-32 1 22,0-1-1,-1 1 1,0-1-1,0 0 1,1-1-1,-2 0 1,1 1-1,0-2 1,-1 1-1,0-1 1,0 0 0,0 0-1,-1 0 1,1-1-1,-1 1 1,-1-1-1,4-7 1,1-1 4,0 0 0,-2 0 0,0-1 0,0 0 0,-1 0 0,3-24 1,-7 15 4,-1 23-74,0 13-204,1-7 257,-1-1 0,0 1-1,1-1 1,0 0 0,0 1-1,0-1 1,1 0 0,-1 0-1,1 0 1,0 0 0,0 0-1,1 0 1,-1-1 0,1 1-1,-1-1 1,1 1 0,0-1-1,1 0 1,-1 0 0,1 0-1,-1-1 1,1 1 0,0-1-1,-1 0 1,1 0 0,1 0-1,-1-1 1,0 1 0,0-1-1,0 0 1,8 1 0,-4-2 10,-1 0 1,1-1-1,0 1 1,0-2-1,0 1 1,-1-1-1,1 0 1,7-3-1,-10 2 9,0 0 0,-1 0-1,1 0 1,-1 0-1,1-1 1,-1 0-1,0 0 1,-1 0 0,1 0-1,-1-1 1,0 1-1,4-7 1,-1-1 9,0-1 0,0 0 0,-2 0-1,1 0 1,-2 0 0,0-1 0,3-27 0,-3-6 18,-4-48 0,0 29-3,1 57-48,0-1 10,1 0-1,-1 0 0,-1 0 1,0 0-1,0 0 1,-1 0-1,0 0 0,-1 1 1,0-1-1,0 1 0,-9-18 1,11 26-4,1 0 1,-1 0-1,1 1 1,-1-1 0,0 0-1,1 0 1,-1 0 0,0 1-1,0-1 1,0 0-1,1 1 1,-1-1 0,0 1-1,0-1 1,0 1-1,0-1 1,0 1 0,0-1-1,0 1 1,0 0 0,0 0-1,0 0 1,0-1-1,0 1 1,-1 0 0,1 0-1,0 1 1,0-1-1,0 0 1,0 0 0,0 0-1,0 1 1,-2 0 0,2 0-8,-1 0 0,0 0 0,1 0-1,-1 0 1,0 1 0,1-1 0,0 1 0,-1-1 0,1 1 0,0-1 0,0 1 0,0 0 0,0-1 0,0 1 0,0 0 0,0 0 0,0 2 0,-4 22 26,2-1 0,1 1 0,1-1 0,3 40 1,-1-2 1,0-14 165,8 71 1,-6-101-114,1 0 1,1 0 0,0 0-1,2 0 1,0-1-1,16 29 1,-23-46-136,0 0 0,0 0 0,1-1 0,-1 1 0,0 0 0,0-1 1,1 1-1,-1 0 0,1-1 0,-1 1 0,1 0 0,-1-1 0,1 1 0,-1-1 0,1 1 0,-1-1 0,1 1 1,0-1-1,-1 1 0,1-1 0,0 0 0,0 1 0,-1-1 0,1 0 0,0 0 0,0 1 0,-1-1 1,1 0-1,0 0 0,0 0 0,-1 0 0,1 0 0,0 0 0,0 0 0,0 0 0,-1 0 0,1-1 0,0 1 1,0 0-1,-1 0 0,1-1 0,0 1 0,1-1 0,9-13-3863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4"/>
    </inkml:context>
    <inkml:brush xml:id="br0">
      <inkml:brushProperty name="width" value="0.05" units="cm"/>
      <inkml:brushProperty name="height" value="0.05" units="cm"/>
      <inkml:brushProperty name="color" value="#E71224"/>
    </inkml:brush>
  </inkml:definitions>
  <inkml:trace contextRef="#ctx0" brushRef="#br0">0 4 512,'0'-3'5862,"0"9"-4613,0 24-320,0 7-256,0 6-129,0 0-320,13 0 1,0 0-97,6-7-32,-6 1-64,0 6 0,-6 3 32,-7 4-416,0 3-1634,0-3-1762,0-4-512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23:04:14.525"/>
    </inkml:context>
    <inkml:brush xml:id="br0">
      <inkml:brushProperty name="width" value="0.05" units="cm"/>
      <inkml:brushProperty name="height" value="0.05" units="cm"/>
      <inkml:brushProperty name="color" value="#E71224"/>
    </inkml:brush>
  </inkml:definitions>
  <inkml:trace contextRef="#ctx0" brushRef="#br0">0 1 1377,'232'30'1196,"-185"-23"1735,-47-6-2413,-1 4-470,-1-1 0,1 1 1,0-1-1,-1 1 1,0-1-1,0 0 0,0 0 1,-1 0-1,1 0 1,-6 5-1,-15 30 103,20-29-155,1 0-1,0 1 1,1-1 0,0 1 0,1-1-1,0 12 1,0-8-19,1-13 10,0 0 1,-1 0-1,1-1 1,0 1-1,-1 0 0,1-1 1,0 1-1,0 0 1,0-1-1,0 1 1,0-1-1,0 0 1,-1 1-1,1-1 1,0 0-1,0 1 1,0-1-1,0 0 1,0 0-1,0 0 1,0 0-1,0 0 0,0 0 1,2 0-1,31-4 156,-31 2-118,0-1 1,0 1-1,0-1 0,0 0 1,0 1-1,0-1 0,-1-1 1,1 1-1,-1 0 0,0-1 1,0 1-1,0-1 0,0 1 1,-1-1-1,1 0 1,-1 0-1,0 0 0,0 0 1,0-7-1,2-11 118,-1 0 0,-1-28 0,-1 40-65,0-27 109,0 36-150,0 6-912,0 4 891,1 1-1,1-1 1,0 0 0,0 0 0,1 0-1,0 0 1,0-1 0,7 13 0,46 71 130,-16-28 36,-28-40-94,-2 0 0,0 0 1,-1 1-1,-1 0 0,-2 1 1,5 36-1,-4 5 449,-2 87 0,-5-151-516,-1 1 1,1 0 0,-1-1-1,0 1 1,0-1 0,0 1-1,0-1 1,0 1-1,-1-1 1,0 0 0,0 0-1,0 0 1,0 0-1,0 0 1,0 0 0,-1-1-1,0 1 1,1-1-1,-1 1 1,0-1 0,0 0-1,0 0 1,0 0-1,-1-1 1,1 1 0,0-1-1,-5 2 1,-2 0-8,-1 0 0,0-1 0,1 1 0,-1-2 0,0 0 0,0 0 0,0-1 0,-13-1 0,17-1-29,0 1 0,1-1 0,0 0 0,-1-1 0,1 1 0,0-1 0,0-1 0,0 1 0,1-1 0,-1 0 0,1 0 0,0 0 0,0-1-1,-7-8 1,-1-3-108,1 0-1,0-1 0,-15-29 1,13 13-603,0 0 1,2 0-1,2-1 1,1-1 0,2 1-1,1-1 1,-3-70 0,8 10-1176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5"/>
    </inkml:context>
    <inkml:brush xml:id="br0">
      <inkml:brushProperty name="width" value="0.05" units="cm"/>
      <inkml:brushProperty name="height" value="0.05" units="cm"/>
      <inkml:brushProperty name="color" value="#E71224"/>
    </inkml:brush>
  </inkml:definitions>
  <inkml:trace contextRef="#ctx0" brushRef="#br0">0 1 3363,'0'3'4100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6"/>
    </inkml:context>
    <inkml:brush xml:id="br0">
      <inkml:brushProperty name="width" value="0.05" units="cm"/>
      <inkml:brushProperty name="height" value="0.05" units="cm"/>
      <inkml:brushProperty name="color" value="#E71224"/>
    </inkml:brush>
  </inkml:definitions>
  <inkml:trace contextRef="#ctx0" brushRef="#br0">1540 128 1954,'0'0'2909,"-2"0"-1302,-133-8 2219,-69-24-2281,123 20-1423,0 4 1,0 4 0,-138 10 0,154 3-123,1 2 0,-115 37 0,147-38 0,26-9-3,-42 13-7,-54 24 1,90-33-2,0 1 0,0 1 1,1-1-1,0 2 1,0-1-1,0 2 0,1-1 1,1 2-1,-14 15 1,17-17 0,1 1 1,0 0-1,1 1 1,0-1-1,0 1 1,1 0-1,0 0 1,1 0-1,-2 18 1,2-4-5,1-1 0,1 1 1,4 29-1,-2-45 8,0 0-1,1-1 1,-1 1-1,1 0 1,1-1-1,0 0 1,0 0-1,0 0 1,1-1-1,0 1 1,0-1-1,0 0 1,1 0-1,0-1 1,0 0 0,0 0-1,13 7 1,13 8-24,1-2-1,52 20 1,-69-31 29,104 40-29,2-5-1,2-5 1,166 27-1,-107-38-17,317 6-1,120-32 49,-537-2 8,-1-3 0,0-4 0,-1-3 0,0-4 0,-1-3 0,-1-4 0,115-50 0,-171 62 7,0-1 0,-2-1 0,1 0-1,-2-2 1,0-1 0,21-20 0,-32 27-1,-1 0 1,1 0-1,-2-1 1,0 0-1,0 0 0,0-1 1,-2 0-1,1 0 1,-1 0-1,-1-1 1,0 1-1,-1-1 0,0 0 1,2-19-1,-3 0 29,-1 0-1,-7-54 0,4 73-35,0 1 0,-1 0 0,0-1 0,-1 1 0,0 1 0,-1-1 0,0 1 0,0-1-1,-1 2 1,-12-16 0,0 6 16,-1 0 0,-1 0-1,0 2 1,-2 1 0,1 1-1,-2 0 1,0 2 0,-37-16 0,20 12 4,-1 3 0,-1 1 1,0 1-1,-62-7 1,-37 7 20,-254 10 1,379 3-45,-130 8-69,-265 51 0,-133 70-253,-109 64-1784,398-114-542,55-22-1840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7"/>
    </inkml:context>
    <inkml:brush xml:id="br0">
      <inkml:brushProperty name="width" value="0.05" units="cm"/>
      <inkml:brushProperty name="height" value="0.05" units="cm"/>
      <inkml:brushProperty name="color" value="#E71224"/>
    </inkml:brush>
  </inkml:definitions>
  <inkml:trace contextRef="#ctx0" brushRef="#br0">20 44 545,'-20'-4'9587,"21"2"-9584,0 1-1,0-1 1,0 1-1,0 0 0,0 0 1,0-1-1,0 1 1,0 0-1,0 0 1,1 0-1,-1 0 1,0 0-1,1 0 1,-1 0-1,1 1 0,-1-1 1,1 1-1,-1-1 1,1 1-1,0-1 1,-1 1-1,1 0 1,3-1-1,44-5 57,-5 3-23,51 4 1,-77 1-23,1 0-1,0 1 1,-1 1-1,0 1 1,23 9 0,-31-12-15,0 0 0,0 0 1,0-1-1,0 0 1,0-1-1,1 0 1,11-2-1,14 0 11,168-8-32,298 10-367,-497 1 384,-1 0-1,1 0 1,-1 0 0,1 1 0,-1 0 0,0-1 0,1 2-1,-1-1 1,0 0 0,0 1 0,0 0 0,-1 0 0,7 6-1,-5-4-3,1-1 0,-1 0 0,1 0 0,12 7 0,0-5-126,0-1 0,0 0 0,0-1-1,36 2 1,78-4-560,-82-2 769,-36-1-84,-1-1 0,0 0 0,0-1-1,0 0 1,22-9 0,-22 7-13,1 0 1,-1 2-1,0-1 0,1 2 0,26-3 1,-37 5 9,1 0 0,0 0 1,0-1-1,0 0 1,0 1-1,-1-1 1,1-1-1,0 1 0,-1-1 1,1 1-1,-1-1 1,0 0-1,5-3 0,-3 2 10,-1 1 0,1 0-1,-1 0 1,1 1 0,0-1-1,-1 1 1,1 0-1,0 0 1,0 1 0,0-1-1,0 1 1,0 0 0,0 1-1,-1-1 1,6 2-1,15-1-11,-8-2-3,0-1 1,0 0-1,28-9 0,-28 6 2,-1 1 1,1 1-1,29-2 1,108-8-215,-152 13 223,0 0-1,-1 0 1,1 0 0,-1 0-1,1 0 1,0 0-1,-1 0 1,1 1 0,-1-1-1,1 1 1,-1-1 0,1 1-1,-1 0 1,1-1-1,-1 1 1,0 0 0,1 0-1,-1 0 1,2 2 0,4 2-1,-3-2-88,0-1-1,0 1 0,1-1 0,-1 0 1,0 0-1,1-1 0,0 0 1,-1 1-1,1-1 0,0-1 0,-1 1 1,1-1-1,9 0 0,-6 0-54,0 1 0,0-1 0,0 1 1,11 4-1,1-2 76,1-1 0,-1 0 0,0-2 1,0 0-1,33-5 0,21-6 34,-43 6-141,1 0 0,36 1 0,-40 18 219,-13-11-56,0-1 0,0 0 1,0-1-1,0-1 0,20-1 0,2 0 4,104-11 20,1 1 1,502 11 79,-642 0-85,1 0 0,-1 1 0,1-1 0,-1 1 0,1-1 0,-1 1 0,1 0 0,-1 0 0,1 0 0,-1 1 0,0-1 0,4 3 0,18 9 0,1-12 389,-18-1 297,-15-1-656,-6 1-868,-9 0-1190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8"/>
    </inkml:context>
    <inkml:brush xml:id="br0">
      <inkml:brushProperty name="width" value="0.05" units="cm"/>
      <inkml:brushProperty name="height" value="0.05" units="cm"/>
      <inkml:brushProperty name="color" value="#E71224"/>
    </inkml:brush>
  </inkml:definitions>
  <inkml:trace contextRef="#ctx0" brushRef="#br0">1 424 577,'370'-147'3491,"-208"86"-2728,328-91 348,-310 102-1026,-168 47-192,0 0 0,0 0 1,0 1-1,0 1 0,13-1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18.969"/>
    </inkml:context>
    <inkml:brush xml:id="br0">
      <inkml:brushProperty name="width" value="0.05" units="cm"/>
      <inkml:brushProperty name="height" value="0.05" units="cm"/>
      <inkml:brushProperty name="color" value="#E71224"/>
    </inkml:brush>
  </inkml:definitions>
  <inkml:trace contextRef="#ctx0" brushRef="#br0">39 0 288,'1'90'9105,"-1"38"-5728,0-42-4253,-21 139 0,13-163-2156,-3 117 0,11-144 32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36"/>
    </inkml:context>
    <inkml:brush xml:id="br0">
      <inkml:brushProperty name="width" value="0.05" units="cm"/>
      <inkml:brushProperty name="height" value="0.05" units="cm"/>
      <inkml:brushProperty name="color" value="#E71224"/>
    </inkml:brush>
  </inkml:definitions>
  <inkml:trace contextRef="#ctx0" brushRef="#br0">761 42 993,'-4'-22'6398,"-7"10"-4748,7 10-1625,-1 1 0,0 0 0,1 0 0,-1 1 0,0-1 0,0 1 0,-7 1 0,-46-3 257,17 1-367,-50 5 0,82-3 35,0 1 0,0 1 0,1-1 0,-1 1 0,1 1 1,-16 8-1,-45 33-506,53-33 489,11-8 52,0-1 1,0 1-1,0 0 0,1 0 0,-1 1 0,1-1 0,1 1 0,-1 0 1,0 0-1,1 1 0,0-1 0,0 1 0,1-1 0,0 1 0,0 0 1,0 0-1,0 0 0,1 0 0,0 0 0,1 0 0,-1 0 0,1 11 1,1-16 9,-1 0 1,0 0 0,0 0 0,0 0-1,1 0 1,-1 0 0,1 0 0,-1 0 0,1 0-1,-1-1 1,1 1 0,-1 0 0,1 0-1,0 0 1,-1-1 0,1 1 0,0 0-1,0 0 1,0-1 0,-1 1 0,1-1-1,0 1 1,0-1 0,0 1 0,0-1 0,0 0-1,0 1 1,2-1 0,37 7-27,-22-5-2,22 4 42,1 2 0,47 17 1,-73-19-4,0 0-1,0 1 1,0 0 0,-1 1 0,0 1-1,0 0 1,-1 1 0,18 18 0,-23-21-3,-1 0 1,0 1-1,-1 0 1,0 0-1,0 0 1,-1 1-1,0 0 0,-1 0 1,1 0-1,-2 0 1,1 1-1,-2 0 1,1-1-1,-1 1 1,0 0-1,0 20 1,-2-24 0,0-4-3,1 1 0,-1 0 1,0 0-1,0 0 0,0 0 0,0 0 1,-1-1-1,1 1 0,-1 0 1,0 0-1,0 0 0,0-1 0,0 1 1,0 0-1,0-1 0,-1 1 0,1-1 1,-1 0-1,0 1 0,0-1 1,1 0-1,-2 0 0,1 0 0,0 0 1,-4 2-1,-8 4-3,0-1 1,0-1-1,0 0 0,0-1 1,-1-1-1,0 0 1,0-1-1,-26 3 0,-131-4-43,136-3 46,-2-2-1,0-2 0,1-2 0,0-1 0,1-2 0,0-1 0,-55-26 0,87 35-3,-1 0-1,1 0 1,0 0-1,0-1 1,0 0-1,-4-3 1,6 5-15,1-1 0,0 1 1,0-1-1,-1 1 1,1-1-1,0 1 0,1-1 1,-1 0-1,0 0 1,0 1-1,1-1 0,-1 0 1,1 0-1,-1 0 0,1 0 1,0 0-1,0-3 1,0 5-43,0-1 0,1 0 0,-1 1 0,0-1 0,0 0 0,1 1 0,-1-1 0,0 1 0,1-1 0,-1 1 0,1-1 0,-1 0 0,1 1 0,-1-1 0,1 1 0,-1 0 0,1-1 0,-1 1 0,1-1 0,0 1 0,-1 0 0,1 0 1,-1-1-1,1 1 0,0 0 0,-1 0 0,1 0 0,0 0 0,0 0 0,-1-1 0,1 1 0,1 1 0,3-2-444,30-6-2496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37"/>
    </inkml:context>
    <inkml:brush xml:id="br0">
      <inkml:brushProperty name="width" value="0.05" units="cm"/>
      <inkml:brushProperty name="height" value="0.05" units="cm"/>
      <inkml:brushProperty name="color" value="#E71224"/>
    </inkml:brush>
  </inkml:definitions>
  <inkml:trace contextRef="#ctx0" brushRef="#br0">45 169 224,'0'0'609,"10"0"111,1 0-593,2 1 394,0-2-1,0 1 0,14-4 1,-22 3-386,0-1 1,1 1-1,-1-1 0,-1 0 1,1-1-1,0 1 0,0-1 1,-1 0-1,0 0 1,1 0-1,3-5 0,-5 5-61,0 0-1,-1 0 1,1 0-1,0-1 1,-1 1-1,0-1 1,0 1-1,0-1 1,0 0-1,0 0 1,1-7-1,-1 0 213,-1 1 0,0-1 0,-1-14 0,0 14-85,0 10-195,-1 0 0,1 1 0,0-1 1,0 0-1,-1 0 0,1 1 1,-1-1-1,1 0 0,0 1 1,-1-1-1,1 1 0,-1-1 1,1 1-1,-1-1 0,0 1 1,1-1-1,-1 1 0,0-1 1,1 1-1,-1 0 0,0-1 0,1 1 1,-1 0-1,0 0 0,0-1 1,1 1-1,-1 0 0,0 0 1,0 0-1,1 0 0,-2 0 1,-30-1 44,25 1-32,-1 1-24,0 0 0,0 0 1,1 1-1,-1 0 0,1 0 1,-1 0-1,1 1 0,0 0 0,0 1 1,0 0-1,0 0 0,1 0 1,-1 1-1,1 0 0,0 0 0,-6 8 1,9-10 1,-1 0 0,1 0-1,-1 0 1,1 1 0,0 0 0,1-1 0,-1 1 0,1 0 0,-1 1 0,1-1 0,0 0 0,1 1 0,-1-1-1,1 1 1,0-1 0,0 1 0,0-1 0,0 10 0,2-13-3,0 1 0,1-1-1,-1 0 1,0 0 0,0 0 0,0 0-1,1 0 1,-1 0 0,1 0 0,-1 0-1,1-1 1,-1 1 0,1-1 0,-1 1 0,1-1-1,-1 1 1,1-1 0,0 0 0,-1 0-1,3 0 1,3 2-2,28 6 26,0-1-1,0-2 0,65 1 1,-76-5-56,-17 0-334,0-1 0,0 0 1,0 0-1,0 0 0,0-1 0,0 0 0,-1-1 0,14-4 0,5-6-2671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38"/>
    </inkml:context>
    <inkml:brush xml:id="br0">
      <inkml:brushProperty name="width" value="0.05" units="cm"/>
      <inkml:brushProperty name="height" value="0.05" units="cm"/>
      <inkml:brushProperty name="color" value="#E71224"/>
    </inkml:brush>
  </inkml:definitions>
  <inkml:trace contextRef="#ctx0" brushRef="#br0">40 5 577,'-1'0'284,"0"-1"0,0 1 0,0-1 0,0 1 1,-1-1-1,1 1 0,0-1 0,0 1 0,0 0 1,0 0-1,-1 0 0,1 0 0,0 0 0,0 0 1,0 0-1,-1 0 0,1 0 0,-1 1 1,1-1-188,0 1 0,0-1 1,0 1-1,1 0 0,-1-1 1,0 1-1,0 0 0,1-1 1,-1 1-1,1 0 0,-1 0 1,0 0-1,1 0 0,0-1 1,-1 1-1,1 0 1,-1 2-1,0 4-116,-1-1-1,2 1 1,-1 0 0,1 0 0,0 8-1,0-6 415,-1 65 80,3 90 123,0-153-564,0 0 0,0 1 0,1-1 0,7 17 0,-6-19-19,-1 0 0,0 1 1,0 0-1,-1-1 0,0 1 1,0 12-1,-2-13-138,0-4 160,-1-1-1,2 0 0,-1 1 1,0-1-1,1 0 0,1 6 0,-1-9-185,-1 0 0,1 0 0,-1 0 0,1 0-1,-1 0 1,1 0 0,0-1 0,0 1-1,-1 0 1,1 0 0,0-1 0,0 1 0,0 0-1,0-1 1,0 1 0,0-1 0,0 1 0,0-1-1,0 0 1,0 1 0,0-1 0,0 0-1,0 0 1,0 1 0,0-1 0,0 0 0,0 0-1,2-1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39"/>
    </inkml:context>
    <inkml:brush xml:id="br0">
      <inkml:brushProperty name="width" value="0.05" units="cm"/>
      <inkml:brushProperty name="height" value="0.05" units="cm"/>
      <inkml:brushProperty name="color" value="#E71224"/>
    </inkml:brush>
  </inkml:definitions>
  <inkml:trace contextRef="#ctx0" brushRef="#br0">53 101 737,'16'0'719,"0"1"1,0 1 0,0 0 0,-1 2 0,23 6-1,-25-7-618,-1 0-1,1-1 1,0-1-1,14 1 1,-21-2-73,-1 0 0,1 0 1,-1-1-1,0 0 0,1 1 0,-1-2 1,0 1-1,1-1 0,-1 1 1,0-2-1,0 1 0,6-4 1,-8 3 4,1 0 0,-1 0 0,0 0 0,0 0 1,0-1-1,-1 1 0,1-1 0,-1 0 0,0 0 1,0 1-1,0-2 0,0 1 0,-1 0 0,1 0 0,-1-1 1,0 1-1,0 0 0,-1-1 0,0 1 0,1-1 1,-2 1-1,0-8 0,1 11-25,-1 1 0,1-1 1,-1 0-1,1 1 0,-1-1 0,1 0 0,-1 1 0,1-1 1,-1 1-1,0-1 0,0 1 0,1-1 0,-1 1 0,0 0 1,0-1-1,1 1 0,-1 0 0,0 0 0,0-1 0,0 1 1,1 0-1,-1 0 0,0 0 0,0 0 0,0 0 1,0 0-1,-28-1 29,26 1-23,-47-1 63,30-1-115,1 2 0,-1 0 0,-38 6 1,52-4 25,0 0 1,-1 1 0,1 0-1,0 0 1,0 1 0,1-1-1,-1 1 1,1 0 0,-6 6-1,-41 46 29,49-51-14,-1 1 0,1 0 1,0-1-1,0 2 0,1-1 0,0 0 0,0 0 0,0 1 0,1-1 0,0 1 0,0 0 0,0-1 0,1 1 0,0 0 0,2 8 0,-2-2 55,0-12-50,0 0 0,0 0 0,0 0 0,1 0 0,-1 0 0,0 0 0,1 0 0,-1 0 0,1-1 0,-1 1 0,1 0 0,0 0 0,-1 0 0,1-1 0,0 1 0,-1 0 0,1-1 0,0 1 0,0-1 0,0 1 0,-1 0 0,1-1 0,0 0 0,0 1 0,0-1 0,0 0 0,0 1 0,0-1 0,0 0 0,0 0 0,0 0 0,2 0 0,42 1 54,-30-2-19,129 4 475,1 1-3999,-113-4 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1T02:08:20.540"/>
    </inkml:context>
    <inkml:brush xml:id="br0">
      <inkml:brushProperty name="width" value="0.05" units="cm"/>
      <inkml:brushProperty name="height" value="0.05" units="cm"/>
      <inkml:brushProperty name="color" value="#E71224"/>
    </inkml:brush>
  </inkml:definitions>
  <inkml:trace contextRef="#ctx0" brushRef="#br0">384 2 577,'-45'-1'2074,"16"0"-1403,-42 5 0,61-3-644,0 1 0,1 0-1,-1 0 1,1 1 0,0 1-1,-1-1 1,2 2 0,-11 5-1,2 0 16,0 1-1,0 1 0,1 1 0,1 0 0,0 1 0,-20 24 1,33-33 39,0 1 0,0-1 0,0 1 0,1-1 1,0 1-1,0 0 0,0-1 0,1 1 1,-1 0-1,1 0 0,1-1 0,-1 1 0,4 11 1,-4-16-75,1 0 0,0 0 0,0 0 1,-1 0-1,1 0 0,0 0 0,0 0 1,0 0-1,1 0 0,-1 0 0,0-1 0,0 1 1,0 0-1,0-1 0,1 1 0,-1-1 1,0 1-1,1-1 0,-1 0 0,0 0 0,1 1 1,-1-1-1,0 0 0,2 0 0,4 1 26,11 3-2,0-2-1,1 1 1,-1-2-1,23-1 0,-32 0-20,0-1-1,-1 0 1,1 0-1,-1-1 1,1 0-1,-1-1 1,0 0-1,1 0 1,-1-1-1,13-8 0,3-5-1283,-1-1 0,33-34 0,-30 25-744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8E8F9-E507-4C26-999A-920DB31CE0A6}" type="datetimeFigureOut">
              <a:rPr lang="en-US"/>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A73D3-8AF7-4C7F-849E-570A33E7D1E3}" type="slidenum">
              <a:rPr lang="en-US"/>
              <a:t>‹#›</a:t>
            </a:fld>
            <a:endParaRPr lang="en-US"/>
          </a:p>
        </p:txBody>
      </p:sp>
    </p:spTree>
    <p:extLst>
      <p:ext uri="{BB962C8B-B14F-4D97-AF65-F5344CB8AC3E}">
        <p14:creationId xmlns:p14="http://schemas.microsoft.com/office/powerpoint/2010/main" val="418619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 This slide exists for a reason: It provides a fade-in from white for the first slide. Otherwise, </a:t>
            </a:r>
            <a:r>
              <a:rPr lang="en-US" err="1"/>
              <a:t>Powerpoint</a:t>
            </a:r>
            <a:r>
              <a:rPr lang="en-US"/>
              <a:t> will fade in from black. &gt;</a:t>
            </a:r>
          </a:p>
          <a:p>
            <a:endParaRPr lang="en-US"/>
          </a:p>
        </p:txBody>
      </p:sp>
      <p:sp>
        <p:nvSpPr>
          <p:cNvPr id="4" name="Slide Number Placeholder 3"/>
          <p:cNvSpPr>
            <a:spLocks noGrp="1"/>
          </p:cNvSpPr>
          <p:nvPr>
            <p:ph type="sldNum" sz="quarter" idx="5"/>
          </p:nvPr>
        </p:nvSpPr>
        <p:spPr/>
        <p:txBody>
          <a:bodyPr/>
          <a:lstStyle/>
          <a:p>
            <a:fld id="{549A73D3-8AF7-4C7F-849E-570A33E7D1E3}" type="slidenum">
              <a:rPr lang="en-US" smtClean="0"/>
              <a:t>1</a:t>
            </a:fld>
            <a:endParaRPr lang="en-US"/>
          </a:p>
        </p:txBody>
      </p:sp>
    </p:spTree>
    <p:extLst>
      <p:ext uri="{BB962C8B-B14F-4D97-AF65-F5344CB8AC3E}">
        <p14:creationId xmlns:p14="http://schemas.microsoft.com/office/powerpoint/2010/main" val="55780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Third, if training labels or data are restricted, such predictors trained on high security or private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&lt; ADVANCE &gt;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And Fourth, if data or labels are no longer available. Say, the data are so numerous or large as to be ‘transient’ because storing them is impossible. </a:t>
            </a:r>
            <a:br>
              <a:rPr lang="en-US" altLang="ko-KR" sz="1200" b="0" i="0" u="none" strike="noStrike" baseline="0" dirty="0">
                <a:latin typeface="NimbusRomNo9L-ReguItal"/>
              </a:rPr>
            </a:br>
            <a:r>
              <a:rPr lang="en-US" altLang="ko-KR" sz="1200" b="0" i="0" u="none" strike="noStrike" baseline="0" dirty="0">
                <a:latin typeface="NimbusRomNo9L-ReguItal"/>
              </a:rPr>
              <a:t>Another example is when, uh, a </a:t>
            </a:r>
            <a:r>
              <a:rPr lang="en-US" altLang="ko-KR" sz="1200" b="0" i="1" u="none" strike="noStrike" baseline="0" dirty="0">
                <a:latin typeface="NimbusRomNo9L-ReguItal"/>
              </a:rPr>
              <a:t>faculty member</a:t>
            </a:r>
            <a:r>
              <a:rPr lang="en-US" altLang="ko-KR" sz="1200" b="0" i="0" u="none" strike="noStrike" baseline="0" dirty="0">
                <a:latin typeface="NimbusRomNo9L-ReguItal"/>
              </a:rPr>
              <a:t> accidentally deletes all the grad student’s data on the GPU server (!) &lt;ADVANCE&gt; - but - </a:t>
            </a:r>
            <a:r>
              <a:rPr lang="en-US" altLang="ko-KR" sz="1200" b="0" i="1" u="none" strike="noStrike" baseline="0" dirty="0">
                <a:latin typeface="NimbusRomNo9L-ReguItal"/>
              </a:rPr>
              <a:t>we promise this wasn’t </a:t>
            </a:r>
            <a:r>
              <a:rPr lang="en-US" altLang="ko-KR" sz="1200" b="0" i="0" u="none" strike="noStrike" baseline="0" dirty="0">
                <a:latin typeface="NimbusRomNo9L-ReguItal"/>
              </a:rPr>
              <a:t>the motivation for developing this technique.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 US Small Business Administration - https://www.sba.gov/size-standards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ko-KR" sz="1200" b="0" i="0" u="none" strike="noStrike" baseline="0" dirty="0">
                <a:latin typeface="NimbusRomNo9L-ReguItal"/>
              </a:rPr>
              <a:t>© Google - TPUs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ko-KR" sz="1200" b="0" i="0" u="none" strike="noStrike" baseline="0" dirty="0">
                <a:latin typeface="NimbusRomNo9L-ReguItal"/>
              </a:rPr>
              <a:t>© Intel - https://www.redsharknews.com/technology-computing/item/7092-intel-is-building-a-brain-the-size-of-a-planet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ko-KR" sz="1200" b="0" i="0" u="none" strike="noStrike" baseline="0" dirty="0" err="1">
                <a:latin typeface="NimbusRomNo9L-ReguItal"/>
              </a:rPr>
              <a:t>Pixabay</a:t>
            </a:r>
            <a:r>
              <a:rPr lang="en-US" altLang="ko-KR" sz="1200" b="0" i="0" u="none" strike="noStrike" baseline="0" dirty="0">
                <a:latin typeface="NimbusRomNo9L-ReguItal"/>
              </a:rPr>
              <a:t> - https://pixabay.com/illustrations/europe-gdpr-data-privacy-3220208/</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ko-KR" sz="1200" b="0" i="0" u="none" strike="noStrike" baseline="0" dirty="0">
                <a:latin typeface="NimbusRomNo9L-ReguItal"/>
              </a:rPr>
              <a:t>The Noun Project - https://thenounproject.com/search/?q=data+privacy&amp;i=1772590 - Data privacy policy by </a:t>
            </a:r>
            <a:r>
              <a:rPr lang="en-US" altLang="ko-KR" sz="1200" b="0" i="0" u="none" strike="noStrike" baseline="0" dirty="0" err="1">
                <a:latin typeface="NimbusRomNo9L-ReguItal"/>
              </a:rPr>
              <a:t>Juraj</a:t>
            </a:r>
            <a:r>
              <a:rPr lang="en-US" altLang="ko-KR" sz="1200" b="0" i="0" u="none" strike="noStrike" baseline="0" dirty="0">
                <a:latin typeface="NimbusRomNo9L-ReguItal"/>
              </a:rPr>
              <a:t> </a:t>
            </a:r>
            <a:r>
              <a:rPr lang="en-US" altLang="ko-KR" sz="1200" b="0" i="0" u="none" strike="noStrike" baseline="0" dirty="0" err="1">
                <a:latin typeface="NimbusRomNo9L-ReguItal"/>
              </a:rPr>
              <a:t>Sedlák</a:t>
            </a:r>
            <a:r>
              <a:rPr lang="en-US" altLang="ko-KR" sz="1200" b="0" i="0" u="none" strike="noStrike" baseline="0" dirty="0">
                <a:latin typeface="NimbusRomNo9L-ReguItal"/>
              </a:rPr>
              <a:t> from the Noun Project</a:t>
            </a:r>
          </a:p>
        </p:txBody>
      </p:sp>
      <p:sp>
        <p:nvSpPr>
          <p:cNvPr id="4" name="Slide Number Placeholder 3"/>
          <p:cNvSpPr>
            <a:spLocks noGrp="1"/>
          </p:cNvSpPr>
          <p:nvPr>
            <p:ph type="sldNum" sz="quarter" idx="5"/>
          </p:nvPr>
        </p:nvSpPr>
        <p:spPr/>
        <p:txBody>
          <a:bodyPr/>
          <a:lstStyle/>
          <a:p>
            <a:fld id="{549A73D3-8AF7-4C7F-849E-570A33E7D1E3}" type="slidenum">
              <a:rPr lang="en-US" smtClean="0"/>
              <a:t>12</a:t>
            </a:fld>
            <a:endParaRPr lang="en-US"/>
          </a:p>
        </p:txBody>
      </p:sp>
    </p:spTree>
    <p:extLst>
      <p:ext uri="{BB962C8B-B14F-4D97-AF65-F5344CB8AC3E}">
        <p14:creationId xmlns:p14="http://schemas.microsoft.com/office/powerpoint/2010/main" val="393743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be thinking:</a:t>
            </a:r>
          </a:p>
          <a:p>
            <a:r>
              <a:rPr lang="en-US" dirty="0"/>
              <a:t>“If the test-time privileged information is a predictor from a different task, then TUPI would sound like transfer learning…”</a:t>
            </a:r>
          </a:p>
          <a:p>
            <a:endParaRPr lang="en-US" dirty="0"/>
          </a:p>
          <a:p>
            <a:r>
              <a:rPr lang="en-US" dirty="0"/>
              <a:t>TUPI is related, but distinct. Transfer learning typically assumes that the form of the predictor is the same.</a:t>
            </a:r>
          </a:p>
          <a:p>
            <a:r>
              <a:rPr lang="en-US" dirty="0"/>
              <a:t>But, if one predictor is a neural network and another is a support vector machine, then it is unclear how to transfer.</a:t>
            </a:r>
          </a:p>
          <a:p>
            <a:r>
              <a:rPr lang="en-US" dirty="0"/>
              <a:t>In the TUPI problem, the form is not assumed and so the problem is more general.</a:t>
            </a:r>
          </a:p>
        </p:txBody>
      </p:sp>
      <p:sp>
        <p:nvSpPr>
          <p:cNvPr id="4" name="Slide Number Placeholder 3"/>
          <p:cNvSpPr>
            <a:spLocks noGrp="1"/>
          </p:cNvSpPr>
          <p:nvPr>
            <p:ph type="sldNum" sz="quarter" idx="5"/>
          </p:nvPr>
        </p:nvSpPr>
        <p:spPr/>
        <p:txBody>
          <a:bodyPr/>
          <a:lstStyle/>
          <a:p>
            <a:fld id="{549A73D3-8AF7-4C7F-849E-570A33E7D1E3}" type="slidenum">
              <a:rPr lang="en-US" smtClean="0"/>
              <a:t>14</a:t>
            </a:fld>
            <a:endParaRPr lang="en-US"/>
          </a:p>
        </p:txBody>
      </p:sp>
    </p:spTree>
    <p:extLst>
      <p:ext uri="{BB962C8B-B14F-4D97-AF65-F5344CB8AC3E}">
        <p14:creationId xmlns:p14="http://schemas.microsoft.com/office/powerpoint/2010/main" val="2640975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also be thinking:</a:t>
            </a:r>
          </a:p>
          <a:p>
            <a:r>
              <a:rPr lang="en-US" dirty="0"/>
              <a:t>“Rather than no labels, if I just had _a few_ labels at test time then TUPI would sound like semi-supervised learning….”</a:t>
            </a:r>
          </a:p>
          <a:p>
            <a:endParaRPr lang="en-US" dirty="0"/>
          </a:p>
          <a:p>
            <a:r>
              <a:rPr lang="en-US" dirty="0"/>
              <a:t>That’s right. Given just a few labels, we could propagate labels across neighbors in trained and privileged feature space.</a:t>
            </a:r>
          </a:p>
          <a:p>
            <a:r>
              <a:rPr lang="en-US" dirty="0"/>
              <a:t>However, in the TUPI problem, we have no labels.</a:t>
            </a:r>
          </a:p>
        </p:txBody>
      </p:sp>
      <p:sp>
        <p:nvSpPr>
          <p:cNvPr id="4" name="Slide Number Placeholder 3"/>
          <p:cNvSpPr>
            <a:spLocks noGrp="1"/>
          </p:cNvSpPr>
          <p:nvPr>
            <p:ph type="sldNum" sz="quarter" idx="5"/>
          </p:nvPr>
        </p:nvSpPr>
        <p:spPr/>
        <p:txBody>
          <a:bodyPr/>
          <a:lstStyle/>
          <a:p>
            <a:fld id="{549A73D3-8AF7-4C7F-849E-570A33E7D1E3}" type="slidenum">
              <a:rPr lang="en-US" smtClean="0"/>
              <a:t>15</a:t>
            </a:fld>
            <a:endParaRPr lang="en-US"/>
          </a:p>
        </p:txBody>
      </p:sp>
    </p:spTree>
    <p:extLst>
      <p:ext uri="{BB962C8B-B14F-4D97-AF65-F5344CB8AC3E}">
        <p14:creationId xmlns:p14="http://schemas.microsoft.com/office/powerpoint/2010/main" val="203407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CoConut</a:t>
            </a:r>
            <a:r>
              <a:rPr lang="en-US" dirty="0"/>
              <a:t>, Khamis and Lampert perform </a:t>
            </a:r>
            <a:r>
              <a:rPr lang="en-US" i="1" dirty="0"/>
              <a:t>output label space regularization </a:t>
            </a:r>
            <a:r>
              <a:rPr lang="en-US" i="0" dirty="0"/>
              <a:t>to prefer certain class proportions by refinement via a graph Laplacian local neighborhood structure.</a:t>
            </a:r>
            <a:endParaRPr lang="en-US" i="1" dirty="0"/>
          </a:p>
          <a:p>
            <a:r>
              <a:rPr lang="en-US" dirty="0"/>
              <a:t>They took </a:t>
            </a:r>
            <a:r>
              <a:rPr lang="en-US" i="0" dirty="0"/>
              <a:t>the required pairwise distances </a:t>
            </a:r>
            <a:r>
              <a:rPr lang="en-US" dirty="0"/>
              <a:t>from the training-time features, but if we take the distances from </a:t>
            </a:r>
            <a:r>
              <a:rPr lang="en-US" i="1" dirty="0"/>
              <a:t>test-time features </a:t>
            </a:r>
            <a:r>
              <a:rPr lang="en-US" i="0" dirty="0"/>
              <a:t>then this approach can apply to the TUPI problem</a:t>
            </a:r>
            <a:r>
              <a:rPr lang="en-US" i="1" dirty="0"/>
              <a:t>.</a:t>
            </a:r>
            <a:endParaRPr lang="en-US" dirty="0"/>
          </a:p>
          <a:p>
            <a:endParaRPr lang="en-US" dirty="0"/>
          </a:p>
          <a:p>
            <a:r>
              <a:rPr lang="en-US" dirty="0"/>
              <a:t>Their assumption that neighborhood smoothness can improve predictor performance is actually complementary to our approach.</a:t>
            </a:r>
          </a:p>
        </p:txBody>
      </p:sp>
      <p:sp>
        <p:nvSpPr>
          <p:cNvPr id="4" name="Slide Number Placeholder 3"/>
          <p:cNvSpPr>
            <a:spLocks noGrp="1"/>
          </p:cNvSpPr>
          <p:nvPr>
            <p:ph type="sldNum" sz="quarter" idx="5"/>
          </p:nvPr>
        </p:nvSpPr>
        <p:spPr/>
        <p:txBody>
          <a:bodyPr/>
          <a:lstStyle/>
          <a:p>
            <a:fld id="{549A73D3-8AF7-4C7F-849E-570A33E7D1E3}" type="slidenum">
              <a:rPr lang="en-US" smtClean="0"/>
              <a:t>17</a:t>
            </a:fld>
            <a:endParaRPr lang="en-US"/>
          </a:p>
        </p:txBody>
      </p:sp>
    </p:spTree>
    <p:extLst>
      <p:ext uri="{BB962C8B-B14F-4D97-AF65-F5344CB8AC3E}">
        <p14:creationId xmlns:p14="http://schemas.microsoft.com/office/powerpoint/2010/main" val="15956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fundamental assumption is that</a:t>
            </a:r>
          </a:p>
          <a:p>
            <a:endParaRPr lang="en-US" altLang="ko-KR" dirty="0"/>
          </a:p>
          <a:p>
            <a:r>
              <a:rPr lang="en-US" altLang="ko-KR" dirty="0"/>
              <a:t>“Useful privileged information will exhibit a strong statistical dependence with a hypothesized perfect predictor.”</a:t>
            </a:r>
          </a:p>
          <a:p>
            <a:endParaRPr lang="en-US" altLang="ko-KR" dirty="0"/>
          </a:p>
          <a:p>
            <a:r>
              <a:rPr lang="en-US" altLang="ko-KR" dirty="0"/>
              <a:t>So, why might statistical dependence be a good assumption?</a:t>
            </a:r>
          </a:p>
          <a:p>
            <a:endParaRPr lang="en-US" dirty="0"/>
          </a:p>
          <a:p>
            <a:endParaRPr lang="en-US" dirty="0"/>
          </a:p>
        </p:txBody>
      </p:sp>
      <p:sp>
        <p:nvSpPr>
          <p:cNvPr id="4" name="Slide Number Placeholder 3"/>
          <p:cNvSpPr>
            <a:spLocks noGrp="1"/>
          </p:cNvSpPr>
          <p:nvPr>
            <p:ph type="sldNum" sz="quarter" idx="5"/>
          </p:nvPr>
        </p:nvSpPr>
        <p:spPr/>
        <p:txBody>
          <a:bodyPr/>
          <a:lstStyle/>
          <a:p>
            <a:fld id="{549A73D3-8AF7-4C7F-849E-570A33E7D1E3}" type="slidenum">
              <a:rPr lang="en-US" smtClean="0"/>
              <a:t>19</a:t>
            </a:fld>
            <a:endParaRPr lang="en-US"/>
          </a:p>
        </p:txBody>
      </p:sp>
    </p:spTree>
    <p:extLst>
      <p:ext uri="{BB962C8B-B14F-4D97-AF65-F5344CB8AC3E}">
        <p14:creationId xmlns:p14="http://schemas.microsoft.com/office/powerpoint/2010/main" val="99487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the privileged information feature were ideal, then it would exactly correlate with the perfect predictor.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ADVANCE &gt;</a:t>
            </a:r>
          </a:p>
          <a:p>
            <a:r>
              <a:rPr lang="en-US" dirty="0"/>
              <a:t>Similarly, suppose the privileged information were useless, then it would be independent from the perfect predictor.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ADVANCE &gt;</a:t>
            </a:r>
          </a:p>
          <a:p>
            <a:r>
              <a:rPr lang="en-US" dirty="0"/>
              <a:t>We might expect the privileged information to be somewhat useful – perhaps its scale or even just its sign correlates with the perfect predictor.</a:t>
            </a:r>
          </a:p>
          <a:p>
            <a:endParaRPr lang="en-US" dirty="0"/>
          </a:p>
          <a:p>
            <a:r>
              <a:rPr lang="en-US" dirty="0"/>
              <a:t>&lt; ADVANCE &gt;</a:t>
            </a:r>
          </a:p>
          <a:p>
            <a:r>
              <a:rPr lang="en-US" dirty="0"/>
              <a:t>In each case, statistical dependence considers every point in the dataset holistically, rather than the local neighborhood structure.</a:t>
            </a:r>
          </a:p>
        </p:txBody>
      </p:sp>
      <p:sp>
        <p:nvSpPr>
          <p:cNvPr id="4" name="Slide Number Placeholder 3"/>
          <p:cNvSpPr>
            <a:spLocks noGrp="1"/>
          </p:cNvSpPr>
          <p:nvPr>
            <p:ph type="sldNum" sz="quarter" idx="5"/>
          </p:nvPr>
        </p:nvSpPr>
        <p:spPr/>
        <p:txBody>
          <a:bodyPr/>
          <a:lstStyle/>
          <a:p>
            <a:fld id="{549A73D3-8AF7-4C7F-849E-570A33E7D1E3}" type="slidenum">
              <a:rPr lang="en-US" smtClean="0"/>
              <a:t>21</a:t>
            </a:fld>
            <a:endParaRPr lang="en-US"/>
          </a:p>
        </p:txBody>
      </p:sp>
    </p:spTree>
    <p:extLst>
      <p:ext uri="{BB962C8B-B14F-4D97-AF65-F5344CB8AC3E}">
        <p14:creationId xmlns:p14="http://schemas.microsoft.com/office/powerpoint/2010/main" val="2315807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9A73D3-8AF7-4C7F-849E-570A33E7D1E3}" type="slidenum">
              <a:rPr lang="en-US" smtClean="0"/>
              <a:t>22</a:t>
            </a:fld>
            <a:endParaRPr lang="en-US"/>
          </a:p>
        </p:txBody>
      </p:sp>
    </p:spTree>
    <p:extLst>
      <p:ext uri="{BB962C8B-B14F-4D97-AF65-F5344CB8AC3E}">
        <p14:creationId xmlns:p14="http://schemas.microsoft.com/office/powerpoint/2010/main" val="386463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use two tools in our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First, statistical dependence measures like Pearson’s correlation coefficient are only valid for linear relationships.</a:t>
            </a:r>
          </a:p>
          <a:p>
            <a:r>
              <a:rPr lang="en-US" dirty="0"/>
              <a:t>We might expect the relationship between the privileged information and our perfect predictor to be nonlinear.</a:t>
            </a:r>
          </a:p>
        </p:txBody>
      </p:sp>
      <p:sp>
        <p:nvSpPr>
          <p:cNvPr id="4" name="Slide Number Placeholder 3"/>
          <p:cNvSpPr>
            <a:spLocks noGrp="1"/>
          </p:cNvSpPr>
          <p:nvPr>
            <p:ph type="sldNum" sz="quarter" idx="5"/>
          </p:nvPr>
        </p:nvSpPr>
        <p:spPr/>
        <p:txBody>
          <a:bodyPr/>
          <a:lstStyle/>
          <a:p>
            <a:fld id="{549A73D3-8AF7-4C7F-849E-570A33E7D1E3}" type="slidenum">
              <a:rPr lang="en-US" smtClean="0"/>
              <a:t>23</a:t>
            </a:fld>
            <a:endParaRPr lang="en-US"/>
          </a:p>
        </p:txBody>
      </p:sp>
    </p:spTree>
    <p:extLst>
      <p:ext uri="{BB962C8B-B14F-4D97-AF65-F5344CB8AC3E}">
        <p14:creationId xmlns:p14="http://schemas.microsoft.com/office/powerpoint/2010/main" val="413968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ADVANCE &gt;</a:t>
            </a:r>
          </a:p>
          <a:p>
            <a:r>
              <a:rPr lang="en-US" dirty="0"/>
              <a:t>As such, we will use a kernel method – the Hilbert-Schmidt Independence Criterion or HSIC – to describe non-linear statistical dependence.</a:t>
            </a:r>
          </a:p>
          <a:p>
            <a:r>
              <a:rPr lang="en-US" dirty="0"/>
              <a:t>This can detect arbitrary dependencies on random variables, no matter their form.</a:t>
            </a:r>
          </a:p>
          <a:p>
            <a:endParaRPr lang="en-US" dirty="0"/>
          </a:p>
          <a:p>
            <a:r>
              <a:rPr lang="en-US" dirty="0"/>
              <a:t>&lt; ADVANCE &gt;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Suppose we have two datasets V and W sampled from their probability distributions.</a:t>
            </a:r>
          </a:p>
          <a:p>
            <a:r>
              <a:rPr lang="en-US" dirty="0"/>
              <a:t>&lt; ADVANCE &gt;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HSIC is zero if and only if the underlying random variables of V and W are independent. This is a required criterion for a statistical dependence measure.</a:t>
            </a:r>
          </a:p>
          <a:p>
            <a:endParaRPr lang="en-US" dirty="0"/>
          </a:p>
        </p:txBody>
      </p:sp>
      <p:sp>
        <p:nvSpPr>
          <p:cNvPr id="4" name="Slide Number Placeholder 3"/>
          <p:cNvSpPr>
            <a:spLocks noGrp="1"/>
          </p:cNvSpPr>
          <p:nvPr>
            <p:ph type="sldNum" sz="quarter" idx="5"/>
          </p:nvPr>
        </p:nvSpPr>
        <p:spPr/>
        <p:txBody>
          <a:bodyPr/>
          <a:lstStyle/>
          <a:p>
            <a:fld id="{549A73D3-8AF7-4C7F-849E-570A33E7D1E3}" type="slidenum">
              <a:rPr lang="en-US" smtClean="0"/>
              <a:t>24</a:t>
            </a:fld>
            <a:endParaRPr lang="en-US"/>
          </a:p>
        </p:txBody>
      </p:sp>
    </p:spTree>
    <p:extLst>
      <p:ext uri="{BB962C8B-B14F-4D97-AF65-F5344CB8AC3E}">
        <p14:creationId xmlns:p14="http://schemas.microsoft.com/office/powerpoint/2010/main" val="327601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a:t>To compute HSIC, we first calculate the kernel evaluation matrices using Gaussians of both V &lt;ADVANCE, pause&gt; and W.</a:t>
            </a:r>
          </a:p>
          <a:p>
            <a:r>
              <a:rPr lang="en-US" altLang="ko-KR" dirty="0"/>
              <a:t>&lt; ADVANCE &gt; </a:t>
            </a:r>
          </a:p>
          <a:p>
            <a:r>
              <a:rPr lang="en-US" altLang="ko-KR" dirty="0"/>
              <a:t>Then, we align the corresponding kernel matrices via the centering matrix.</a:t>
            </a:r>
          </a:p>
          <a:p>
            <a:endParaRPr lang="en-US" altLang="ko-KR" dirty="0"/>
          </a:p>
          <a:p>
            <a:r>
              <a:rPr lang="en-US" altLang="ko-KR" dirty="0"/>
              <a:t>This gives us a finite sample-based estimation of the statistical dependence of the underlying random variables V and W. </a:t>
            </a:r>
          </a:p>
          <a:p>
            <a:endParaRPr lang="en-US" altLang="ko-KR" dirty="0"/>
          </a:p>
          <a:p>
            <a:endParaRPr lang="en-US" dirty="0"/>
          </a:p>
        </p:txBody>
      </p:sp>
      <p:sp>
        <p:nvSpPr>
          <p:cNvPr id="4" name="Slide Number Placeholder 3"/>
          <p:cNvSpPr>
            <a:spLocks noGrp="1"/>
          </p:cNvSpPr>
          <p:nvPr>
            <p:ph type="sldNum" sz="quarter" idx="5"/>
          </p:nvPr>
        </p:nvSpPr>
        <p:spPr/>
        <p:txBody>
          <a:bodyPr/>
          <a:lstStyle/>
          <a:p>
            <a:fld id="{549A73D3-8AF7-4C7F-849E-570A33E7D1E3}" type="slidenum">
              <a:rPr lang="en-US" smtClean="0"/>
              <a:t>25</a:t>
            </a:fld>
            <a:endParaRPr lang="en-US"/>
          </a:p>
        </p:txBody>
      </p:sp>
    </p:spTree>
    <p:extLst>
      <p:ext uri="{BB962C8B-B14F-4D97-AF65-F5344CB8AC3E}">
        <p14:creationId xmlns:p14="http://schemas.microsoft.com/office/powerpoint/2010/main" val="155932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How might we improve a predictor _after_ it has been trained &lt;ADVANCE&gt;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and _without_ having access to the original training data or labels?</a:t>
            </a:r>
          </a:p>
          <a:p>
            <a:endParaRPr lang="en-US" dirty="0"/>
          </a:p>
        </p:txBody>
      </p:sp>
      <p:sp>
        <p:nvSpPr>
          <p:cNvPr id="4" name="Slide Number Placeholder 3"/>
          <p:cNvSpPr>
            <a:spLocks noGrp="1"/>
          </p:cNvSpPr>
          <p:nvPr>
            <p:ph type="sldNum" sz="quarter" idx="5"/>
          </p:nvPr>
        </p:nvSpPr>
        <p:spPr/>
        <p:txBody>
          <a:bodyPr/>
          <a:lstStyle/>
          <a:p>
            <a:fld id="{549A73D3-8AF7-4C7F-849E-570A33E7D1E3}" type="slidenum">
              <a:rPr lang="en-US" smtClean="0"/>
              <a:t>2</a:t>
            </a:fld>
            <a:endParaRPr lang="en-US"/>
          </a:p>
        </p:txBody>
      </p:sp>
    </p:spTree>
    <p:extLst>
      <p:ext uri="{BB962C8B-B14F-4D97-AF65-F5344CB8AC3E}">
        <p14:creationId xmlns:p14="http://schemas.microsoft.com/office/powerpoint/2010/main" val="3925511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side note, if we use linear kernels, then HSIC provides a measure for linear dependences.</a:t>
            </a:r>
          </a:p>
        </p:txBody>
      </p:sp>
      <p:sp>
        <p:nvSpPr>
          <p:cNvPr id="4" name="Slide Number Placeholder 3"/>
          <p:cNvSpPr>
            <a:spLocks noGrp="1"/>
          </p:cNvSpPr>
          <p:nvPr>
            <p:ph type="sldNum" sz="quarter" idx="5"/>
          </p:nvPr>
        </p:nvSpPr>
        <p:spPr/>
        <p:txBody>
          <a:bodyPr/>
          <a:lstStyle/>
          <a:p>
            <a:fld id="{549A73D3-8AF7-4C7F-849E-570A33E7D1E3}" type="slidenum">
              <a:rPr lang="en-US" smtClean="0"/>
              <a:t>26</a:t>
            </a:fld>
            <a:endParaRPr lang="en-US"/>
          </a:p>
        </p:txBody>
      </p:sp>
    </p:spTree>
    <p:extLst>
      <p:ext uri="{BB962C8B-B14F-4D97-AF65-F5344CB8AC3E}">
        <p14:creationId xmlns:p14="http://schemas.microsoft.com/office/powerpoint/2010/main" val="127724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Second, we can never observe the perfect predictor at test time because we do not have labels.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Instead, we will consider the output from our predictor f to be </a:t>
            </a:r>
            <a:r>
              <a:rPr lang="en-US" altLang="ko-KR" i="1" dirty="0"/>
              <a:t>noisy predictions</a:t>
            </a:r>
            <a:r>
              <a:rPr lang="en-US" altLang="ko-KR" i="0" dirty="0"/>
              <a:t> of the true perfect predictor. </a:t>
            </a:r>
          </a:p>
          <a:p>
            <a:endParaRPr lang="en-US" dirty="0"/>
          </a:p>
        </p:txBody>
      </p:sp>
      <p:sp>
        <p:nvSpPr>
          <p:cNvPr id="4" name="Slide Number Placeholder 3"/>
          <p:cNvSpPr>
            <a:spLocks noGrp="1"/>
          </p:cNvSpPr>
          <p:nvPr>
            <p:ph type="sldNum" sz="quarter" idx="5"/>
          </p:nvPr>
        </p:nvSpPr>
        <p:spPr/>
        <p:txBody>
          <a:bodyPr/>
          <a:lstStyle/>
          <a:p>
            <a:fld id="{549A73D3-8AF7-4C7F-849E-570A33E7D1E3}" type="slidenum">
              <a:rPr lang="en-US" smtClean="0"/>
              <a:t>27</a:t>
            </a:fld>
            <a:endParaRPr lang="en-US"/>
          </a:p>
        </p:txBody>
      </p:sp>
    </p:spTree>
    <p:extLst>
      <p:ext uri="{BB962C8B-B14F-4D97-AF65-F5344CB8AC3E}">
        <p14:creationId xmlns:p14="http://schemas.microsoft.com/office/powerpoint/2010/main" val="3503199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i="0" dirty="0"/>
              <a:t>Then, we will employ a high-dimensional denoising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i="0" dirty="0"/>
              <a:t>This will </a:t>
            </a:r>
            <a:r>
              <a:rPr lang="en-US" altLang="ko-KR" dirty="0"/>
              <a:t>empirically estimate and strengthen the statistical dependence between the initial noisy predictor and the test-time privileged information via denoising.</a:t>
            </a:r>
          </a:p>
        </p:txBody>
      </p:sp>
      <p:sp>
        <p:nvSpPr>
          <p:cNvPr id="4" name="Slide Number Placeholder 3"/>
          <p:cNvSpPr>
            <a:spLocks noGrp="1"/>
          </p:cNvSpPr>
          <p:nvPr>
            <p:ph type="sldNum" sz="quarter" idx="5"/>
          </p:nvPr>
        </p:nvSpPr>
        <p:spPr/>
        <p:txBody>
          <a:bodyPr/>
          <a:lstStyle/>
          <a:p>
            <a:fld id="{549A73D3-8AF7-4C7F-849E-570A33E7D1E3}" type="slidenum">
              <a:rPr lang="en-US" smtClean="0"/>
              <a:t>28</a:t>
            </a:fld>
            <a:endParaRPr lang="en-US"/>
          </a:p>
        </p:txBody>
      </p:sp>
    </p:spTree>
    <p:extLst>
      <p:ext uri="{BB962C8B-B14F-4D97-AF65-F5344CB8AC3E}">
        <p14:creationId xmlns:p14="http://schemas.microsoft.com/office/powerpoint/2010/main" val="3094218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ea typeface="맑은 고딕"/>
              </a:rPr>
              <a:t>Hein and Meier’s algorithm supposes that we have data points P as noisy observations of an underlying manifold </a:t>
            </a:r>
            <a:r>
              <a:rPr lang="en-US" altLang="ko-KR" i="1" dirty="0">
                <a:ea typeface="맑은 고딕"/>
              </a:rPr>
              <a:t>M</a:t>
            </a:r>
            <a:r>
              <a:rPr lang="en-US" altLang="ko-KR" dirty="0">
                <a:ea typeface="맑은 고딕"/>
              </a:rPr>
              <a:t>.</a:t>
            </a:r>
          </a:p>
          <a:p>
            <a:endParaRPr lang="en-US" altLang="ko-KR" dirty="0"/>
          </a:p>
          <a:p>
            <a:r>
              <a:rPr lang="en-US" altLang="ko-KR" dirty="0"/>
              <a:t>&lt; ADVANCE &gt;</a:t>
            </a:r>
          </a:p>
          <a:p>
            <a:r>
              <a:rPr lang="en-US" altLang="ko-KR" dirty="0">
                <a:ea typeface="맑은 고딕"/>
              </a:rPr>
              <a:t>Their idea is to simulate a diffusion process on </a:t>
            </a:r>
            <a:r>
              <a:rPr lang="en-US" altLang="ko-KR" i="1" dirty="0">
                <a:ea typeface="맑은 고딕"/>
              </a:rPr>
              <a:t>M </a:t>
            </a:r>
            <a:r>
              <a:rPr lang="en-US" altLang="ko-KR" i="0" dirty="0">
                <a:ea typeface="맑은 고딕"/>
              </a:rPr>
              <a:t>to denoise </a:t>
            </a:r>
            <a:r>
              <a:rPr lang="en-US" altLang="ko-KR" i="1" dirty="0">
                <a:ea typeface="맑은 고딕"/>
              </a:rPr>
              <a:t>P.</a:t>
            </a:r>
            <a:r>
              <a:rPr lang="en-US" altLang="ko-KR" dirty="0">
                <a:ea typeface="맑은 고딕"/>
              </a:rPr>
              <a:t> We construct the generator of the diffusion process as a graph Laplacian based on pairwise similarities W of individual data points.</a:t>
            </a:r>
            <a:endParaRPr lang="en-US" altLang="ko-KR" dirty="0">
              <a:ea typeface="맑은 고딕"/>
              <a:cs typeface="Calibri"/>
            </a:endParaRPr>
          </a:p>
          <a:p>
            <a:endParaRPr lang="en-US" altLang="ko-KR" dirty="0"/>
          </a:p>
          <a:p>
            <a:r>
              <a:rPr lang="en-US" altLang="ko-KR" dirty="0"/>
              <a:t>&lt; ADVANCE &gt;</a:t>
            </a:r>
          </a:p>
          <a:p>
            <a:r>
              <a:rPr lang="en-US" altLang="ko-KR" dirty="0">
                <a:ea typeface="맑은 고딕"/>
              </a:rPr>
              <a:t>Then, denoising of </a:t>
            </a:r>
            <a:r>
              <a:rPr lang="en-US" altLang="ko-KR" i="1" dirty="0">
                <a:ea typeface="맑은 고딕"/>
              </a:rPr>
              <a:t>P</a:t>
            </a:r>
            <a:r>
              <a:rPr lang="en-US" altLang="ko-KR" dirty="0">
                <a:ea typeface="맑은 고딕"/>
              </a:rPr>
              <a:t> is given as an iterative time-discretization obtained based on implicit Euler scheme.</a:t>
            </a:r>
            <a:endParaRPr lang="en-US" altLang="ko-KR" dirty="0">
              <a:ea typeface="맑은 고딕"/>
              <a:cs typeface="Calibri"/>
            </a:endParaRPr>
          </a:p>
          <a:p>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29</a:t>
            </a:fld>
            <a:endParaRPr lang="en-US"/>
          </a:p>
        </p:txBody>
      </p:sp>
    </p:spTree>
    <p:extLst>
      <p:ext uri="{BB962C8B-B14F-4D97-AF65-F5344CB8AC3E}">
        <p14:creationId xmlns:p14="http://schemas.microsoft.com/office/powerpoint/2010/main" val="3328353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i="0" dirty="0">
                <a:ea typeface="맑은 고딕"/>
              </a:rPr>
              <a:t>So, let’s go back to the diagram of our TUPI problem statement, and use the idea of adapting features with statistical dependence.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p>
          <a:p>
            <a:pPr>
              <a:defRPr/>
            </a:pPr>
            <a:r>
              <a:rPr lang="en-US" altLang="ko-KR" dirty="0">
                <a:ea typeface="맑은 고딕"/>
              </a:rPr>
              <a:t>First, let’s declare our test-time privileged feature sets as H^1 to </a:t>
            </a:r>
            <a:r>
              <a:rPr lang="en-US" altLang="ko-KR" dirty="0" err="1">
                <a:ea typeface="맑은 고딕"/>
              </a:rPr>
              <a:t>H^m</a:t>
            </a:r>
            <a:endParaRPr lang="en-US" altLang="ko-KR" dirty="0">
              <a:ea typeface="맑은 고딕"/>
            </a:endParaRPr>
          </a:p>
        </p:txBody>
      </p:sp>
      <p:sp>
        <p:nvSpPr>
          <p:cNvPr id="4" name="슬라이드 번호 개체 틀 3"/>
          <p:cNvSpPr>
            <a:spLocks noGrp="1"/>
          </p:cNvSpPr>
          <p:nvPr>
            <p:ph type="sldNum" sz="quarter" idx="5"/>
          </p:nvPr>
        </p:nvSpPr>
        <p:spPr/>
        <p:txBody>
          <a:bodyPr/>
          <a:lstStyle/>
          <a:p>
            <a:fld id="{549A73D3-8AF7-4C7F-849E-570A33E7D1E3}" type="slidenum">
              <a:rPr lang="en-US" smtClean="0"/>
              <a:t>31</a:t>
            </a:fld>
            <a:endParaRPr lang="en-US"/>
          </a:p>
        </p:txBody>
      </p:sp>
    </p:spTree>
    <p:extLst>
      <p:ext uri="{BB962C8B-B14F-4D97-AF65-F5344CB8AC3E}">
        <p14:creationId xmlns:p14="http://schemas.microsoft.com/office/powerpoint/2010/main" val="2595650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We’re going to treat the trained predictor </a:t>
            </a:r>
            <a:r>
              <a:rPr lang="en-US" altLang="ko-KR" i="1" dirty="0"/>
              <a:t>f </a:t>
            </a:r>
            <a:r>
              <a:rPr lang="en-US" altLang="ko-KR" i="0" dirty="0"/>
              <a:t>as an initial predictor that produces a set of predictions </a:t>
            </a:r>
            <a:r>
              <a:rPr lang="en-US" altLang="ko-KR" i="0" dirty="0" err="1"/>
              <a:t>f^I</a:t>
            </a:r>
            <a:r>
              <a:rPr lang="en-US" altLang="ko-KR"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i="1"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32</a:t>
            </a:fld>
            <a:endParaRPr lang="en-US"/>
          </a:p>
        </p:txBody>
      </p:sp>
    </p:spTree>
    <p:extLst>
      <p:ext uri="{BB962C8B-B14F-4D97-AF65-F5344CB8AC3E}">
        <p14:creationId xmlns:p14="http://schemas.microsoft.com/office/powerpoint/2010/main" val="1532375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i="0" dirty="0"/>
              <a:t>And then we’re going to use HSIC and manifold denoising to adapt features to produce an optimized prediction </a:t>
            </a:r>
            <a:r>
              <a:rPr lang="en-US" altLang="ko-KR" i="0" dirty="0" err="1"/>
              <a:t>f^O</a:t>
            </a:r>
            <a:r>
              <a:rPr lang="en-US" altLang="ko-KR" i="0" dirty="0"/>
              <a:t>.</a:t>
            </a:r>
          </a:p>
        </p:txBody>
      </p:sp>
      <p:sp>
        <p:nvSpPr>
          <p:cNvPr id="4" name="슬라이드 번호 개체 틀 3"/>
          <p:cNvSpPr>
            <a:spLocks noGrp="1"/>
          </p:cNvSpPr>
          <p:nvPr>
            <p:ph type="sldNum" sz="quarter" idx="5"/>
          </p:nvPr>
        </p:nvSpPr>
        <p:spPr/>
        <p:txBody>
          <a:bodyPr/>
          <a:lstStyle/>
          <a:p>
            <a:fld id="{549A73D3-8AF7-4C7F-849E-570A33E7D1E3}" type="slidenum">
              <a:rPr lang="en-US" smtClean="0"/>
              <a:t>33</a:t>
            </a:fld>
            <a:endParaRPr lang="en-US"/>
          </a:p>
        </p:txBody>
      </p:sp>
    </p:spTree>
    <p:extLst>
      <p:ext uri="{BB962C8B-B14F-4D97-AF65-F5344CB8AC3E}">
        <p14:creationId xmlns:p14="http://schemas.microsoft.com/office/powerpoint/2010/main" val="3296311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defRPr/>
            </a:pPr>
            <a:r>
              <a:rPr lang="en-US" altLang="ko-KR" dirty="0">
                <a:ea typeface="맑은 고딕"/>
              </a:rPr>
              <a:t>Specifically, &lt;ADVANCE&gt;</a:t>
            </a:r>
            <a:endParaRPr lang="en-US" altLang="ko-KR" dirty="0"/>
          </a:p>
          <a:p>
            <a:pPr>
              <a:defRPr/>
            </a:pPr>
            <a:r>
              <a:rPr lang="en-US" altLang="ko-KR" dirty="0">
                <a:ea typeface="맑은 고딕"/>
              </a:rPr>
              <a:t>Given our initial predictor f and features H, &lt;ADVANCE&gt; we define the corresponding kernel matrix evaluations </a:t>
            </a:r>
            <a:r>
              <a:rPr lang="en-US" altLang="ko-KR" dirty="0" err="1">
                <a:ea typeface="맑은 고딕"/>
              </a:rPr>
              <a:t>K_f</a:t>
            </a:r>
            <a:r>
              <a:rPr lang="en-US" altLang="ko-KR" dirty="0">
                <a:ea typeface="맑은 고딕"/>
              </a:rPr>
              <a:t> and </a:t>
            </a:r>
            <a:r>
              <a:rPr lang="en-US" altLang="ko-KR" dirty="0" err="1">
                <a:ea typeface="맑은 고딕"/>
              </a:rPr>
              <a:t>K_i</a:t>
            </a:r>
            <a:r>
              <a:rPr lang="en-US" altLang="ko-KR" dirty="0">
                <a:ea typeface="맑은 고딕"/>
              </a:rPr>
              <a:t> using Gaussian kernels as before. </a:t>
            </a:r>
            <a:endParaRPr lang="en-US" altLang="ko-KR" dirty="0">
              <a:ea typeface="맑은 고딕"/>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ea typeface="맑은 고딕"/>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ea typeface="맑은 고딕"/>
              </a:rPr>
              <a:t>&lt;ADVANCE&gt;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ea typeface="맑은 고딕"/>
              </a:rPr>
              <a:t>Then, we obtain our manifold embedding by casting the predictor and privileged features to their</a:t>
            </a:r>
            <a:r>
              <a:rPr lang="ko-KR" altLang="en-US" dirty="0">
                <a:ea typeface="맑은 고딕"/>
              </a:rPr>
              <a:t> </a:t>
            </a:r>
            <a:r>
              <a:rPr lang="en-US" altLang="ko-KR" dirty="0">
                <a:ea typeface="맑은 고딕"/>
              </a:rPr>
              <a:t>normalized</a:t>
            </a:r>
            <a:r>
              <a:rPr lang="ko-KR" altLang="en-US" dirty="0">
                <a:ea typeface="맑은 고딕"/>
              </a:rPr>
              <a:t> </a:t>
            </a:r>
            <a:r>
              <a:rPr lang="en-US" altLang="ko-KR" dirty="0">
                <a:ea typeface="맑은 고딕"/>
              </a:rPr>
              <a:t>kernel</a:t>
            </a:r>
            <a:r>
              <a:rPr lang="ko-KR" altLang="en-US" dirty="0">
                <a:ea typeface="맑은 고딕"/>
              </a:rPr>
              <a:t> </a:t>
            </a:r>
            <a:r>
              <a:rPr lang="en-US" altLang="ko-KR" dirty="0">
                <a:ea typeface="맑은 고딕"/>
              </a:rPr>
              <a:t>matrices.</a:t>
            </a:r>
            <a:endParaRPr lang="ko-KR" altLang="en-US" dirty="0">
              <a:ea typeface="맑은 고딕"/>
            </a:endParaRPr>
          </a:p>
          <a:p>
            <a:endParaRPr lang="en-US" altLang="ko-KR" dirty="0">
              <a:ea typeface="맑은 고딕"/>
            </a:endParaRPr>
          </a:p>
          <a:p>
            <a:r>
              <a:rPr lang="en-US" altLang="ko-KR" dirty="0">
                <a:ea typeface="맑은 고딕"/>
              </a:rPr>
              <a:t>&lt; ADVANCE &gt;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ea typeface="맑은 고딕"/>
              </a:rPr>
              <a:t>In this case, the natural similarity measure on the manifold is given in the form of the inner-product between kernel matrices.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ea typeface="맑은 고딕"/>
                <a:cs typeface="Calibri"/>
              </a:rPr>
              <a:t>&lt; ADVANCE &gt;</a:t>
            </a:r>
          </a:p>
          <a:p>
            <a:r>
              <a:rPr lang="en-US" altLang="ko-KR" dirty="0">
                <a:ea typeface="맑은 고딕"/>
              </a:rPr>
              <a:t>This is precisely HSIC between the predictor f and privileged features </a:t>
            </a:r>
            <a:r>
              <a:rPr lang="en-US" altLang="ko-KR" dirty="0" err="1">
                <a:ea typeface="맑은 고딕"/>
              </a:rPr>
              <a:t>H^i</a:t>
            </a:r>
            <a:r>
              <a:rPr lang="en-US" altLang="ko-KR" dirty="0">
                <a:ea typeface="맑은 고딕"/>
              </a:rPr>
              <a:t> when we consider them as samples from random variables. </a:t>
            </a:r>
          </a:p>
          <a:p>
            <a:endParaRPr lang="ko-KR" altLang="en-US" dirty="0"/>
          </a:p>
          <a:p>
            <a:endParaRPr lang="en-US" altLang="ko-KR"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34</a:t>
            </a:fld>
            <a:endParaRPr lang="en-US"/>
          </a:p>
        </p:txBody>
      </p:sp>
    </p:spTree>
    <p:extLst>
      <p:ext uri="{BB962C8B-B14F-4D97-AF65-F5344CB8AC3E}">
        <p14:creationId xmlns:p14="http://schemas.microsoft.com/office/powerpoint/2010/main" val="4220897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9A73D3-8AF7-4C7F-849E-570A33E7D1E3}" type="slidenum">
              <a:rPr lang="en-US" smtClean="0"/>
              <a:t>35</a:t>
            </a:fld>
            <a:endParaRPr lang="en-US"/>
          </a:p>
        </p:txBody>
      </p:sp>
    </p:spTree>
    <p:extLst>
      <p:ext uri="{BB962C8B-B14F-4D97-AF65-F5344CB8AC3E}">
        <p14:creationId xmlns:p14="http://schemas.microsoft.com/office/powerpoint/2010/main" val="1702280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%In practice, we won’t be able to integrate the predictor and feature extractor functions directly. Instead, we improve the sample evaluations. The corresponding kernel matrices are given as </a:t>
            </a:r>
            <a:r>
              <a:rPr lang="en-US" altLang="ko-KR" err="1"/>
              <a:t>K_f</a:t>
            </a:r>
            <a:r>
              <a:rPr lang="en-US" altLang="ko-KR"/>
              <a:t> and </a:t>
            </a:r>
            <a:r>
              <a:rPr lang="en-US" altLang="ko-KR" err="1"/>
              <a:t>K_i</a:t>
            </a:r>
            <a:r>
              <a:rPr lang="en-US" altLang="ko-KR"/>
              <a:t>. </a:t>
            </a:r>
          </a:p>
          <a:p>
            <a:endParaRPr lang="en-US" altLang="ko-KR"/>
          </a:p>
          <a:p>
            <a:r>
              <a:rPr lang="en-US" altLang="ko-KR"/>
              <a:t>Now we can apply manifold denoising to our predictor and feature manifold given as an iterative update rule of the sample evaluation f: </a:t>
            </a:r>
          </a:p>
          <a:p>
            <a:r>
              <a:rPr lang="en-US" altLang="ko-KR"/>
              <a:t>Our algorithm iteratively enforces the similarity with respect to the kernel matrices constructed from the predictors and privileged features.</a:t>
            </a: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36</a:t>
            </a:fld>
            <a:endParaRPr lang="en-US"/>
          </a:p>
        </p:txBody>
      </p:sp>
    </p:spTree>
    <p:extLst>
      <p:ext uri="{BB962C8B-B14F-4D97-AF65-F5344CB8AC3E}">
        <p14:creationId xmlns:p14="http://schemas.microsoft.com/office/powerpoint/2010/main" val="13378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 I’m James Tompkin, an assistant professor at Brown University, and I’m here with my dear colleague Kwang In Kim, from Ulsan National Institute of Science and Technology.</a:t>
            </a:r>
          </a:p>
          <a:p>
            <a:endParaRPr lang="en-US" dirty="0">
              <a:cs typeface="Calibri"/>
            </a:endParaRPr>
          </a:p>
        </p:txBody>
      </p:sp>
      <p:sp>
        <p:nvSpPr>
          <p:cNvPr id="4" name="Slide Number Placeholder 3"/>
          <p:cNvSpPr>
            <a:spLocks noGrp="1"/>
          </p:cNvSpPr>
          <p:nvPr>
            <p:ph type="sldNum" sz="quarter" idx="5"/>
          </p:nvPr>
        </p:nvSpPr>
        <p:spPr/>
        <p:txBody>
          <a:bodyPr/>
          <a:lstStyle/>
          <a:p>
            <a:fld id="{549A73D3-8AF7-4C7F-849E-570A33E7D1E3}" type="slidenum">
              <a:rPr lang="en-US"/>
              <a:t>3</a:t>
            </a:fld>
            <a:endParaRPr lang="en-US"/>
          </a:p>
        </p:txBody>
      </p:sp>
    </p:spTree>
    <p:extLst>
      <p:ext uri="{BB962C8B-B14F-4D97-AF65-F5344CB8AC3E}">
        <p14:creationId xmlns:p14="http://schemas.microsoft.com/office/powerpoint/2010/main" val="3118859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we can apply manifold denoising to our predictor and feature manifold via an iterative algorithm: </a:t>
            </a:r>
          </a:p>
        </p:txBody>
      </p:sp>
      <p:sp>
        <p:nvSpPr>
          <p:cNvPr id="4" name="슬라이드 번호 개체 틀 3"/>
          <p:cNvSpPr>
            <a:spLocks noGrp="1"/>
          </p:cNvSpPr>
          <p:nvPr>
            <p:ph type="sldNum" sz="quarter" idx="5"/>
          </p:nvPr>
        </p:nvSpPr>
        <p:spPr/>
        <p:txBody>
          <a:bodyPr/>
          <a:lstStyle/>
          <a:p>
            <a:fld id="{549A73D3-8AF7-4C7F-849E-570A33E7D1E3}" type="slidenum">
              <a:rPr lang="en-US" smtClean="0"/>
              <a:t>37</a:t>
            </a:fld>
            <a:endParaRPr lang="en-US"/>
          </a:p>
        </p:txBody>
      </p:sp>
    </p:spTree>
    <p:extLst>
      <p:ext uri="{BB962C8B-B14F-4D97-AF65-F5344CB8AC3E}">
        <p14:creationId xmlns:p14="http://schemas.microsoft.com/office/powerpoint/2010/main" val="613056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At t = 0, the predictor estimate is equal to the initial predictor</a:t>
            </a:r>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38</a:t>
            </a:fld>
            <a:endParaRPr lang="en-US"/>
          </a:p>
        </p:txBody>
      </p:sp>
    </p:spTree>
    <p:extLst>
      <p:ext uri="{BB962C8B-B14F-4D97-AF65-F5344CB8AC3E}">
        <p14:creationId xmlns:p14="http://schemas.microsoft.com/office/powerpoint/2010/main" val="3106282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For each t + 1, our algorithm iteratively enforces similarity with respect to the kernel matrices constructed from predictor f and the privileged features.</a:t>
            </a:r>
            <a:endParaRPr lang="ko-KR"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&lt; ADVANCE &gt;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The similarity between f(0) and the privileged features are measured based on their HSIC values.</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39</a:t>
            </a:fld>
            <a:endParaRPr lang="en-US"/>
          </a:p>
        </p:txBody>
      </p:sp>
    </p:spTree>
    <p:extLst>
      <p:ext uri="{BB962C8B-B14F-4D97-AF65-F5344CB8AC3E}">
        <p14:creationId xmlns:p14="http://schemas.microsoft.com/office/powerpoint/2010/main" val="2766554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The magnitude of the corresponding parameter alpha is directly proportional to the corresponding HSIC values: Stronger statistically-dependent features are assigned with stronger weights.</a:t>
            </a:r>
            <a:endParaRPr lang="ko-KR" altLang="en-US" dirty="0"/>
          </a:p>
          <a:p>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40</a:t>
            </a:fld>
            <a:endParaRPr lang="en-US"/>
          </a:p>
        </p:txBody>
      </p:sp>
    </p:spTree>
    <p:extLst>
      <p:ext uri="{BB962C8B-B14F-4D97-AF65-F5344CB8AC3E}">
        <p14:creationId xmlns:p14="http://schemas.microsoft.com/office/powerpoint/2010/main" val="2274359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Then, f at t+1 is obtained as a weighted average of f(t=0) and the privileged features.</a:t>
            </a:r>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41</a:t>
            </a:fld>
            <a:endParaRPr lang="en-US"/>
          </a:p>
        </p:txBody>
      </p:sp>
    </p:spTree>
    <p:extLst>
      <p:ext uri="{BB962C8B-B14F-4D97-AF65-F5344CB8AC3E}">
        <p14:creationId xmlns:p14="http://schemas.microsoft.com/office/powerpoint/2010/main" val="4286854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Repeating this process tends to ignore irrelevant features as they are assigned with smaller weights.</a:t>
            </a:r>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42</a:t>
            </a:fld>
            <a:endParaRPr lang="en-US"/>
          </a:p>
        </p:txBody>
      </p:sp>
    </p:spTree>
    <p:extLst>
      <p:ext uri="{BB962C8B-B14F-4D97-AF65-F5344CB8AC3E}">
        <p14:creationId xmlns:p14="http://schemas.microsoft.com/office/powerpoint/2010/main" val="3002447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43</a:t>
            </a:fld>
            <a:endParaRPr lang="en-US"/>
          </a:p>
        </p:txBody>
      </p:sp>
    </p:spTree>
    <p:extLst>
      <p:ext uri="{BB962C8B-B14F-4D97-AF65-F5344CB8AC3E}">
        <p14:creationId xmlns:p14="http://schemas.microsoft.com/office/powerpoint/2010/main" val="105427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Our algorithm has</a:t>
            </a:r>
            <a:r>
              <a:rPr lang="ko-KR" altLang="en-US"/>
              <a:t> </a:t>
            </a:r>
            <a:r>
              <a:rPr lang="en-US" altLang="ko-KR"/>
              <a:t>two hyperparameters sigma square and lambda. Lambda trades the contributions of the predictor kernels and the kernels from privileged features.</a:t>
            </a:r>
          </a:p>
          <a:p>
            <a:endParaRPr lang="en-US" altLang="ko-KR"/>
          </a:p>
          <a:p>
            <a:r>
              <a:rPr lang="en-US" altLang="ko-KR"/>
              <a:t>Sigma controls how uniform the contributions of features: As sigma square grows to infinity, all features contribute equally. This could include outliers.</a:t>
            </a:r>
          </a:p>
          <a:p>
            <a:r>
              <a:rPr lang="en-US" altLang="ko-KR"/>
              <a:t>On the other hand, as signa shrink down towards zero, it tends to focus on single most relevant feature, but it can neglect less relevant but still useful features.</a:t>
            </a: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44</a:t>
            </a:fld>
            <a:endParaRPr lang="en-US"/>
          </a:p>
        </p:txBody>
      </p:sp>
    </p:spTree>
    <p:extLst>
      <p:ext uri="{BB962C8B-B14F-4D97-AF65-F5344CB8AC3E}">
        <p14:creationId xmlns:p14="http://schemas.microsoft.com/office/powerpoint/2010/main" val="1973683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9A73D3-8AF7-4C7F-849E-570A33E7D1E3}" type="slidenum">
              <a:rPr lang="en-US" smtClean="0"/>
              <a:t>45</a:t>
            </a:fld>
            <a:endParaRPr lang="en-US"/>
          </a:p>
        </p:txBody>
      </p:sp>
    </p:spTree>
    <p:extLst>
      <p:ext uri="{BB962C8B-B14F-4D97-AF65-F5344CB8AC3E}">
        <p14:creationId xmlns:p14="http://schemas.microsoft.com/office/powerpoint/2010/main" val="114032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see some experimental results!</a:t>
            </a:r>
          </a:p>
          <a:p>
            <a:endParaRPr lang="en-US" dirty="0"/>
          </a:p>
        </p:txBody>
      </p:sp>
      <p:sp>
        <p:nvSpPr>
          <p:cNvPr id="4" name="Slide Number Placeholder 3"/>
          <p:cNvSpPr>
            <a:spLocks noGrp="1"/>
          </p:cNvSpPr>
          <p:nvPr>
            <p:ph type="sldNum" sz="quarter" idx="5"/>
          </p:nvPr>
        </p:nvSpPr>
        <p:spPr/>
        <p:txBody>
          <a:bodyPr/>
          <a:lstStyle/>
          <a:p>
            <a:fld id="{549A73D3-8AF7-4C7F-849E-570A33E7D1E3}" type="slidenum">
              <a:rPr lang="en-US" smtClean="0"/>
              <a:t>46</a:t>
            </a:fld>
            <a:endParaRPr lang="en-US"/>
          </a:p>
        </p:txBody>
      </p:sp>
    </p:spTree>
    <p:extLst>
      <p:ext uri="{BB962C8B-B14F-4D97-AF65-F5344CB8AC3E}">
        <p14:creationId xmlns:p14="http://schemas.microsoft.com/office/powerpoint/2010/main" val="68287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Consider the classic visual analysis pipeline:</a:t>
            </a:r>
          </a:p>
          <a:p>
            <a:r>
              <a:rPr lang="en-US" altLang="ko-KR" dirty="0"/>
              <a:t>Given an image, we use a feature extractor </a:t>
            </a:r>
            <a:r>
              <a:rPr lang="en-US" altLang="ko-KR" i="1" dirty="0"/>
              <a:t>g</a:t>
            </a:r>
            <a:r>
              <a:rPr lang="en-US" altLang="ko-KR" dirty="0"/>
              <a:t> to provide information upon which a predictor </a:t>
            </a:r>
            <a:r>
              <a:rPr lang="en-US" altLang="ko-KR" i="1" dirty="0"/>
              <a:t>f</a:t>
            </a:r>
            <a:r>
              <a:rPr lang="en-US" altLang="ko-KR" dirty="0"/>
              <a:t> produces an answer.</a:t>
            </a:r>
          </a:p>
        </p:txBody>
      </p:sp>
      <p:sp>
        <p:nvSpPr>
          <p:cNvPr id="4" name="슬라이드 번호 개체 틀 3"/>
          <p:cNvSpPr>
            <a:spLocks noGrp="1"/>
          </p:cNvSpPr>
          <p:nvPr>
            <p:ph type="sldNum" sz="quarter" idx="5"/>
          </p:nvPr>
        </p:nvSpPr>
        <p:spPr/>
        <p:txBody>
          <a:bodyPr/>
          <a:lstStyle/>
          <a:p>
            <a:fld id="{549A73D3-8AF7-4C7F-849E-570A33E7D1E3}" type="slidenum">
              <a:rPr lang="en-US" smtClean="0"/>
              <a:t>5</a:t>
            </a:fld>
            <a:endParaRPr lang="en-US"/>
          </a:p>
        </p:txBody>
      </p:sp>
    </p:spTree>
    <p:extLst>
      <p:ext uri="{BB962C8B-B14F-4D97-AF65-F5344CB8AC3E}">
        <p14:creationId xmlns:p14="http://schemas.microsoft.com/office/powerpoint/2010/main" val="900922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9A73D3-8AF7-4C7F-849E-570A33E7D1E3}" type="slidenum">
              <a:rPr lang="en-US" smtClean="0"/>
              <a:t>47</a:t>
            </a:fld>
            <a:endParaRPr lang="en-US"/>
          </a:p>
        </p:txBody>
      </p:sp>
    </p:spTree>
    <p:extLst>
      <p:ext uri="{BB962C8B-B14F-4D97-AF65-F5344CB8AC3E}">
        <p14:creationId xmlns:p14="http://schemas.microsoft.com/office/powerpoint/2010/main" val="378232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test our approach first on the Animals with Attributes dataset, where we try to rank images of animals according to, for example, how stripey they are.</a:t>
            </a:r>
            <a:br>
              <a:rPr lang="en-US" altLang="ko-KR" dirty="0"/>
            </a:br>
            <a:r>
              <a:rPr lang="en-US" altLang="ko-KR" dirty="0"/>
              <a:t>&lt;ADVANCE&gt;</a:t>
            </a:r>
          </a:p>
          <a:p>
            <a:r>
              <a:rPr lang="en-US" altLang="ko-KR" dirty="0"/>
              <a:t>We use initial deep learned features, &lt;ADVANCE&gt; then provide privileged features of SURF, PHOG, and VGG19.</a:t>
            </a:r>
          </a:p>
          <a:p>
            <a:r>
              <a:rPr lang="en-US" altLang="ko-KR" dirty="0"/>
              <a:t>&lt;ADVANCE&gt;</a:t>
            </a:r>
          </a:p>
          <a:p>
            <a:r>
              <a:rPr lang="en-US" altLang="ko-KR" dirty="0"/>
              <a:t>You will notice that ‘classical’ SURF and PHOG features should be less useful than the deep learned VGG19 features. </a:t>
            </a:r>
            <a:br>
              <a:rPr lang="en-US" altLang="ko-KR" dirty="0"/>
            </a:br>
            <a:r>
              <a:rPr lang="en-US" altLang="ko-KR" dirty="0"/>
              <a:t>&lt;ADVANCE&gt;</a:t>
            </a:r>
          </a:p>
          <a:p>
            <a:r>
              <a:rPr lang="en-US" altLang="ko-KR" dirty="0"/>
              <a:t>And, as expected, our approach selects to use the VGG19 features.</a:t>
            </a:r>
          </a:p>
          <a:p>
            <a:endParaRPr lang="en-US" altLang="ko-KR" dirty="0"/>
          </a:p>
          <a:p>
            <a:endParaRPr lang="en-US" altLang="ko-KR" dirty="0"/>
          </a:p>
          <a:p>
            <a:r>
              <a:rPr lang="en-US" altLang="ko-KR" dirty="0"/>
              <a:t>Images: </a:t>
            </a:r>
          </a:p>
          <a:p>
            <a:r>
              <a:rPr lang="en-US" altLang="ko-KR" dirty="0"/>
              <a:t>- https://cvml.ist.ac.at/AwA2/</a:t>
            </a:r>
          </a:p>
          <a:p>
            <a:endParaRPr lang="en-US" altLang="ko-KR" dirty="0"/>
          </a:p>
          <a:p>
            <a:endParaRPr lang="en-US" altLang="ko-KR" dirty="0"/>
          </a:p>
          <a:p>
            <a:pPr marL="0" indent="0">
              <a:buNone/>
            </a:pPr>
            <a:r>
              <a:rPr lang="en-US" altLang="ko-KR" dirty="0"/>
              <a:t>Initial predictors for all experiments: Deep neural networks or </a:t>
            </a:r>
            <a:r>
              <a:rPr lang="en-US" altLang="ko-KR" dirty="0" err="1"/>
              <a:t>RankSVM</a:t>
            </a:r>
            <a:r>
              <a:rPr lang="en-US" altLang="ko-KR" dirty="0"/>
              <a:t> predictors</a:t>
            </a:r>
          </a:p>
          <a:p>
            <a:pPr marL="0" indent="0">
              <a:buNone/>
            </a:pPr>
            <a:r>
              <a:rPr lang="en-US" altLang="ko-KR" dirty="0"/>
              <a:t>Datasets: </a:t>
            </a:r>
            <a:r>
              <a:rPr lang="en-US" altLang="ko-KR" i="1" dirty="0"/>
              <a:t>OSR</a:t>
            </a:r>
            <a:r>
              <a:rPr lang="en-US" altLang="ko-KR" dirty="0"/>
              <a:t>, </a:t>
            </a:r>
            <a:r>
              <a:rPr lang="en-US" altLang="ko-KR" i="1" dirty="0" err="1"/>
              <a:t>Pubfig</a:t>
            </a:r>
            <a:r>
              <a:rPr lang="en-US" altLang="ko-KR" dirty="0"/>
              <a:t>, </a:t>
            </a:r>
            <a:r>
              <a:rPr lang="en-US" altLang="ko-KR" i="1" dirty="0"/>
              <a:t>Shoes </a:t>
            </a:r>
            <a:r>
              <a:rPr lang="en-US" altLang="ko-KR" dirty="0"/>
              <a:t>datasets: initial predictor of an attribute improved by predictions of other attributes as privileged information.</a:t>
            </a:r>
          </a:p>
          <a:p>
            <a:r>
              <a:rPr lang="en-US" altLang="ko-KR" i="1" dirty="0" err="1"/>
              <a:t>InvDyn</a:t>
            </a:r>
            <a:r>
              <a:rPr lang="en-US" altLang="ko-KR" dirty="0"/>
              <a:t> (inverse dynamics dataset): joint velocities as additional information.</a:t>
            </a:r>
          </a:p>
          <a:p>
            <a:r>
              <a:rPr lang="en-US" altLang="ko-KR" i="1" dirty="0" err="1"/>
              <a:t>AwA</a:t>
            </a:r>
            <a:r>
              <a:rPr lang="en-US" altLang="ko-KR" dirty="0"/>
              <a:t>: </a:t>
            </a:r>
            <a:r>
              <a:rPr lang="en-US" altLang="ko-KR" dirty="0" err="1"/>
              <a:t>DeCAF</a:t>
            </a:r>
            <a:r>
              <a:rPr lang="en-US" altLang="ko-KR" dirty="0"/>
              <a:t> baseline feature extractor + SURF, PHOG, VGG19 privileged information.</a:t>
            </a:r>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48</a:t>
            </a:fld>
            <a:endParaRPr lang="en-US"/>
          </a:p>
        </p:txBody>
      </p:sp>
    </p:spTree>
    <p:extLst>
      <p:ext uri="{BB962C8B-B14F-4D97-AF65-F5344CB8AC3E}">
        <p14:creationId xmlns:p14="http://schemas.microsoft.com/office/powerpoint/2010/main" val="3133408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terms of accuracy improvement over the initial predictor f, averaged over 50 animal attributes,</a:t>
            </a:r>
            <a:br>
              <a:rPr lang="en-US" altLang="ko-KR" dirty="0"/>
            </a:br>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Using a few labels within semi-supervised learning has high variability, and generally decreases performance.</a:t>
            </a:r>
          </a:p>
          <a:p>
            <a:endParaRPr lang="en-US" altLang="ko-KR" dirty="0"/>
          </a:p>
          <a:p>
            <a:endParaRPr lang="en-US" altLang="ko-KR" dirty="0"/>
          </a:p>
          <a:p>
            <a:endParaRPr lang="en-US" altLang="ko-KR" dirty="0"/>
          </a:p>
          <a:p>
            <a:endParaRPr lang="en-US" altLang="ko-KR" dirty="0"/>
          </a:p>
          <a:p>
            <a:r>
              <a:rPr lang="en-US" altLang="ko-KR" dirty="0"/>
              <a:t>Images: </a:t>
            </a:r>
          </a:p>
          <a:p>
            <a:r>
              <a:rPr lang="en-US" altLang="ko-KR" dirty="0"/>
              <a:t>- https://cvml.ist.ac.at/AwA2/</a:t>
            </a:r>
          </a:p>
        </p:txBody>
      </p:sp>
      <p:sp>
        <p:nvSpPr>
          <p:cNvPr id="4" name="슬라이드 번호 개체 틀 3"/>
          <p:cNvSpPr>
            <a:spLocks noGrp="1"/>
          </p:cNvSpPr>
          <p:nvPr>
            <p:ph type="sldNum" sz="quarter" idx="5"/>
          </p:nvPr>
        </p:nvSpPr>
        <p:spPr/>
        <p:txBody>
          <a:bodyPr/>
          <a:lstStyle/>
          <a:p>
            <a:fld id="{549A73D3-8AF7-4C7F-849E-570A33E7D1E3}" type="slidenum">
              <a:rPr lang="en-US" smtClean="0"/>
              <a:t>49</a:t>
            </a:fld>
            <a:endParaRPr lang="en-US"/>
          </a:p>
        </p:txBody>
      </p:sp>
    </p:spTree>
    <p:extLst>
      <p:ext uri="{BB962C8B-B14F-4D97-AF65-F5344CB8AC3E}">
        <p14:creationId xmlns:p14="http://schemas.microsoft.com/office/powerpoint/2010/main" val="2413471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Using a few labels to retrain a new predictor given the privileged information also can increase or decrease performance.</a:t>
            </a:r>
            <a:br>
              <a:rPr lang="en-US" altLang="ko-KR" dirty="0"/>
            </a:br>
            <a:endParaRPr lang="en-US" altLang="ko-KR" dirty="0"/>
          </a:p>
          <a:p>
            <a:endParaRPr lang="en-US" altLang="ko-KR" dirty="0"/>
          </a:p>
          <a:p>
            <a:endParaRPr lang="en-US" altLang="ko-KR" dirty="0"/>
          </a:p>
          <a:p>
            <a:endParaRPr lang="en-US" altLang="ko-KR" dirty="0"/>
          </a:p>
          <a:p>
            <a:r>
              <a:rPr lang="en-US" altLang="ko-KR" dirty="0"/>
              <a:t>Images: </a:t>
            </a:r>
          </a:p>
          <a:p>
            <a:r>
              <a:rPr lang="en-US" altLang="ko-KR" dirty="0"/>
              <a:t>- https://cvml.ist.ac.at/AwA2/</a:t>
            </a:r>
          </a:p>
        </p:txBody>
      </p:sp>
      <p:sp>
        <p:nvSpPr>
          <p:cNvPr id="4" name="슬라이드 번호 개체 틀 3"/>
          <p:cNvSpPr>
            <a:spLocks noGrp="1"/>
          </p:cNvSpPr>
          <p:nvPr>
            <p:ph type="sldNum" sz="quarter" idx="5"/>
          </p:nvPr>
        </p:nvSpPr>
        <p:spPr/>
        <p:txBody>
          <a:bodyPr/>
          <a:lstStyle/>
          <a:p>
            <a:fld id="{549A73D3-8AF7-4C7F-849E-570A33E7D1E3}" type="slidenum">
              <a:rPr lang="en-US" smtClean="0"/>
              <a:t>50</a:t>
            </a:fld>
            <a:endParaRPr lang="en-US"/>
          </a:p>
        </p:txBody>
      </p:sp>
    </p:spTree>
    <p:extLst>
      <p:ext uri="{BB962C8B-B14F-4D97-AF65-F5344CB8AC3E}">
        <p14:creationId xmlns:p14="http://schemas.microsoft.com/office/powerpoint/2010/main" val="1396933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Khamis and Lampert’s </a:t>
            </a:r>
            <a:r>
              <a:rPr lang="en-US" altLang="ko-KR" dirty="0" err="1"/>
              <a:t>CoConut</a:t>
            </a:r>
            <a:r>
              <a:rPr lang="en-US" altLang="ko-KR" dirty="0"/>
              <a:t> on TUPI often improves performance but still has high variability.</a:t>
            </a:r>
            <a:br>
              <a:rPr lang="en-US" altLang="ko-KR" dirty="0"/>
            </a:br>
            <a:endParaRPr lang="en-US" altLang="ko-KR" dirty="0"/>
          </a:p>
          <a:p>
            <a:endParaRPr lang="en-US" altLang="ko-KR" dirty="0"/>
          </a:p>
          <a:p>
            <a:endParaRPr lang="en-US" altLang="ko-KR" dirty="0"/>
          </a:p>
          <a:p>
            <a:endParaRPr lang="en-US" altLang="ko-KR" dirty="0"/>
          </a:p>
          <a:p>
            <a:r>
              <a:rPr lang="en-US" altLang="ko-KR" dirty="0"/>
              <a:t>Images: </a:t>
            </a:r>
          </a:p>
          <a:p>
            <a:r>
              <a:rPr lang="en-US" altLang="ko-KR" dirty="0"/>
              <a:t>- https://cvml.ist.ac.at/AwA2/</a:t>
            </a:r>
          </a:p>
        </p:txBody>
      </p:sp>
      <p:sp>
        <p:nvSpPr>
          <p:cNvPr id="4" name="슬라이드 번호 개체 틀 3"/>
          <p:cNvSpPr>
            <a:spLocks noGrp="1"/>
          </p:cNvSpPr>
          <p:nvPr>
            <p:ph type="sldNum" sz="quarter" idx="5"/>
          </p:nvPr>
        </p:nvSpPr>
        <p:spPr/>
        <p:txBody>
          <a:bodyPr/>
          <a:lstStyle/>
          <a:p>
            <a:fld id="{549A73D3-8AF7-4C7F-849E-570A33E7D1E3}" type="slidenum">
              <a:rPr lang="en-US" smtClean="0"/>
              <a:t>51</a:t>
            </a:fld>
            <a:endParaRPr lang="en-US"/>
          </a:p>
        </p:txBody>
      </p:sp>
    </p:spTree>
    <p:extLst>
      <p:ext uri="{BB962C8B-B14F-4D97-AF65-F5344CB8AC3E}">
        <p14:creationId xmlns:p14="http://schemas.microsoft.com/office/powerpoint/2010/main" val="2852904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Our approach consistently improves performance and, due to its selection of useful features, never decrease performance.</a:t>
            </a:r>
          </a:p>
          <a:p>
            <a:endParaRPr lang="en-US" altLang="ko-KR" dirty="0"/>
          </a:p>
          <a:p>
            <a:endParaRPr lang="en-US" altLang="ko-KR" dirty="0"/>
          </a:p>
          <a:p>
            <a:endParaRPr lang="en-US" altLang="ko-KR" dirty="0"/>
          </a:p>
          <a:p>
            <a:r>
              <a:rPr lang="en-US" altLang="ko-KR" dirty="0"/>
              <a:t>Images: </a:t>
            </a:r>
          </a:p>
          <a:p>
            <a:r>
              <a:rPr lang="en-US" altLang="ko-KR" dirty="0"/>
              <a:t>- https://cvml.ist.ac.at/AwA2/</a:t>
            </a:r>
          </a:p>
        </p:txBody>
      </p:sp>
      <p:sp>
        <p:nvSpPr>
          <p:cNvPr id="4" name="슬라이드 번호 개체 틀 3"/>
          <p:cNvSpPr>
            <a:spLocks noGrp="1"/>
          </p:cNvSpPr>
          <p:nvPr>
            <p:ph type="sldNum" sz="quarter" idx="5"/>
          </p:nvPr>
        </p:nvSpPr>
        <p:spPr/>
        <p:txBody>
          <a:bodyPr/>
          <a:lstStyle/>
          <a:p>
            <a:fld id="{549A73D3-8AF7-4C7F-849E-570A33E7D1E3}" type="slidenum">
              <a:rPr lang="en-US" smtClean="0"/>
              <a:t>52</a:t>
            </a:fld>
            <a:endParaRPr lang="en-US"/>
          </a:p>
        </p:txBody>
      </p:sp>
    </p:spTree>
    <p:extLst>
      <p:ext uri="{BB962C8B-B14F-4D97-AF65-F5344CB8AC3E}">
        <p14:creationId xmlns:p14="http://schemas.microsoft.com/office/powerpoint/2010/main" val="926971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Next, let’s look at ranking shoes by their attributes, such as how formal a shoe is, across 10 attributes.</a:t>
            </a:r>
          </a:p>
          <a:p>
            <a:endParaRPr lang="en-US" altLang="ko-KR"/>
          </a:p>
          <a:p>
            <a:r>
              <a:rPr lang="en-US" altLang="ko-KR"/>
              <a:t>Here, the privileged features are the output rankings from predictors trained on the other 9 attributes – so a 1D predictor form.</a:t>
            </a:r>
          </a:p>
          <a:p>
            <a:r>
              <a:rPr lang="en-US" altLang="ko-KR"/>
              <a:t>&lt; ADVANCE &gt;</a:t>
            </a:r>
          </a:p>
          <a:p>
            <a:r>
              <a:rPr lang="en-US" altLang="ko-KR"/>
              <a:t>Kim et al.’s predictor combination method applies here, but our approach is consistently better and more reliable at using the privileged information.</a:t>
            </a:r>
          </a:p>
          <a:p>
            <a:endParaRPr lang="en-US" altLang="ko-KR"/>
          </a:p>
          <a:p>
            <a:br>
              <a:rPr lang="en-US" altLang="ko-KR"/>
            </a:b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53</a:t>
            </a:fld>
            <a:endParaRPr lang="en-US"/>
          </a:p>
        </p:txBody>
      </p:sp>
    </p:spTree>
    <p:extLst>
      <p:ext uri="{BB962C8B-B14F-4D97-AF65-F5344CB8AC3E}">
        <p14:creationId xmlns:p14="http://schemas.microsoft.com/office/powerpoint/2010/main" val="2727892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also attempt to estimate torque values for a robot arm using privileged information of velocity features.</a:t>
            </a:r>
          </a:p>
          <a:p>
            <a:endParaRPr lang="en-US" altLang="ko-KR" dirty="0"/>
          </a:p>
          <a:p>
            <a:r>
              <a:rPr lang="en-US" altLang="ko-KR" dirty="0"/>
              <a:t>Here, again we see the potential danger of retraining without being able to select useful features.</a:t>
            </a:r>
          </a:p>
          <a:p>
            <a:r>
              <a:rPr lang="en-US" altLang="ko-KR" dirty="0"/>
              <a:t>Our approach almost always improves the predictor.</a:t>
            </a:r>
            <a:br>
              <a:rPr lang="en-US" altLang="ko-KR" dirty="0"/>
            </a:br>
            <a:endParaRPr lang="en-US" altLang="ko-KR" dirty="0"/>
          </a:p>
          <a:p>
            <a:r>
              <a:rPr lang="en-US" altLang="ko-KR" dirty="0" err="1"/>
              <a:t>InvDyn</a:t>
            </a:r>
            <a:endParaRPr lang="en-US" altLang="ko-KR" dirty="0"/>
          </a:p>
          <a:p>
            <a:r>
              <a:rPr lang="en-US" altLang="ko-KR" dirty="0"/>
              <a:t>45,000 data points</a:t>
            </a:r>
          </a:p>
          <a:p>
            <a:r>
              <a:rPr lang="en-US" altLang="ko-KR" dirty="0"/>
              <a:t>Each is 21 dimensional – 7 joint positions, velocities, and accelerations. </a:t>
            </a:r>
            <a:br>
              <a:rPr lang="en-US" altLang="ko-KR" dirty="0"/>
            </a:br>
            <a:r>
              <a:rPr lang="en-US" altLang="ko-KR" dirty="0"/>
              <a:t>Given 15 randomly of these, estimate one of 7 different torque variables when also given the missing 6 variables as privileged information.</a:t>
            </a:r>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54</a:t>
            </a:fld>
            <a:endParaRPr lang="en-US"/>
          </a:p>
        </p:txBody>
      </p:sp>
    </p:spTree>
    <p:extLst>
      <p:ext uri="{BB962C8B-B14F-4D97-AF65-F5344CB8AC3E}">
        <p14:creationId xmlns:p14="http://schemas.microsoft.com/office/powerpoint/2010/main" val="2921592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Of course, given sufficiently powerful test-time features, retraining with few labels can be better than our approach.</a:t>
            </a:r>
          </a:p>
          <a:p>
            <a:r>
              <a:rPr lang="en-US" altLang="ko-KR"/>
              <a:t>&lt; ADVANCE &gt;</a:t>
            </a:r>
          </a:p>
          <a:p>
            <a:r>
              <a:rPr lang="en-US" altLang="ko-KR"/>
              <a:t>As we might expect, using classical features for training but deep learned test-time features leads to this situation.</a:t>
            </a:r>
            <a:br>
              <a:rPr lang="en-US" altLang="ko-KR"/>
            </a:br>
            <a:endParaRPr lang="en-US" altLang="ko-KR"/>
          </a:p>
          <a:p>
            <a:endParaRPr lang="en-US" altLang="ko-KR"/>
          </a:p>
        </p:txBody>
      </p:sp>
      <p:sp>
        <p:nvSpPr>
          <p:cNvPr id="4" name="슬라이드 번호 개체 틀 3"/>
          <p:cNvSpPr>
            <a:spLocks noGrp="1"/>
          </p:cNvSpPr>
          <p:nvPr>
            <p:ph type="sldNum" sz="quarter" idx="5"/>
          </p:nvPr>
        </p:nvSpPr>
        <p:spPr/>
        <p:txBody>
          <a:bodyPr/>
          <a:lstStyle/>
          <a:p>
            <a:fld id="{549A73D3-8AF7-4C7F-849E-570A33E7D1E3}" type="slidenum">
              <a:rPr lang="en-US" smtClean="0"/>
              <a:t>56</a:t>
            </a:fld>
            <a:endParaRPr lang="en-US"/>
          </a:p>
        </p:txBody>
      </p:sp>
    </p:spTree>
    <p:extLst>
      <p:ext uri="{BB962C8B-B14F-4D97-AF65-F5344CB8AC3E}">
        <p14:creationId xmlns:p14="http://schemas.microsoft.com/office/powerpoint/2010/main" val="26604280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Finally, one benefit is that statistical dependence can be combined with the local neighborhood structure idea from </a:t>
            </a:r>
            <a:r>
              <a:rPr lang="en-US" altLang="ko-KR" err="1"/>
              <a:t>CoConut</a:t>
            </a:r>
            <a:r>
              <a:rPr lang="en-US" altLang="ko-K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a:t>&lt; ADVANCE &gt;</a:t>
            </a:r>
          </a:p>
          <a:p>
            <a:r>
              <a:rPr lang="en-US" altLang="ko-KR"/>
              <a:t>Here in dark blue we minimize a shared objective that achieves greater performance gains than either method individually.</a:t>
            </a:r>
          </a:p>
          <a:p>
            <a:endParaRPr lang="en-US" altLang="ko-KR"/>
          </a:p>
          <a:p>
            <a:endParaRPr lang="en-US" altLang="ko-KR"/>
          </a:p>
        </p:txBody>
      </p:sp>
      <p:sp>
        <p:nvSpPr>
          <p:cNvPr id="4" name="슬라이드 번호 개체 틀 3"/>
          <p:cNvSpPr>
            <a:spLocks noGrp="1"/>
          </p:cNvSpPr>
          <p:nvPr>
            <p:ph type="sldNum" sz="quarter" idx="5"/>
          </p:nvPr>
        </p:nvSpPr>
        <p:spPr/>
        <p:txBody>
          <a:bodyPr/>
          <a:lstStyle/>
          <a:p>
            <a:fld id="{549A73D3-8AF7-4C7F-849E-570A33E7D1E3}" type="slidenum">
              <a:rPr lang="en-US" smtClean="0"/>
              <a:t>57</a:t>
            </a:fld>
            <a:endParaRPr lang="en-US"/>
          </a:p>
        </p:txBody>
      </p:sp>
    </p:spTree>
    <p:extLst>
      <p:ext uri="{BB962C8B-B14F-4D97-AF65-F5344CB8AC3E}">
        <p14:creationId xmlns:p14="http://schemas.microsoft.com/office/powerpoint/2010/main" val="191044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assume that the feature extractors available &lt;ADVANCE&gt; at training time are equivalent to those available at testing time.</a:t>
            </a:r>
          </a:p>
          <a:p>
            <a:endParaRPr lang="en-US" altLang="ko-KR" dirty="0"/>
          </a:p>
          <a:p>
            <a:endParaRPr lang="en-US" altLang="ko-KR" dirty="0"/>
          </a:p>
          <a:p>
            <a:endParaRPr lang="en-US" altLang="ko-KR" dirty="0"/>
          </a:p>
          <a:p>
            <a:r>
              <a:rPr lang="en-US" altLang="ko-KR" dirty="0"/>
              <a:t>Attributions:</a:t>
            </a:r>
          </a:p>
          <a:p>
            <a:r>
              <a:rPr lang="en-US" altLang="ko-KR" dirty="0"/>
              <a:t>- Testing road image – William </a:t>
            </a:r>
            <a:r>
              <a:rPr lang="en-US" altLang="ko-KR" dirty="0" err="1"/>
              <a:t>Warby</a:t>
            </a:r>
            <a:r>
              <a:rPr lang="en-US" altLang="ko-KR" dirty="0"/>
              <a:t> “Desert Road” CC BY 2.0 - https://www.flickr.com/photos/wwarby/9638435181</a:t>
            </a:r>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6</a:t>
            </a:fld>
            <a:endParaRPr lang="en-US"/>
          </a:p>
        </p:txBody>
      </p:sp>
    </p:spTree>
    <p:extLst>
      <p:ext uri="{BB962C8B-B14F-4D97-AF65-F5344CB8AC3E}">
        <p14:creationId xmlns:p14="http://schemas.microsoft.com/office/powerpoint/2010/main" val="10722161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conclusion, Testing using Privileged Information – or TUPI – is an interesting problem scenario.</a:t>
            </a:r>
          </a:p>
          <a:p>
            <a:r>
              <a:rPr lang="en-US"/>
              <a:t>To tackle it, we propose an algorithm to adapt test-time features via statistical dependence &lt; ADVANCE &gt;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a:t>- This r</a:t>
            </a:r>
            <a:r>
              <a:rPr lang="en-US" altLang="ko-KR"/>
              <a:t>eliably improves performance by selecting useful test-time features</a:t>
            </a:r>
            <a:r>
              <a:rPr lang="en-US"/>
              <a:t>, unlike some examples we saw when retraining on few labels decreased performance &lt; ADVANCE &gt;</a:t>
            </a:r>
          </a:p>
          <a:p>
            <a:br>
              <a:rPr lang="en-US"/>
            </a:br>
            <a:r>
              <a:rPr lang="en-US"/>
              <a:t>- And it applies to black box predictors and test-time features of any form, so it’s widely applicable – so, go and try it on your problem and let us know what you think!</a:t>
            </a:r>
          </a:p>
          <a:p>
            <a:endParaRPr lang="en-US"/>
          </a:p>
          <a:p>
            <a:r>
              <a:rPr lang="en-US"/>
              <a:t>&lt; ADVANCE &gt;</a:t>
            </a:r>
          </a:p>
          <a:p>
            <a:r>
              <a:rPr lang="en-US"/>
              <a:t>From Kwang In Kim and myself, James Tompkin, we hope you have a great ICCV!</a:t>
            </a:r>
          </a:p>
        </p:txBody>
      </p:sp>
      <p:sp>
        <p:nvSpPr>
          <p:cNvPr id="4" name="Slide Number Placeholder 3"/>
          <p:cNvSpPr>
            <a:spLocks noGrp="1"/>
          </p:cNvSpPr>
          <p:nvPr>
            <p:ph type="sldNum" sz="quarter" idx="5"/>
          </p:nvPr>
        </p:nvSpPr>
        <p:spPr/>
        <p:txBody>
          <a:bodyPr/>
          <a:lstStyle/>
          <a:p>
            <a:fld id="{549A73D3-8AF7-4C7F-849E-570A33E7D1E3}" type="slidenum">
              <a:rPr lang="en-US" smtClean="0"/>
              <a:t>59</a:t>
            </a:fld>
            <a:endParaRPr lang="en-US"/>
          </a:p>
        </p:txBody>
      </p:sp>
    </p:spTree>
    <p:extLst>
      <p:ext uri="{BB962C8B-B14F-4D97-AF65-F5344CB8AC3E}">
        <p14:creationId xmlns:p14="http://schemas.microsoft.com/office/powerpoint/2010/main" val="10947064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All results from main paper (Zap50K is </a:t>
            </a:r>
            <a:r>
              <a:rPr lang="en-US" altLang="ko-KR"/>
              <a:t>limitation result)</a:t>
            </a:r>
            <a:endParaRPr lang="ko-KR" altLang="en-US"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61</a:t>
            </a:fld>
            <a:endParaRPr lang="en-US"/>
          </a:p>
        </p:txBody>
      </p:sp>
    </p:spTree>
    <p:extLst>
      <p:ext uri="{BB962C8B-B14F-4D97-AF65-F5344CB8AC3E}">
        <p14:creationId xmlns:p14="http://schemas.microsoft.com/office/powerpoint/2010/main" val="35976753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Our algorithm builds upon two techniques called Hilbert-Schmidt independence criterion (HSIC) and manifold denoising. Here we briefly explain these technique. Suppose that we have two data spaces V and W with the corresponding joint distribution P_VW and marginal distributions P_V and P_W. Now we can define kernel functions on V and W. Then the HSIC is defined based on the expectations of kernel evaluations. It can be shown that when characteristic kernels are used such as Gaussian kernels, HSIC is a proper measure of statistical dependence. For example, HSIC is zero if and only if the corresponding random variables are independent. HSIC offers a good convergence property for finite sample-based evaluations.</a:t>
            </a:r>
          </a:p>
          <a:p>
            <a:endParaRPr lang="en-US" altLang="ko-KR"/>
          </a:p>
          <a:p>
            <a:endParaRPr lang="en-US" altLang="ko-KR"/>
          </a:p>
          <a:p>
            <a:r>
              <a:rPr lang="en-US" altLang="ko-KR"/>
              <a:t>Considers expectation of kernel evaluations</a:t>
            </a: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63</a:t>
            </a:fld>
            <a:endParaRPr lang="en-US"/>
          </a:p>
        </p:txBody>
      </p:sp>
    </p:spTree>
    <p:extLst>
      <p:ext uri="{BB962C8B-B14F-4D97-AF65-F5344CB8AC3E}">
        <p14:creationId xmlns:p14="http://schemas.microsoft.com/office/powerpoint/2010/main" val="3182668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Manifold denoising is an algorithm that denoises a point cloud that lie in the underlying manifold without having to directly access that manifold. Suppose that we have a set of data points presented as noisy observations of an underlying manifold. Manifold denoising simulates a diffusion process on the manifold denoising P. For this, the generator of diffusion process, the graph Laplacian is constructed based on pairwise similarities W of individual data points.</a:t>
            </a:r>
          </a:p>
          <a:p>
            <a:r>
              <a:rPr lang="en-US" altLang="ko-KR"/>
              <a:t>Using the graph Laplacian, the diffusion is given as a time-evolution equation. The actual denoising algorithm is obtained as a time-discretization obtained based on implicit Euler scheme.</a:t>
            </a: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64</a:t>
            </a:fld>
            <a:endParaRPr lang="en-US"/>
          </a:p>
        </p:txBody>
      </p:sp>
    </p:spTree>
    <p:extLst>
      <p:ext uri="{BB962C8B-B14F-4D97-AF65-F5344CB8AC3E}">
        <p14:creationId xmlns:p14="http://schemas.microsoft.com/office/powerpoint/2010/main" val="3047472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As shown shortly, we will embed the predictions and extracted features onto a manifold and denoise the predictions. For that, the manifold denoising can be formulated as an evolution of a single data instance given other, fixed points. Specifically, it is given as an iterative algorithm that minimizes an energy below.</a:t>
            </a: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65</a:t>
            </a:fld>
            <a:endParaRPr lang="en-US"/>
          </a:p>
        </p:txBody>
      </p:sp>
    </p:spTree>
    <p:extLst>
      <p:ext uri="{BB962C8B-B14F-4D97-AF65-F5344CB8AC3E}">
        <p14:creationId xmlns:p14="http://schemas.microsoft.com/office/powerpoint/2010/main" val="21631166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Now we are ready to define our model manifold. Suppose that we have initial predictor function and feature extraction functions. Here we combine the original feature extractor g and predictor f. In this case, all predictions and feature extractors are defined on the original input data space and therefore, we can define the corresponding kernels on the input space.</a:t>
            </a:r>
          </a:p>
          <a:p>
            <a:r>
              <a:rPr lang="en-US" altLang="ko-KR"/>
              <a:t>Now our model manifold is obtained by casting the predictor function and feature extractor functions to the</a:t>
            </a:r>
            <a:r>
              <a:rPr lang="ko-KR" altLang="en-US"/>
              <a:t> </a:t>
            </a:r>
            <a:r>
              <a:rPr lang="en-US" altLang="ko-KR"/>
              <a:t>corresponding</a:t>
            </a:r>
            <a:r>
              <a:rPr lang="ko-KR" altLang="en-US"/>
              <a:t> </a:t>
            </a:r>
            <a:r>
              <a:rPr lang="en-US" altLang="ko-KR"/>
              <a:t>kernel</a:t>
            </a:r>
            <a:r>
              <a:rPr lang="ko-KR" altLang="en-US"/>
              <a:t> </a:t>
            </a:r>
            <a:r>
              <a:rPr lang="en-US" altLang="ko-KR"/>
              <a:t>functions.</a:t>
            </a: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66</a:t>
            </a:fld>
            <a:endParaRPr lang="en-US"/>
          </a:p>
        </p:txBody>
      </p:sp>
    </p:spTree>
    <p:extLst>
      <p:ext uri="{BB962C8B-B14F-4D97-AF65-F5344CB8AC3E}">
        <p14:creationId xmlns:p14="http://schemas.microsoft.com/office/powerpoint/2010/main" val="2326675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In this case, the natural similarity measure on the manifold is given in the form of the inner-product between kernels. This is precisely the HSIC between the respective functions when we consider them as random variables. To summarize, our manifold embed the predictor</a:t>
            </a:r>
            <a:r>
              <a:rPr lang="ko-KR" altLang="en-US"/>
              <a:t> </a:t>
            </a:r>
            <a:r>
              <a:rPr lang="en-US" altLang="ko-KR"/>
              <a:t>and</a:t>
            </a:r>
            <a:r>
              <a:rPr lang="ko-KR" altLang="en-US"/>
              <a:t> </a:t>
            </a:r>
            <a:r>
              <a:rPr lang="en-US" altLang="ko-KR"/>
              <a:t>feature extractors in the way that their similarity can be measured based on the corresponding statistical dependence.</a:t>
            </a: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67</a:t>
            </a:fld>
            <a:endParaRPr lang="en-US"/>
          </a:p>
        </p:txBody>
      </p:sp>
    </p:spTree>
    <p:extLst>
      <p:ext uri="{BB962C8B-B14F-4D97-AF65-F5344CB8AC3E}">
        <p14:creationId xmlns:p14="http://schemas.microsoft.com/office/powerpoint/2010/main" val="3074919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%In practice, we won’t be able to integrate the predictor and feature extractor functions directly. Instead, we improve the sample evaluations. The corresponding kernel matrices are given as </a:t>
            </a:r>
            <a:r>
              <a:rPr lang="en-US" altLang="ko-KR" err="1"/>
              <a:t>K_f</a:t>
            </a:r>
            <a:r>
              <a:rPr lang="en-US" altLang="ko-KR"/>
              <a:t> and </a:t>
            </a:r>
            <a:r>
              <a:rPr lang="en-US" altLang="ko-KR" err="1"/>
              <a:t>K_i</a:t>
            </a:r>
            <a:r>
              <a:rPr lang="en-US" altLang="ko-KR"/>
              <a:t>. </a:t>
            </a:r>
          </a:p>
          <a:p>
            <a:endParaRPr lang="en-US" altLang="ko-KR"/>
          </a:p>
          <a:p>
            <a:r>
              <a:rPr lang="en-US" altLang="ko-KR"/>
              <a:t>Now we can apply manifold denoising to our predictor and feature manifold given as an iterative update rule of the sample evaluation f: </a:t>
            </a:r>
          </a:p>
          <a:p>
            <a:r>
              <a:rPr lang="en-US" altLang="ko-KR"/>
              <a:t>Our algorithm iteratively enforces the similarity with respect to the kernel matrices constructed from the predictors and privileged features.</a:t>
            </a:r>
            <a:endParaRPr lang="ko-KR" altLang="en-US"/>
          </a:p>
        </p:txBody>
      </p:sp>
      <p:sp>
        <p:nvSpPr>
          <p:cNvPr id="4" name="슬라이드 번호 개체 틀 3"/>
          <p:cNvSpPr>
            <a:spLocks noGrp="1"/>
          </p:cNvSpPr>
          <p:nvPr>
            <p:ph type="sldNum" sz="quarter" idx="5"/>
          </p:nvPr>
        </p:nvSpPr>
        <p:spPr/>
        <p:txBody>
          <a:bodyPr/>
          <a:lstStyle/>
          <a:p>
            <a:fld id="{549A73D3-8AF7-4C7F-849E-570A33E7D1E3}" type="slidenum">
              <a:rPr lang="en-US" smtClean="0"/>
              <a:t>68</a:t>
            </a:fld>
            <a:endParaRPr lang="en-US"/>
          </a:p>
        </p:txBody>
      </p:sp>
    </p:spTree>
    <p:extLst>
      <p:ext uri="{BB962C8B-B14F-4D97-AF65-F5344CB8AC3E}">
        <p14:creationId xmlns:p14="http://schemas.microsoft.com/office/powerpoint/2010/main" val="271228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Vapnik</a:t>
            </a:r>
            <a:r>
              <a:rPr lang="en-US" altLang="ko-KR" dirty="0"/>
              <a:t> and </a:t>
            </a:r>
            <a:r>
              <a:rPr lang="en-US" altLang="ko-KR" dirty="0" err="1"/>
              <a:t>Izmailov</a:t>
            </a:r>
            <a:r>
              <a:rPr lang="en-US" altLang="ko-KR" dirty="0"/>
              <a:t> assumed &lt;ADVANCE&gt; additional features </a:t>
            </a:r>
            <a:r>
              <a:rPr lang="en-US" altLang="ko-KR" i="1" dirty="0"/>
              <a:t>h</a:t>
            </a:r>
            <a:r>
              <a:rPr lang="en-US" altLang="ko-KR" dirty="0"/>
              <a:t> that are _not_ available at testing time.</a:t>
            </a:r>
          </a:p>
          <a:p>
            <a:endParaRPr lang="en-US" altLang="ko-KR" dirty="0"/>
          </a:p>
          <a:p>
            <a:r>
              <a:rPr lang="en-US" altLang="ko-KR" dirty="0"/>
              <a:t>They called these features “privileged information”, and so developed &lt;ADVANCE&gt; a method for </a:t>
            </a:r>
            <a:r>
              <a:rPr lang="en-US" altLang="ko-KR" i="1" dirty="0"/>
              <a:t>learning using privileged information</a:t>
            </a:r>
            <a:r>
              <a:rPr lang="en-US" altLang="ko-KR" dirty="0"/>
              <a:t> --- or ‘LUPI’</a:t>
            </a:r>
          </a:p>
          <a:p>
            <a:endParaRPr lang="en-US" altLang="ko-KR" dirty="0"/>
          </a:p>
          <a:p>
            <a:r>
              <a:rPr lang="en-US" altLang="ko-KR" dirty="0"/>
              <a:t>&lt;ADVANCE&gt; + slide change</a:t>
            </a:r>
          </a:p>
          <a:p>
            <a:endParaRPr lang="en-US" altLang="ko-KR" dirty="0"/>
          </a:p>
          <a:p>
            <a:r>
              <a:rPr lang="en-US" altLang="ko-KR" dirty="0"/>
              <a:t>-------</a:t>
            </a:r>
          </a:p>
          <a:p>
            <a:r>
              <a:rPr lang="en-US" altLang="ko-KR" dirty="0"/>
              <a:t>SKIP</a:t>
            </a:r>
            <a:br>
              <a:rPr lang="en-US" altLang="ko-KR" dirty="0"/>
            </a:br>
            <a:r>
              <a:rPr lang="en-US" altLang="ko-KR" dirty="0"/>
              <a:t>This situation might occur when:</a:t>
            </a:r>
          </a:p>
          <a:p>
            <a:pPr marL="171450" indent="-171450">
              <a:buFontTx/>
              <a:buChar char="-"/>
            </a:pPr>
            <a:r>
              <a:rPr lang="en-US" altLang="ko-KR" dirty="0"/>
              <a:t>the additional feature extractor is too computationally expensive to use in testing, say, if it required additional hardware.</a:t>
            </a:r>
          </a:p>
          <a:p>
            <a:pPr marL="171450" indent="-171450">
              <a:buFontTx/>
              <a:buChar char="-"/>
            </a:pPr>
            <a:r>
              <a:rPr lang="en-US" altLang="ko-KR" dirty="0"/>
              <a:t>Or if the features themselves are proprietary</a:t>
            </a:r>
          </a:p>
          <a:p>
            <a:endParaRPr lang="en-US" altLang="ko-KR"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7</a:t>
            </a:fld>
            <a:endParaRPr lang="en-US"/>
          </a:p>
        </p:txBody>
      </p:sp>
    </p:spTree>
    <p:extLst>
      <p:ext uri="{BB962C8B-B14F-4D97-AF65-F5344CB8AC3E}">
        <p14:creationId xmlns:p14="http://schemas.microsoft.com/office/powerpoint/2010/main" val="198898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dirty="0"/>
              <a:t>We propose the complementary problem of *testing using privileged information* --- or, ‘TUPI’</a:t>
            </a:r>
          </a:p>
          <a:p>
            <a:pPr algn="l"/>
            <a:endParaRPr lang="en-US" altLang="ko-KR" dirty="0"/>
          </a:p>
          <a:p>
            <a:pPr algn="l"/>
            <a:r>
              <a:rPr lang="en-US" altLang="ko-KR" dirty="0"/>
              <a:t>&lt;ADVANCE&gt;</a:t>
            </a:r>
          </a:p>
          <a:p>
            <a:pPr algn="l"/>
            <a:r>
              <a:rPr lang="en-US" altLang="ko-KR" dirty="0"/>
              <a:t>Here, we have new </a:t>
            </a:r>
            <a:r>
              <a:rPr lang="en-US" altLang="ko-KR" i="1" dirty="0"/>
              <a:t>privileged information </a:t>
            </a:r>
            <a:r>
              <a:rPr lang="en-US" altLang="ko-KR" i="0" dirty="0"/>
              <a:t>as additional features at test time.</a:t>
            </a:r>
            <a:endParaRPr lang="en-US" altLang="ko-KR" dirty="0"/>
          </a:p>
          <a:p>
            <a:pPr algn="l"/>
            <a:endParaRPr lang="en-US" altLang="ko-KR" dirty="0"/>
          </a:p>
          <a:p>
            <a:pPr algn="l"/>
            <a:r>
              <a:rPr lang="en-US" altLang="ko-KR" dirty="0"/>
              <a:t>TUPI is critically different from LUPI in that, as is usual in testing, &lt;ADVANCE&gt; no labels are available, and so retraining the predictor </a:t>
            </a:r>
            <a:r>
              <a:rPr lang="en-US" altLang="ko-KR" i="1" dirty="0"/>
              <a:t>f </a:t>
            </a:r>
            <a:r>
              <a:rPr lang="en-US" altLang="ko-KR" i="0" dirty="0"/>
              <a:t>using the additional features is not possible!</a:t>
            </a:r>
            <a:br>
              <a:rPr lang="en-US" altLang="ko-KR" i="0" dirty="0"/>
            </a:br>
            <a:r>
              <a:rPr lang="en-US" altLang="ko-KR" i="1" dirty="0"/>
              <a:t>&lt;slide change&gt; Furthermore, …</a:t>
            </a:r>
          </a:p>
        </p:txBody>
      </p:sp>
      <p:sp>
        <p:nvSpPr>
          <p:cNvPr id="4" name="슬라이드 번호 개체 틀 3"/>
          <p:cNvSpPr>
            <a:spLocks noGrp="1"/>
          </p:cNvSpPr>
          <p:nvPr>
            <p:ph type="sldNum" sz="quarter" idx="5"/>
          </p:nvPr>
        </p:nvSpPr>
        <p:spPr/>
        <p:txBody>
          <a:bodyPr/>
          <a:lstStyle/>
          <a:p>
            <a:fld id="{549A73D3-8AF7-4C7F-849E-570A33E7D1E3}" type="slidenum">
              <a:rPr lang="en-US" smtClean="0"/>
              <a:t>8</a:t>
            </a:fld>
            <a:endParaRPr lang="en-US"/>
          </a:p>
        </p:txBody>
      </p:sp>
    </p:spTree>
    <p:extLst>
      <p:ext uri="{BB962C8B-B14F-4D97-AF65-F5344CB8AC3E}">
        <p14:creationId xmlns:p14="http://schemas.microsoft.com/office/powerpoint/2010/main" val="215234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i="0" dirty="0"/>
              <a:t>…we might have &lt;ADVANCE&gt; </a:t>
            </a:r>
            <a:r>
              <a:rPr lang="en-US" altLang="ko-KR" i="1" dirty="0"/>
              <a:t>m</a:t>
            </a:r>
            <a:r>
              <a:rPr lang="en-US" altLang="ko-KR" i="0" dirty="0"/>
              <a:t> different privileged test-time features. </a:t>
            </a:r>
            <a:br>
              <a:rPr lang="en-US" altLang="ko-KR" i="0" dirty="0"/>
            </a:br>
            <a:r>
              <a:rPr lang="en-US" altLang="ko-KR" i="0" dirty="0"/>
              <a:t>Even though we hope that each is useful, we don’t know that they are – </a:t>
            </a:r>
            <a:br>
              <a:rPr lang="en-US" altLang="ko-KR" i="0" dirty="0"/>
            </a:br>
            <a:r>
              <a:rPr lang="en-US" altLang="ko-KR" i="0" dirty="0"/>
              <a:t>Any solution must </a:t>
            </a:r>
            <a:r>
              <a:rPr lang="en-US" altLang="ko-KR" i="1" dirty="0"/>
              <a:t>select </a:t>
            </a:r>
            <a:r>
              <a:rPr lang="en-US" altLang="ko-KR" i="0" dirty="0"/>
              <a:t>which features (if any) are useful without degrading the performance of the predictor f.</a:t>
            </a:r>
            <a:endParaRPr lang="en-US" altLang="ko-KR" i="1" dirty="0"/>
          </a:p>
        </p:txBody>
      </p:sp>
      <p:sp>
        <p:nvSpPr>
          <p:cNvPr id="4" name="슬라이드 번호 개체 틀 3"/>
          <p:cNvSpPr>
            <a:spLocks noGrp="1"/>
          </p:cNvSpPr>
          <p:nvPr>
            <p:ph type="sldNum" sz="quarter" idx="5"/>
          </p:nvPr>
        </p:nvSpPr>
        <p:spPr/>
        <p:txBody>
          <a:bodyPr/>
          <a:lstStyle/>
          <a:p>
            <a:fld id="{549A73D3-8AF7-4C7F-849E-570A33E7D1E3}" type="slidenum">
              <a:rPr lang="en-US" smtClean="0"/>
              <a:t>9</a:t>
            </a:fld>
            <a:endParaRPr lang="en-US"/>
          </a:p>
        </p:txBody>
      </p:sp>
    </p:spTree>
    <p:extLst>
      <p:ext uri="{BB962C8B-B14F-4D97-AF65-F5344CB8AC3E}">
        <p14:creationId xmlns:p14="http://schemas.microsoft.com/office/powerpoint/2010/main" val="316073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TUPI scenarios are more common than you might think!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First, if training labels or data are proprietary. </a:t>
            </a:r>
            <a:br>
              <a:rPr lang="en-US" altLang="ko-KR" sz="1200" b="0" i="0" u="none" strike="noStrike" baseline="0" dirty="0">
                <a:latin typeface="NimbusRomNo9L-ReguItal"/>
              </a:rPr>
            </a:br>
            <a:r>
              <a:rPr lang="en-US" altLang="ko-KR" sz="1200" b="0" i="0" u="none" strike="noStrike" baseline="0" dirty="0">
                <a:latin typeface="NimbusRomNo9L-ReguItal"/>
              </a:rPr>
              <a:t>For instance, if big tech provides a predictor-as-a-service, but a small company has 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&lt; ADVANCE &gt;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Second, if the training process is prohibitively expensive or requires specialized hardware like TPUs or FPGAs.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i="0" u="none" strike="noStrike" baseline="0" dirty="0">
                <a:latin typeface="NimbusRomNo9L-ReguItal"/>
              </a:rPr>
              <a:t>- US Small Business Administration - https://www.sba.gov/size-standards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ko-KR" sz="1200" b="0" i="0" u="none" strike="noStrike" baseline="0" dirty="0">
                <a:latin typeface="NimbusRomNo9L-ReguItal"/>
              </a:rPr>
              <a:t>© Google - TPUs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ko-KR" sz="1200" b="0" i="0" u="none" strike="noStrike" baseline="0" dirty="0">
                <a:latin typeface="NimbusRomNo9L-ReguItal"/>
              </a:rPr>
              <a:t>© Intel - https://www.redsharknews.com/technology-computing/item/7092-intel-is-building-a-brain-the-size-of-a-planet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baseline="0" dirty="0">
              <a:latin typeface="NimbusRomNo9L-ReguItal"/>
            </a:endParaRPr>
          </a:p>
        </p:txBody>
      </p:sp>
      <p:sp>
        <p:nvSpPr>
          <p:cNvPr id="4" name="Slide Number Placeholder 3"/>
          <p:cNvSpPr>
            <a:spLocks noGrp="1"/>
          </p:cNvSpPr>
          <p:nvPr>
            <p:ph type="sldNum" sz="quarter" idx="5"/>
          </p:nvPr>
        </p:nvSpPr>
        <p:spPr/>
        <p:txBody>
          <a:bodyPr/>
          <a:lstStyle/>
          <a:p>
            <a:fld id="{549A73D3-8AF7-4C7F-849E-570A33E7D1E3}" type="slidenum">
              <a:rPr lang="en-US" smtClean="0"/>
              <a:t>11</a:t>
            </a:fld>
            <a:endParaRPr lang="en-US"/>
          </a:p>
        </p:txBody>
      </p:sp>
    </p:spTree>
    <p:extLst>
      <p:ext uri="{BB962C8B-B14F-4D97-AF65-F5344CB8AC3E}">
        <p14:creationId xmlns:p14="http://schemas.microsoft.com/office/powerpoint/2010/main" val="378064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e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9.jpe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0.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7.jpeg"/><Relationship Id="rId7" Type="http://schemas.openxmlformats.org/officeDocument/2006/relationships/image" Target="../media/image14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39.png"/><Relationship Id="rId5" Type="http://schemas.openxmlformats.org/officeDocument/2006/relationships/image" Target="../media/image810.png"/><Relationship Id="rId10" Type="http://schemas.openxmlformats.org/officeDocument/2006/relationships/image" Target="../media/image38.png"/><Relationship Id="rId4" Type="http://schemas.openxmlformats.org/officeDocument/2006/relationships/image" Target="../media/image710.png"/><Relationship Id="rId9" Type="http://schemas.openxmlformats.org/officeDocument/2006/relationships/image" Target="../media/image1310.png"/></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eg"/><Relationship Id="rId7" Type="http://schemas.openxmlformats.org/officeDocument/2006/relationships/image" Target="../media/image14.png"/><Relationship Id="rId12" Type="http://schemas.openxmlformats.org/officeDocument/2006/relationships/image" Target="../media/image39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0.png"/><Relationship Id="rId11" Type="http://schemas.openxmlformats.org/officeDocument/2006/relationships/image" Target="../media/image380.png"/><Relationship Id="rId5" Type="http://schemas.openxmlformats.org/officeDocument/2006/relationships/image" Target="../media/image40.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90.png"/><Relationship Id="rId3" Type="http://schemas.openxmlformats.org/officeDocument/2006/relationships/image" Target="../media/image7.jpeg"/><Relationship Id="rId7" Type="http://schemas.openxmlformats.org/officeDocument/2006/relationships/image" Target="../media/image14.png"/><Relationship Id="rId12" Type="http://schemas.openxmlformats.org/officeDocument/2006/relationships/image" Target="../media/image38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0.png"/><Relationship Id="rId11"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57.png"/></Relationships>
</file>

<file path=ppt/slides/_rels/slide39.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2.png"/><Relationship Id="rId18" Type="http://schemas.openxmlformats.org/officeDocument/2006/relationships/customXml" Target="../ink/ink5.xml"/><Relationship Id="rId3" Type="http://schemas.openxmlformats.org/officeDocument/2006/relationships/image" Target="../media/image540.png"/><Relationship Id="rId21" Type="http://schemas.openxmlformats.org/officeDocument/2006/relationships/image" Target="../media/image66.png"/><Relationship Id="rId7" Type="http://schemas.openxmlformats.org/officeDocument/2006/relationships/image" Target="../media/image550.png"/><Relationship Id="rId12" Type="http://schemas.openxmlformats.org/officeDocument/2006/relationships/customXml" Target="../ink/ink2.xml"/><Relationship Id="rId17" Type="http://schemas.openxmlformats.org/officeDocument/2006/relationships/image" Target="../media/image64.png"/><Relationship Id="rId2" Type="http://schemas.openxmlformats.org/officeDocument/2006/relationships/notesSlide" Target="../notesSlides/notesSlide32.xml"/><Relationship Id="rId16" Type="http://schemas.openxmlformats.org/officeDocument/2006/relationships/customXml" Target="../ink/ink4.xml"/><Relationship Id="rId20"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image" Target="../media/image531.png"/><Relationship Id="rId11" Type="http://schemas.openxmlformats.org/officeDocument/2006/relationships/image" Target="../media/image61.png"/><Relationship Id="rId5" Type="http://schemas.openxmlformats.org/officeDocument/2006/relationships/image" Target="../media/image590.png"/><Relationship Id="rId15" Type="http://schemas.openxmlformats.org/officeDocument/2006/relationships/image" Target="../media/image63.png"/><Relationship Id="rId23" Type="http://schemas.openxmlformats.org/officeDocument/2006/relationships/image" Target="../media/image67.png"/><Relationship Id="rId10" Type="http://schemas.openxmlformats.org/officeDocument/2006/relationships/customXml" Target="../ink/ink1.xml"/><Relationship Id="rId19"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570.png"/><Relationship Id="rId14" Type="http://schemas.openxmlformats.org/officeDocument/2006/relationships/customXml" Target="../ink/ink3.xml"/><Relationship Id="rId22" Type="http://schemas.openxmlformats.org/officeDocument/2006/relationships/customXml" Target="../ink/ink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71.png"/><Relationship Id="rId3" Type="http://schemas.openxmlformats.org/officeDocument/2006/relationships/image" Target="../media/image540.png"/><Relationship Id="rId7" Type="http://schemas.openxmlformats.org/officeDocument/2006/relationships/image" Target="../media/image550.png"/><Relationship Id="rId12"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31.png"/><Relationship Id="rId11" Type="http://schemas.openxmlformats.org/officeDocument/2006/relationships/image" Target="../media/image69.png"/><Relationship Id="rId5" Type="http://schemas.openxmlformats.org/officeDocument/2006/relationships/image" Target="../media/image590.png"/><Relationship Id="rId1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60.png"/><Relationship Id="rId9" Type="http://schemas.openxmlformats.org/officeDocument/2006/relationships/image" Target="../media/image570.png"/><Relationship Id="rId14" Type="http://schemas.openxmlformats.org/officeDocument/2006/relationships/customXml" Target="../ink/ink8.xml"/></Relationships>
</file>

<file path=ppt/slides/_rels/slide41.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image" Target="../media/image78.png"/><Relationship Id="rId26" Type="http://schemas.openxmlformats.org/officeDocument/2006/relationships/image" Target="../media/image82.png"/><Relationship Id="rId39" Type="http://schemas.openxmlformats.org/officeDocument/2006/relationships/customXml" Target="../ink/ink23.xml"/><Relationship Id="rId21" Type="http://schemas.openxmlformats.org/officeDocument/2006/relationships/customXml" Target="../ink/ink14.xml"/><Relationship Id="rId34" Type="http://schemas.openxmlformats.org/officeDocument/2006/relationships/image" Target="../media/image86.png"/><Relationship Id="rId42" Type="http://schemas.openxmlformats.org/officeDocument/2006/relationships/image" Target="../media/image90.png"/><Relationship Id="rId47" Type="http://schemas.openxmlformats.org/officeDocument/2006/relationships/customXml" Target="../ink/ink27.xml"/><Relationship Id="rId50" Type="http://schemas.openxmlformats.org/officeDocument/2006/relationships/image" Target="../media/image94.png"/><Relationship Id="rId7" Type="http://schemas.openxmlformats.org/officeDocument/2006/relationships/image" Target="../media/image74.png"/><Relationship Id="rId2" Type="http://schemas.openxmlformats.org/officeDocument/2006/relationships/notesSlide" Target="../notesSlides/notesSlide34.xml"/><Relationship Id="rId16" Type="http://schemas.openxmlformats.org/officeDocument/2006/relationships/image" Target="../media/image77.png"/><Relationship Id="rId29" Type="http://schemas.openxmlformats.org/officeDocument/2006/relationships/customXml" Target="../ink/ink18.xml"/><Relationship Id="rId11" Type="http://schemas.openxmlformats.org/officeDocument/2006/relationships/image" Target="../media/image570.png"/><Relationship Id="rId24" Type="http://schemas.openxmlformats.org/officeDocument/2006/relationships/image" Target="../media/image81.png"/><Relationship Id="rId32" Type="http://schemas.openxmlformats.org/officeDocument/2006/relationships/image" Target="../media/image85.png"/><Relationship Id="rId37" Type="http://schemas.openxmlformats.org/officeDocument/2006/relationships/customXml" Target="../ink/ink22.xml"/><Relationship Id="rId40" Type="http://schemas.openxmlformats.org/officeDocument/2006/relationships/image" Target="../media/image89.png"/><Relationship Id="rId45" Type="http://schemas.openxmlformats.org/officeDocument/2006/relationships/customXml" Target="../ink/ink26.xml"/><Relationship Id="rId5" Type="http://schemas.openxmlformats.org/officeDocument/2006/relationships/image" Target="../media/image540.png"/><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83.png"/><Relationship Id="rId36" Type="http://schemas.openxmlformats.org/officeDocument/2006/relationships/image" Target="../media/image87.png"/><Relationship Id="rId49" Type="http://schemas.openxmlformats.org/officeDocument/2006/relationships/customXml" Target="../ink/ink28.xml"/><Relationship Id="rId10" Type="http://schemas.openxmlformats.org/officeDocument/2006/relationships/image" Target="../media/image560.png"/><Relationship Id="rId19" Type="http://schemas.openxmlformats.org/officeDocument/2006/relationships/customXml" Target="../ink/ink13.xml"/><Relationship Id="rId31" Type="http://schemas.openxmlformats.org/officeDocument/2006/relationships/customXml" Target="../ink/ink19.xml"/><Relationship Id="rId44" Type="http://schemas.openxmlformats.org/officeDocument/2006/relationships/image" Target="../media/image91.png"/><Relationship Id="rId4" Type="http://schemas.openxmlformats.org/officeDocument/2006/relationships/image" Target="../media/image73.png"/><Relationship Id="rId9" Type="http://schemas.openxmlformats.org/officeDocument/2006/relationships/image" Target="../media/image550.png"/><Relationship Id="rId14" Type="http://schemas.openxmlformats.org/officeDocument/2006/relationships/image" Target="../media/image76.png"/><Relationship Id="rId22" Type="http://schemas.openxmlformats.org/officeDocument/2006/relationships/image" Target="../media/image80.png"/><Relationship Id="rId27" Type="http://schemas.openxmlformats.org/officeDocument/2006/relationships/customXml" Target="../ink/ink17.xml"/><Relationship Id="rId30" Type="http://schemas.openxmlformats.org/officeDocument/2006/relationships/image" Target="../media/image84.png"/><Relationship Id="rId35" Type="http://schemas.openxmlformats.org/officeDocument/2006/relationships/customXml" Target="../ink/ink21.xml"/><Relationship Id="rId43" Type="http://schemas.openxmlformats.org/officeDocument/2006/relationships/customXml" Target="../ink/ink25.xml"/><Relationship Id="rId48" Type="http://schemas.openxmlformats.org/officeDocument/2006/relationships/image" Target="../media/image93.png"/><Relationship Id="rId8" Type="http://schemas.openxmlformats.org/officeDocument/2006/relationships/image" Target="../media/image531.png"/><Relationship Id="rId3" Type="http://schemas.openxmlformats.org/officeDocument/2006/relationships/customXml" Target="../ink/ink9.xml"/><Relationship Id="rId12" Type="http://schemas.openxmlformats.org/officeDocument/2006/relationships/image" Target="../media/image75.png"/><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88.png"/><Relationship Id="rId46" Type="http://schemas.openxmlformats.org/officeDocument/2006/relationships/image" Target="../media/image92.png"/><Relationship Id="rId20" Type="http://schemas.openxmlformats.org/officeDocument/2006/relationships/image" Target="../media/image79.png"/><Relationship Id="rId41"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image" Target="../media/image60.png"/></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97.png"/><Relationship Id="rId3" Type="http://schemas.openxmlformats.org/officeDocument/2006/relationships/image" Target="../media/image54.png"/><Relationship Id="rId7" Type="http://schemas.openxmlformats.org/officeDocument/2006/relationships/image" Target="../media/image55.png"/><Relationship Id="rId12"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30.png"/><Relationship Id="rId11" Type="http://schemas.openxmlformats.org/officeDocument/2006/relationships/image" Target="../media/image95.png"/><Relationship Id="rId5" Type="http://schemas.openxmlformats.org/officeDocument/2006/relationships/image" Target="../media/image740.png"/><Relationship Id="rId10" Type="http://schemas.openxmlformats.org/officeDocument/2006/relationships/image" Target="../media/image750.png"/><Relationship Id="rId4" Type="http://schemas.openxmlformats.org/officeDocument/2006/relationships/image" Target="../media/image600.png"/><Relationship Id="rId9" Type="http://schemas.openxmlformats.org/officeDocument/2006/relationships/image" Target="../media/image57.png"/><Relationship Id="rId14" Type="http://schemas.openxmlformats.org/officeDocument/2006/relationships/image" Target="../media/image98.png"/></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99.png"/><Relationship Id="rId7" Type="http://schemas.openxmlformats.org/officeDocument/2006/relationships/image" Target="../media/image53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40.png"/><Relationship Id="rId11" Type="http://schemas.openxmlformats.org/officeDocument/2006/relationships/image" Target="../media/image100.png"/><Relationship Id="rId5" Type="http://schemas.openxmlformats.org/officeDocument/2006/relationships/image" Target="../media/image600.png"/><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3" Type="http://schemas.openxmlformats.org/officeDocument/2006/relationships/customXml" Target="../ink/ink33.xml"/><Relationship Id="rId18" Type="http://schemas.openxmlformats.org/officeDocument/2006/relationships/image" Target="../media/image110.png"/><Relationship Id="rId26" Type="http://schemas.openxmlformats.org/officeDocument/2006/relationships/image" Target="../media/image114.png"/><Relationship Id="rId39" Type="http://schemas.openxmlformats.org/officeDocument/2006/relationships/customXml" Target="../ink/ink46.xml"/><Relationship Id="rId21" Type="http://schemas.openxmlformats.org/officeDocument/2006/relationships/customXml" Target="../ink/ink37.xml"/><Relationship Id="rId34" Type="http://schemas.openxmlformats.org/officeDocument/2006/relationships/image" Target="../media/image118.png"/><Relationship Id="rId42" Type="http://schemas.openxmlformats.org/officeDocument/2006/relationships/image" Target="../media/image122.png"/><Relationship Id="rId47" Type="http://schemas.openxmlformats.org/officeDocument/2006/relationships/customXml" Target="../ink/ink50.xml"/><Relationship Id="rId7" Type="http://schemas.openxmlformats.org/officeDocument/2006/relationships/customXml" Target="../ink/ink30.xml"/><Relationship Id="rId2" Type="http://schemas.openxmlformats.org/officeDocument/2006/relationships/notesSlide" Target="../notesSlides/notesSlide41.xml"/><Relationship Id="rId16" Type="http://schemas.openxmlformats.org/officeDocument/2006/relationships/image" Target="../media/image109.png"/><Relationship Id="rId29" Type="http://schemas.openxmlformats.org/officeDocument/2006/relationships/customXml" Target="../ink/ink41.xml"/><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customXml" Target="../ink/ink32.xml"/><Relationship Id="rId24" Type="http://schemas.openxmlformats.org/officeDocument/2006/relationships/image" Target="../media/image113.png"/><Relationship Id="rId32" Type="http://schemas.openxmlformats.org/officeDocument/2006/relationships/image" Target="../media/image117.png"/><Relationship Id="rId37" Type="http://schemas.openxmlformats.org/officeDocument/2006/relationships/customXml" Target="../ink/ink45.xml"/><Relationship Id="rId40" Type="http://schemas.openxmlformats.org/officeDocument/2006/relationships/image" Target="../media/image121.png"/><Relationship Id="rId45" Type="http://schemas.openxmlformats.org/officeDocument/2006/relationships/customXml" Target="../ink/ink49.xml"/><Relationship Id="rId5" Type="http://schemas.openxmlformats.org/officeDocument/2006/relationships/customXml" Target="../ink/ink29.xml"/><Relationship Id="rId15" Type="http://schemas.openxmlformats.org/officeDocument/2006/relationships/customXml" Target="../ink/ink34.xml"/><Relationship Id="rId23" Type="http://schemas.openxmlformats.org/officeDocument/2006/relationships/customXml" Target="../ink/ink38.xml"/><Relationship Id="rId28" Type="http://schemas.openxmlformats.org/officeDocument/2006/relationships/image" Target="../media/image115.png"/><Relationship Id="rId36" Type="http://schemas.openxmlformats.org/officeDocument/2006/relationships/image" Target="../media/image119.png"/><Relationship Id="rId10" Type="http://schemas.openxmlformats.org/officeDocument/2006/relationships/image" Target="../media/image106.png"/><Relationship Id="rId19" Type="http://schemas.openxmlformats.org/officeDocument/2006/relationships/customXml" Target="../ink/ink36.xml"/><Relationship Id="rId31" Type="http://schemas.openxmlformats.org/officeDocument/2006/relationships/customXml" Target="../ink/ink42.xml"/><Relationship Id="rId44" Type="http://schemas.openxmlformats.org/officeDocument/2006/relationships/image" Target="../media/image123.png"/><Relationship Id="rId4" Type="http://schemas.openxmlformats.org/officeDocument/2006/relationships/image" Target="../media/image24.jpeg"/><Relationship Id="rId9" Type="http://schemas.openxmlformats.org/officeDocument/2006/relationships/customXml" Target="../ink/ink31.xml"/><Relationship Id="rId14" Type="http://schemas.openxmlformats.org/officeDocument/2006/relationships/image" Target="../media/image108.png"/><Relationship Id="rId22" Type="http://schemas.openxmlformats.org/officeDocument/2006/relationships/image" Target="../media/image112.png"/><Relationship Id="rId27" Type="http://schemas.openxmlformats.org/officeDocument/2006/relationships/customXml" Target="../ink/ink40.xml"/><Relationship Id="rId30" Type="http://schemas.openxmlformats.org/officeDocument/2006/relationships/image" Target="../media/image116.png"/><Relationship Id="rId35" Type="http://schemas.openxmlformats.org/officeDocument/2006/relationships/customXml" Target="../ink/ink44.xml"/><Relationship Id="rId43" Type="http://schemas.openxmlformats.org/officeDocument/2006/relationships/customXml" Target="../ink/ink48.xml"/><Relationship Id="rId48" Type="http://schemas.openxmlformats.org/officeDocument/2006/relationships/image" Target="../media/image125.png"/><Relationship Id="rId8" Type="http://schemas.openxmlformats.org/officeDocument/2006/relationships/image" Target="../media/image105.png"/><Relationship Id="rId3"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customXml" Target="../ink/ink35.xml"/><Relationship Id="rId25" Type="http://schemas.openxmlformats.org/officeDocument/2006/relationships/customXml" Target="../ink/ink39.xml"/><Relationship Id="rId33" Type="http://schemas.openxmlformats.org/officeDocument/2006/relationships/customXml" Target="../ink/ink43.xml"/><Relationship Id="rId38" Type="http://schemas.openxmlformats.org/officeDocument/2006/relationships/image" Target="../media/image120.png"/><Relationship Id="rId46" Type="http://schemas.openxmlformats.org/officeDocument/2006/relationships/image" Target="../media/image124.png"/><Relationship Id="rId20" Type="http://schemas.openxmlformats.org/officeDocument/2006/relationships/image" Target="../media/image111.png"/><Relationship Id="rId41" Type="http://schemas.openxmlformats.org/officeDocument/2006/relationships/customXml" Target="../ink/ink47.xml"/></Relationships>
</file>

<file path=ppt/slides/_rels/slide49.xml.rels><?xml version="1.0" encoding="UTF-8" standalone="yes"?>
<Relationships xmlns="http://schemas.openxmlformats.org/package/2006/relationships"><Relationship Id="rId13" Type="http://schemas.openxmlformats.org/officeDocument/2006/relationships/customXml" Target="../ink/ink54.xml"/><Relationship Id="rId18" Type="http://schemas.openxmlformats.org/officeDocument/2006/relationships/image" Target="../media/image109.png"/><Relationship Id="rId26" Type="http://schemas.openxmlformats.org/officeDocument/2006/relationships/image" Target="../media/image113.png"/><Relationship Id="rId39" Type="http://schemas.openxmlformats.org/officeDocument/2006/relationships/customXml" Target="../ink/ink67.xml"/><Relationship Id="rId21" Type="http://schemas.openxmlformats.org/officeDocument/2006/relationships/customXml" Target="../ink/ink58.xml"/><Relationship Id="rId34" Type="http://schemas.openxmlformats.org/officeDocument/2006/relationships/image" Target="../media/image117.png"/><Relationship Id="rId42" Type="http://schemas.openxmlformats.org/officeDocument/2006/relationships/image" Target="../media/image121.png"/><Relationship Id="rId47" Type="http://schemas.openxmlformats.org/officeDocument/2006/relationships/customXml" Target="../ink/ink71.xml"/><Relationship Id="rId50" Type="http://schemas.openxmlformats.org/officeDocument/2006/relationships/image" Target="../media/image125.png"/><Relationship Id="rId7" Type="http://schemas.openxmlformats.org/officeDocument/2006/relationships/customXml" Target="../ink/ink51.xml"/><Relationship Id="rId2" Type="http://schemas.openxmlformats.org/officeDocument/2006/relationships/notesSlide" Target="../notesSlides/notesSlide42.xml"/><Relationship Id="rId16" Type="http://schemas.openxmlformats.org/officeDocument/2006/relationships/image" Target="../media/image108.png"/><Relationship Id="rId29" Type="http://schemas.openxmlformats.org/officeDocument/2006/relationships/customXml" Target="../ink/ink62.xml"/><Relationship Id="rId11" Type="http://schemas.openxmlformats.org/officeDocument/2006/relationships/customXml" Target="../ink/ink53.xml"/><Relationship Id="rId24" Type="http://schemas.openxmlformats.org/officeDocument/2006/relationships/image" Target="../media/image112.png"/><Relationship Id="rId32" Type="http://schemas.openxmlformats.org/officeDocument/2006/relationships/image" Target="../media/image116.png"/><Relationship Id="rId37" Type="http://schemas.openxmlformats.org/officeDocument/2006/relationships/customXml" Target="../ink/ink66.xml"/><Relationship Id="rId40" Type="http://schemas.openxmlformats.org/officeDocument/2006/relationships/image" Target="../media/image120.png"/><Relationship Id="rId45" Type="http://schemas.openxmlformats.org/officeDocument/2006/relationships/customXml" Target="../ink/ink70.xml"/><Relationship Id="rId5" Type="http://schemas.openxmlformats.org/officeDocument/2006/relationships/image" Target="../media/image24.jpeg"/><Relationship Id="rId15" Type="http://schemas.openxmlformats.org/officeDocument/2006/relationships/customXml" Target="../ink/ink55.xml"/><Relationship Id="rId23" Type="http://schemas.openxmlformats.org/officeDocument/2006/relationships/customXml" Target="../ink/ink59.xml"/><Relationship Id="rId28" Type="http://schemas.openxmlformats.org/officeDocument/2006/relationships/image" Target="../media/image114.png"/><Relationship Id="rId36" Type="http://schemas.openxmlformats.org/officeDocument/2006/relationships/image" Target="../media/image118.png"/><Relationship Id="rId49" Type="http://schemas.openxmlformats.org/officeDocument/2006/relationships/customXml" Target="../ink/ink72.xml"/><Relationship Id="rId10" Type="http://schemas.openxmlformats.org/officeDocument/2006/relationships/image" Target="../media/image105.png"/><Relationship Id="rId19" Type="http://schemas.openxmlformats.org/officeDocument/2006/relationships/customXml" Target="../ink/ink57.xml"/><Relationship Id="rId31" Type="http://schemas.openxmlformats.org/officeDocument/2006/relationships/customXml" Target="../ink/ink63.xml"/><Relationship Id="rId44" Type="http://schemas.openxmlformats.org/officeDocument/2006/relationships/image" Target="../media/image122.png"/><Relationship Id="rId4" Type="http://schemas.openxmlformats.org/officeDocument/2006/relationships/image" Target="../media/image102.png"/><Relationship Id="rId9" Type="http://schemas.openxmlformats.org/officeDocument/2006/relationships/customXml" Target="../ink/ink52.xml"/><Relationship Id="rId14" Type="http://schemas.openxmlformats.org/officeDocument/2006/relationships/image" Target="../media/image107.png"/><Relationship Id="rId22" Type="http://schemas.openxmlformats.org/officeDocument/2006/relationships/image" Target="../media/image111.png"/><Relationship Id="rId27" Type="http://schemas.openxmlformats.org/officeDocument/2006/relationships/customXml" Target="../ink/ink61.xml"/><Relationship Id="rId30" Type="http://schemas.openxmlformats.org/officeDocument/2006/relationships/image" Target="../media/image115.png"/><Relationship Id="rId35" Type="http://schemas.openxmlformats.org/officeDocument/2006/relationships/customXml" Target="../ink/ink65.xml"/><Relationship Id="rId43" Type="http://schemas.openxmlformats.org/officeDocument/2006/relationships/customXml" Target="../ink/ink69.xml"/><Relationship Id="rId48" Type="http://schemas.openxmlformats.org/officeDocument/2006/relationships/image" Target="../media/image124.png"/><Relationship Id="rId8" Type="http://schemas.openxmlformats.org/officeDocument/2006/relationships/image" Target="../media/image104.png"/><Relationship Id="rId3" Type="http://schemas.openxmlformats.org/officeDocument/2006/relationships/image" Target="../media/image32.png"/><Relationship Id="rId12" Type="http://schemas.openxmlformats.org/officeDocument/2006/relationships/image" Target="../media/image106.png"/><Relationship Id="rId17" Type="http://schemas.openxmlformats.org/officeDocument/2006/relationships/customXml" Target="../ink/ink56.xml"/><Relationship Id="rId25" Type="http://schemas.openxmlformats.org/officeDocument/2006/relationships/customXml" Target="../ink/ink60.xml"/><Relationship Id="rId33" Type="http://schemas.openxmlformats.org/officeDocument/2006/relationships/customXml" Target="../ink/ink64.xml"/><Relationship Id="rId38" Type="http://schemas.openxmlformats.org/officeDocument/2006/relationships/image" Target="../media/image119.png"/><Relationship Id="rId46" Type="http://schemas.openxmlformats.org/officeDocument/2006/relationships/image" Target="../media/image123.png"/><Relationship Id="rId20" Type="http://schemas.openxmlformats.org/officeDocument/2006/relationships/image" Target="../media/image110.png"/><Relationship Id="rId41" Type="http://schemas.openxmlformats.org/officeDocument/2006/relationships/customXml" Target="../ink/ink68.xml"/><Relationship Id="rId1" Type="http://schemas.openxmlformats.org/officeDocument/2006/relationships/slideLayout" Target="../slideLayouts/slideLayout2.xml"/><Relationship Id="rId6" Type="http://schemas.openxmlformats.org/officeDocument/2006/relationships/image" Target="../media/image1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3" Type="http://schemas.openxmlformats.org/officeDocument/2006/relationships/image" Target="../media/image106.png"/><Relationship Id="rId18" Type="http://schemas.openxmlformats.org/officeDocument/2006/relationships/customXml" Target="../ink/ink78.xml"/><Relationship Id="rId26" Type="http://schemas.openxmlformats.org/officeDocument/2006/relationships/customXml" Target="../ink/ink82.xml"/><Relationship Id="rId39" Type="http://schemas.openxmlformats.org/officeDocument/2006/relationships/image" Target="../media/image119.png"/><Relationship Id="rId21" Type="http://schemas.openxmlformats.org/officeDocument/2006/relationships/image" Target="../media/image110.png"/><Relationship Id="rId34" Type="http://schemas.openxmlformats.org/officeDocument/2006/relationships/customXml" Target="../ink/ink86.xml"/><Relationship Id="rId42" Type="http://schemas.openxmlformats.org/officeDocument/2006/relationships/customXml" Target="../ink/ink90.xml"/><Relationship Id="rId47" Type="http://schemas.openxmlformats.org/officeDocument/2006/relationships/image" Target="../media/image123.png"/><Relationship Id="rId50" Type="http://schemas.openxmlformats.org/officeDocument/2006/relationships/customXml" Target="../ink/ink94.xml"/><Relationship Id="rId7" Type="http://schemas.openxmlformats.org/officeDocument/2006/relationships/image" Target="../media/image127.png"/><Relationship Id="rId2" Type="http://schemas.openxmlformats.org/officeDocument/2006/relationships/notesSlide" Target="../notesSlides/notesSlide43.xml"/><Relationship Id="rId16" Type="http://schemas.openxmlformats.org/officeDocument/2006/relationships/customXml" Target="../ink/ink77.xml"/><Relationship Id="rId29" Type="http://schemas.openxmlformats.org/officeDocument/2006/relationships/image" Target="../media/image114.png"/><Relationship Id="rId11" Type="http://schemas.openxmlformats.org/officeDocument/2006/relationships/image" Target="../media/image105.png"/><Relationship Id="rId24" Type="http://schemas.openxmlformats.org/officeDocument/2006/relationships/customXml" Target="../ink/ink81.xml"/><Relationship Id="rId32" Type="http://schemas.openxmlformats.org/officeDocument/2006/relationships/customXml" Target="../ink/ink85.xml"/><Relationship Id="rId37" Type="http://schemas.openxmlformats.org/officeDocument/2006/relationships/image" Target="../media/image118.png"/><Relationship Id="rId40" Type="http://schemas.openxmlformats.org/officeDocument/2006/relationships/customXml" Target="../ink/ink89.xml"/><Relationship Id="rId45" Type="http://schemas.openxmlformats.org/officeDocument/2006/relationships/image" Target="../media/image122.png"/><Relationship Id="rId5" Type="http://schemas.openxmlformats.org/officeDocument/2006/relationships/image" Target="../media/image24.jpeg"/><Relationship Id="rId15" Type="http://schemas.openxmlformats.org/officeDocument/2006/relationships/image" Target="../media/image107.png"/><Relationship Id="rId23" Type="http://schemas.openxmlformats.org/officeDocument/2006/relationships/image" Target="../media/image111.png"/><Relationship Id="rId28" Type="http://schemas.openxmlformats.org/officeDocument/2006/relationships/customXml" Target="../ink/ink83.xml"/><Relationship Id="rId36" Type="http://schemas.openxmlformats.org/officeDocument/2006/relationships/customXml" Target="../ink/ink87.xml"/><Relationship Id="rId49" Type="http://schemas.openxmlformats.org/officeDocument/2006/relationships/image" Target="../media/image124.png"/><Relationship Id="rId10" Type="http://schemas.openxmlformats.org/officeDocument/2006/relationships/customXml" Target="../ink/ink74.xml"/><Relationship Id="rId19" Type="http://schemas.openxmlformats.org/officeDocument/2006/relationships/image" Target="../media/image109.png"/><Relationship Id="rId31" Type="http://schemas.openxmlformats.org/officeDocument/2006/relationships/image" Target="../media/image115.png"/><Relationship Id="rId44" Type="http://schemas.openxmlformats.org/officeDocument/2006/relationships/customXml" Target="../ink/ink91.xml"/><Relationship Id="rId4" Type="http://schemas.openxmlformats.org/officeDocument/2006/relationships/image" Target="../media/image102.png"/><Relationship Id="rId9" Type="http://schemas.openxmlformats.org/officeDocument/2006/relationships/image" Target="../media/image104.png"/><Relationship Id="rId14" Type="http://schemas.openxmlformats.org/officeDocument/2006/relationships/customXml" Target="../ink/ink76.xml"/><Relationship Id="rId22" Type="http://schemas.openxmlformats.org/officeDocument/2006/relationships/customXml" Target="../ink/ink80.xml"/><Relationship Id="rId27" Type="http://schemas.openxmlformats.org/officeDocument/2006/relationships/image" Target="../media/image113.png"/><Relationship Id="rId30" Type="http://schemas.openxmlformats.org/officeDocument/2006/relationships/customXml" Target="../ink/ink84.xml"/><Relationship Id="rId35" Type="http://schemas.openxmlformats.org/officeDocument/2006/relationships/image" Target="../media/image117.png"/><Relationship Id="rId43" Type="http://schemas.openxmlformats.org/officeDocument/2006/relationships/image" Target="../media/image121.png"/><Relationship Id="rId48" Type="http://schemas.openxmlformats.org/officeDocument/2006/relationships/customXml" Target="../ink/ink93.xml"/><Relationship Id="rId8" Type="http://schemas.openxmlformats.org/officeDocument/2006/relationships/customXml" Target="../ink/ink73.xml"/><Relationship Id="rId51" Type="http://schemas.openxmlformats.org/officeDocument/2006/relationships/image" Target="../media/image125.png"/><Relationship Id="rId3" Type="http://schemas.openxmlformats.org/officeDocument/2006/relationships/image" Target="../media/image32.png"/><Relationship Id="rId12" Type="http://schemas.openxmlformats.org/officeDocument/2006/relationships/customXml" Target="../ink/ink75.xml"/><Relationship Id="rId17" Type="http://schemas.openxmlformats.org/officeDocument/2006/relationships/image" Target="../media/image108.png"/><Relationship Id="rId25" Type="http://schemas.openxmlformats.org/officeDocument/2006/relationships/image" Target="../media/image112.png"/><Relationship Id="rId33" Type="http://schemas.openxmlformats.org/officeDocument/2006/relationships/image" Target="../media/image116.png"/><Relationship Id="rId38" Type="http://schemas.openxmlformats.org/officeDocument/2006/relationships/customXml" Target="../ink/ink88.xml"/><Relationship Id="rId46" Type="http://schemas.openxmlformats.org/officeDocument/2006/relationships/customXml" Target="../ink/ink92.xml"/><Relationship Id="rId20" Type="http://schemas.openxmlformats.org/officeDocument/2006/relationships/customXml" Target="../ink/ink79.xml"/><Relationship Id="rId41"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8.png"/></Relationships>
</file>

<file path=ppt/slides/_rels/slide51.xml.rels><?xml version="1.0" encoding="UTF-8" standalone="yes"?>
<Relationships xmlns="http://schemas.openxmlformats.org/package/2006/relationships"><Relationship Id="rId13" Type="http://schemas.openxmlformats.org/officeDocument/2006/relationships/image" Target="../media/image106.png"/><Relationship Id="rId18" Type="http://schemas.openxmlformats.org/officeDocument/2006/relationships/customXml" Target="../ink/ink100.xml"/><Relationship Id="rId26" Type="http://schemas.openxmlformats.org/officeDocument/2006/relationships/customXml" Target="../ink/ink104.xml"/><Relationship Id="rId39" Type="http://schemas.openxmlformats.org/officeDocument/2006/relationships/image" Target="../media/image119.png"/><Relationship Id="rId21" Type="http://schemas.openxmlformats.org/officeDocument/2006/relationships/image" Target="../media/image110.png"/><Relationship Id="rId34" Type="http://schemas.openxmlformats.org/officeDocument/2006/relationships/customXml" Target="../ink/ink108.xml"/><Relationship Id="rId42" Type="http://schemas.openxmlformats.org/officeDocument/2006/relationships/customXml" Target="../ink/ink112.xml"/><Relationship Id="rId47" Type="http://schemas.openxmlformats.org/officeDocument/2006/relationships/image" Target="../media/image123.png"/><Relationship Id="rId50" Type="http://schemas.openxmlformats.org/officeDocument/2006/relationships/customXml" Target="../ink/ink116.xml"/><Relationship Id="rId7" Type="http://schemas.openxmlformats.org/officeDocument/2006/relationships/image" Target="../media/image127.png"/><Relationship Id="rId2" Type="http://schemas.openxmlformats.org/officeDocument/2006/relationships/notesSlide" Target="../notesSlides/notesSlide44.xml"/><Relationship Id="rId16" Type="http://schemas.openxmlformats.org/officeDocument/2006/relationships/customXml" Target="../ink/ink99.xml"/><Relationship Id="rId29" Type="http://schemas.openxmlformats.org/officeDocument/2006/relationships/image" Target="../media/image114.png"/><Relationship Id="rId11" Type="http://schemas.openxmlformats.org/officeDocument/2006/relationships/image" Target="../media/image105.png"/><Relationship Id="rId24" Type="http://schemas.openxmlformats.org/officeDocument/2006/relationships/customXml" Target="../ink/ink103.xml"/><Relationship Id="rId32" Type="http://schemas.openxmlformats.org/officeDocument/2006/relationships/customXml" Target="../ink/ink107.xml"/><Relationship Id="rId37" Type="http://schemas.openxmlformats.org/officeDocument/2006/relationships/image" Target="../media/image118.png"/><Relationship Id="rId40" Type="http://schemas.openxmlformats.org/officeDocument/2006/relationships/customXml" Target="../ink/ink111.xml"/><Relationship Id="rId45" Type="http://schemas.openxmlformats.org/officeDocument/2006/relationships/image" Target="../media/image122.png"/><Relationship Id="rId5" Type="http://schemas.openxmlformats.org/officeDocument/2006/relationships/image" Target="../media/image24.jpeg"/><Relationship Id="rId15" Type="http://schemas.openxmlformats.org/officeDocument/2006/relationships/image" Target="../media/image107.png"/><Relationship Id="rId23" Type="http://schemas.openxmlformats.org/officeDocument/2006/relationships/image" Target="../media/image111.png"/><Relationship Id="rId28" Type="http://schemas.openxmlformats.org/officeDocument/2006/relationships/customXml" Target="../ink/ink105.xml"/><Relationship Id="rId36" Type="http://schemas.openxmlformats.org/officeDocument/2006/relationships/customXml" Target="../ink/ink109.xml"/><Relationship Id="rId49" Type="http://schemas.openxmlformats.org/officeDocument/2006/relationships/image" Target="../media/image124.png"/><Relationship Id="rId10" Type="http://schemas.openxmlformats.org/officeDocument/2006/relationships/customXml" Target="../ink/ink96.xml"/><Relationship Id="rId19" Type="http://schemas.openxmlformats.org/officeDocument/2006/relationships/image" Target="../media/image109.png"/><Relationship Id="rId31" Type="http://schemas.openxmlformats.org/officeDocument/2006/relationships/image" Target="../media/image115.png"/><Relationship Id="rId44" Type="http://schemas.openxmlformats.org/officeDocument/2006/relationships/customXml" Target="../ink/ink113.xml"/><Relationship Id="rId4" Type="http://schemas.openxmlformats.org/officeDocument/2006/relationships/image" Target="../media/image102.png"/><Relationship Id="rId9" Type="http://schemas.openxmlformats.org/officeDocument/2006/relationships/image" Target="../media/image104.png"/><Relationship Id="rId14" Type="http://schemas.openxmlformats.org/officeDocument/2006/relationships/customXml" Target="../ink/ink98.xml"/><Relationship Id="rId22" Type="http://schemas.openxmlformats.org/officeDocument/2006/relationships/customXml" Target="../ink/ink102.xml"/><Relationship Id="rId27" Type="http://schemas.openxmlformats.org/officeDocument/2006/relationships/image" Target="../media/image113.png"/><Relationship Id="rId30" Type="http://schemas.openxmlformats.org/officeDocument/2006/relationships/customXml" Target="../ink/ink106.xml"/><Relationship Id="rId35" Type="http://schemas.openxmlformats.org/officeDocument/2006/relationships/image" Target="../media/image117.png"/><Relationship Id="rId43" Type="http://schemas.openxmlformats.org/officeDocument/2006/relationships/image" Target="../media/image121.png"/><Relationship Id="rId48" Type="http://schemas.openxmlformats.org/officeDocument/2006/relationships/customXml" Target="../ink/ink115.xml"/><Relationship Id="rId8" Type="http://schemas.openxmlformats.org/officeDocument/2006/relationships/customXml" Target="../ink/ink95.xml"/><Relationship Id="rId51" Type="http://schemas.openxmlformats.org/officeDocument/2006/relationships/image" Target="../media/image125.png"/><Relationship Id="rId3" Type="http://schemas.openxmlformats.org/officeDocument/2006/relationships/image" Target="../media/image32.png"/><Relationship Id="rId12" Type="http://schemas.openxmlformats.org/officeDocument/2006/relationships/customXml" Target="../ink/ink97.xml"/><Relationship Id="rId17" Type="http://schemas.openxmlformats.org/officeDocument/2006/relationships/image" Target="../media/image108.png"/><Relationship Id="rId25" Type="http://schemas.openxmlformats.org/officeDocument/2006/relationships/image" Target="../media/image112.png"/><Relationship Id="rId33" Type="http://schemas.openxmlformats.org/officeDocument/2006/relationships/image" Target="../media/image116.png"/><Relationship Id="rId38" Type="http://schemas.openxmlformats.org/officeDocument/2006/relationships/customXml" Target="../ink/ink110.xml"/><Relationship Id="rId46" Type="http://schemas.openxmlformats.org/officeDocument/2006/relationships/customXml" Target="../ink/ink114.xml"/><Relationship Id="rId20" Type="http://schemas.openxmlformats.org/officeDocument/2006/relationships/customXml" Target="../ink/ink101.xml"/><Relationship Id="rId41"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8.png"/></Relationships>
</file>

<file path=ppt/slides/_rels/slide52.xml.rels><?xml version="1.0" encoding="UTF-8" standalone="yes"?>
<Relationships xmlns="http://schemas.openxmlformats.org/package/2006/relationships"><Relationship Id="rId13" Type="http://schemas.openxmlformats.org/officeDocument/2006/relationships/image" Target="../media/image106.png"/><Relationship Id="rId18" Type="http://schemas.openxmlformats.org/officeDocument/2006/relationships/customXml" Target="../ink/ink122.xml"/><Relationship Id="rId26" Type="http://schemas.openxmlformats.org/officeDocument/2006/relationships/customXml" Target="../ink/ink126.xml"/><Relationship Id="rId39" Type="http://schemas.openxmlformats.org/officeDocument/2006/relationships/image" Target="../media/image119.png"/><Relationship Id="rId21" Type="http://schemas.openxmlformats.org/officeDocument/2006/relationships/image" Target="../media/image110.png"/><Relationship Id="rId34" Type="http://schemas.openxmlformats.org/officeDocument/2006/relationships/customXml" Target="../ink/ink130.xml"/><Relationship Id="rId42" Type="http://schemas.openxmlformats.org/officeDocument/2006/relationships/customXml" Target="../ink/ink134.xml"/><Relationship Id="rId47" Type="http://schemas.openxmlformats.org/officeDocument/2006/relationships/image" Target="../media/image123.png"/><Relationship Id="rId50" Type="http://schemas.openxmlformats.org/officeDocument/2006/relationships/customXml" Target="../ink/ink138.xml"/><Relationship Id="rId7" Type="http://schemas.openxmlformats.org/officeDocument/2006/relationships/image" Target="../media/image127.png"/><Relationship Id="rId2" Type="http://schemas.openxmlformats.org/officeDocument/2006/relationships/notesSlide" Target="../notesSlides/notesSlide45.xml"/><Relationship Id="rId16" Type="http://schemas.openxmlformats.org/officeDocument/2006/relationships/customXml" Target="../ink/ink121.xml"/><Relationship Id="rId29" Type="http://schemas.openxmlformats.org/officeDocument/2006/relationships/image" Target="../media/image114.png"/><Relationship Id="rId11" Type="http://schemas.openxmlformats.org/officeDocument/2006/relationships/image" Target="../media/image105.png"/><Relationship Id="rId24" Type="http://schemas.openxmlformats.org/officeDocument/2006/relationships/customXml" Target="../ink/ink125.xml"/><Relationship Id="rId32" Type="http://schemas.openxmlformats.org/officeDocument/2006/relationships/customXml" Target="../ink/ink129.xml"/><Relationship Id="rId37" Type="http://schemas.openxmlformats.org/officeDocument/2006/relationships/image" Target="../media/image118.png"/><Relationship Id="rId40" Type="http://schemas.openxmlformats.org/officeDocument/2006/relationships/customXml" Target="../ink/ink133.xml"/><Relationship Id="rId45" Type="http://schemas.openxmlformats.org/officeDocument/2006/relationships/image" Target="../media/image122.png"/><Relationship Id="rId5" Type="http://schemas.openxmlformats.org/officeDocument/2006/relationships/image" Target="../media/image24.jpeg"/><Relationship Id="rId15" Type="http://schemas.openxmlformats.org/officeDocument/2006/relationships/image" Target="../media/image107.png"/><Relationship Id="rId23" Type="http://schemas.openxmlformats.org/officeDocument/2006/relationships/image" Target="../media/image111.png"/><Relationship Id="rId28" Type="http://schemas.openxmlformats.org/officeDocument/2006/relationships/customXml" Target="../ink/ink127.xml"/><Relationship Id="rId36" Type="http://schemas.openxmlformats.org/officeDocument/2006/relationships/customXml" Target="../ink/ink131.xml"/><Relationship Id="rId49" Type="http://schemas.openxmlformats.org/officeDocument/2006/relationships/image" Target="../media/image124.png"/><Relationship Id="rId10" Type="http://schemas.openxmlformats.org/officeDocument/2006/relationships/customXml" Target="../ink/ink118.xml"/><Relationship Id="rId19" Type="http://schemas.openxmlformats.org/officeDocument/2006/relationships/image" Target="../media/image109.png"/><Relationship Id="rId31" Type="http://schemas.openxmlformats.org/officeDocument/2006/relationships/image" Target="../media/image115.png"/><Relationship Id="rId44" Type="http://schemas.openxmlformats.org/officeDocument/2006/relationships/customXml" Target="../ink/ink135.xml"/><Relationship Id="rId4" Type="http://schemas.openxmlformats.org/officeDocument/2006/relationships/image" Target="../media/image102.png"/><Relationship Id="rId9" Type="http://schemas.openxmlformats.org/officeDocument/2006/relationships/image" Target="../media/image104.png"/><Relationship Id="rId14" Type="http://schemas.openxmlformats.org/officeDocument/2006/relationships/customXml" Target="../ink/ink120.xml"/><Relationship Id="rId22" Type="http://schemas.openxmlformats.org/officeDocument/2006/relationships/customXml" Target="../ink/ink124.xml"/><Relationship Id="rId27" Type="http://schemas.openxmlformats.org/officeDocument/2006/relationships/image" Target="../media/image113.png"/><Relationship Id="rId30" Type="http://schemas.openxmlformats.org/officeDocument/2006/relationships/customXml" Target="../ink/ink128.xml"/><Relationship Id="rId35" Type="http://schemas.openxmlformats.org/officeDocument/2006/relationships/image" Target="../media/image117.png"/><Relationship Id="rId43" Type="http://schemas.openxmlformats.org/officeDocument/2006/relationships/image" Target="../media/image121.png"/><Relationship Id="rId48" Type="http://schemas.openxmlformats.org/officeDocument/2006/relationships/customXml" Target="../ink/ink137.xml"/><Relationship Id="rId8" Type="http://schemas.openxmlformats.org/officeDocument/2006/relationships/customXml" Target="../ink/ink117.xml"/><Relationship Id="rId51" Type="http://schemas.openxmlformats.org/officeDocument/2006/relationships/image" Target="../media/image125.png"/><Relationship Id="rId3" Type="http://schemas.openxmlformats.org/officeDocument/2006/relationships/image" Target="../media/image32.png"/><Relationship Id="rId12" Type="http://schemas.openxmlformats.org/officeDocument/2006/relationships/customXml" Target="../ink/ink119.xml"/><Relationship Id="rId17" Type="http://schemas.openxmlformats.org/officeDocument/2006/relationships/image" Target="../media/image108.png"/><Relationship Id="rId25" Type="http://schemas.openxmlformats.org/officeDocument/2006/relationships/image" Target="../media/image112.png"/><Relationship Id="rId33" Type="http://schemas.openxmlformats.org/officeDocument/2006/relationships/image" Target="../media/image116.png"/><Relationship Id="rId38" Type="http://schemas.openxmlformats.org/officeDocument/2006/relationships/customXml" Target="../ink/ink132.xml"/><Relationship Id="rId46" Type="http://schemas.openxmlformats.org/officeDocument/2006/relationships/customXml" Target="../ink/ink136.xml"/><Relationship Id="rId20" Type="http://schemas.openxmlformats.org/officeDocument/2006/relationships/customXml" Target="../ink/ink123.xml"/><Relationship Id="rId41"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8.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3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02.png"/></Relationships>
</file>

<file path=ppt/slides/_rels/slide54.xml.rels><?xml version="1.0" encoding="UTF-8" standalone="yes"?>
<Relationships xmlns="http://schemas.openxmlformats.org/package/2006/relationships"><Relationship Id="rId8" Type="http://schemas.openxmlformats.org/officeDocument/2006/relationships/image" Target="../media/image1280.png"/><Relationship Id="rId3" Type="http://schemas.openxmlformats.org/officeDocument/2006/relationships/image" Target="../media/image132.png"/><Relationship Id="rId7" Type="http://schemas.openxmlformats.org/officeDocument/2006/relationships/image" Target="../media/image131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10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9.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138.png"/><Relationship Id="rId17" Type="http://schemas.openxmlformats.org/officeDocument/2006/relationships/image" Target="../media/image143.png"/><Relationship Id="rId2" Type="http://schemas.openxmlformats.org/officeDocument/2006/relationships/notesSlide" Target="../notesSlides/notesSlide50.xml"/><Relationship Id="rId16"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7.png"/><Relationship Id="rId5" Type="http://schemas.openxmlformats.org/officeDocument/2006/relationships/image" Target="../media/image3.jpeg"/><Relationship Id="rId15" Type="http://schemas.openxmlformats.org/officeDocument/2006/relationships/image" Target="../media/image141.png"/><Relationship Id="rId10" Type="http://schemas.openxmlformats.org/officeDocument/2006/relationships/image" Target="../media/image136.png"/><Relationship Id="rId4" Type="http://schemas.openxmlformats.org/officeDocument/2006/relationships/image" Target="../media/image126.png"/><Relationship Id="rId9" Type="http://schemas.openxmlformats.org/officeDocument/2006/relationships/image" Target="../media/image127.jpeg"/><Relationship Id="rId14" Type="http://schemas.openxmlformats.org/officeDocument/2006/relationships/image" Target="../media/image140.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66.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127.jpeg"/><Relationship Id="rId13" Type="http://schemas.openxmlformats.org/officeDocument/2006/relationships/image" Target="../media/image153.png"/><Relationship Id="rId18" Type="http://schemas.openxmlformats.org/officeDocument/2006/relationships/image" Target="../media/image142.png"/><Relationship Id="rId3" Type="http://schemas.openxmlformats.org/officeDocument/2006/relationships/image" Target="../media/image126.png"/><Relationship Id="rId7" Type="http://schemas.openxmlformats.org/officeDocument/2006/relationships/image" Target="../media/image5.png"/><Relationship Id="rId12" Type="http://schemas.openxmlformats.org/officeDocument/2006/relationships/image" Target="../media/image152.png"/><Relationship Id="rId17" Type="http://schemas.openxmlformats.org/officeDocument/2006/relationships/image" Target="../media/image155.png"/><Relationship Id="rId2" Type="http://schemas.openxmlformats.org/officeDocument/2006/relationships/image" Target="../media/image1.png"/><Relationship Id="rId16" Type="http://schemas.openxmlformats.org/officeDocument/2006/relationships/image" Target="../media/image154.png"/><Relationship Id="rId20" Type="http://schemas.openxmlformats.org/officeDocument/2006/relationships/image" Target="../media/image157.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1.png"/><Relationship Id="rId5" Type="http://schemas.openxmlformats.org/officeDocument/2006/relationships/image" Target="../media/image4.png"/><Relationship Id="rId15" Type="http://schemas.openxmlformats.org/officeDocument/2006/relationships/image" Target="../media/image140.png"/><Relationship Id="rId10" Type="http://schemas.openxmlformats.org/officeDocument/2006/relationships/image" Target="../media/image137.png"/><Relationship Id="rId19" Type="http://schemas.openxmlformats.org/officeDocument/2006/relationships/image" Target="../media/image156.png"/><Relationship Id="rId4" Type="http://schemas.openxmlformats.org/officeDocument/2006/relationships/image" Target="../media/image3.jpeg"/><Relationship Id="rId9" Type="http://schemas.openxmlformats.org/officeDocument/2006/relationships/image" Target="../media/image136.png"/><Relationship Id="rId14" Type="http://schemas.openxmlformats.org/officeDocument/2006/relationships/image" Target="../media/image13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0866"/>
      </p:ext>
    </p:extLst>
  </p:cSld>
  <p:clrMapOvr>
    <a:masterClrMapping/>
  </p:clrMapOvr>
  <mc:AlternateContent xmlns:mc="http://schemas.openxmlformats.org/markup-compatibility/2006" xmlns:p14="http://schemas.microsoft.com/office/powerpoint/2010/main">
    <mc:Choice Requires="p14">
      <p:transition p14:dur="10" advTm="500"/>
    </mc:Choice>
    <mc:Fallback xmlns="">
      <p:transition advTm="5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067374"/>
      </p:ext>
    </p:extLst>
  </p:cSld>
  <p:clrMapOvr>
    <a:masterClrMapping/>
  </p:clrMapOvr>
  <p:transition advTm="5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9662-E8D4-47C6-879B-96D0EB71A1F8}"/>
              </a:ext>
            </a:extLst>
          </p:cNvPr>
          <p:cNvSpPr>
            <a:spLocks noGrp="1"/>
          </p:cNvSpPr>
          <p:nvPr>
            <p:ph type="title"/>
          </p:nvPr>
        </p:nvSpPr>
        <p:spPr>
          <a:xfrm>
            <a:off x="339635" y="365125"/>
            <a:ext cx="11604716" cy="1325563"/>
          </a:xfrm>
        </p:spPr>
        <p:txBody>
          <a:bodyPr>
            <a:normAutofit/>
          </a:bodyPr>
          <a:lstStyle/>
          <a:p>
            <a:pPr algn="ctr"/>
            <a:r>
              <a:rPr lang="en-US" sz="4000"/>
              <a:t>TUPI scenarios are more common than you might think!</a:t>
            </a:r>
          </a:p>
        </p:txBody>
      </p:sp>
      <p:grpSp>
        <p:nvGrpSpPr>
          <p:cNvPr id="15" name="Group 14">
            <a:extLst>
              <a:ext uri="{FF2B5EF4-FFF2-40B4-BE49-F238E27FC236}">
                <a16:creationId xmlns:a16="http://schemas.microsoft.com/office/drawing/2014/main" id="{5169F917-7173-4EB1-8454-03B3ED231456}"/>
              </a:ext>
            </a:extLst>
          </p:cNvPr>
          <p:cNvGrpSpPr/>
          <p:nvPr/>
        </p:nvGrpSpPr>
        <p:grpSpPr>
          <a:xfrm>
            <a:off x="6523588" y="1767201"/>
            <a:ext cx="4850582" cy="2364746"/>
            <a:chOff x="6523588" y="1767201"/>
            <a:chExt cx="4850582" cy="2364746"/>
          </a:xfrm>
        </p:grpSpPr>
        <p:sp>
          <p:nvSpPr>
            <p:cNvPr id="5" name="TextBox 4">
              <a:extLst>
                <a:ext uri="{FF2B5EF4-FFF2-40B4-BE49-F238E27FC236}">
                  <a16:creationId xmlns:a16="http://schemas.microsoft.com/office/drawing/2014/main" id="{F64C1961-29E5-44B3-8D22-E8DD99433B7B}"/>
                </a:ext>
              </a:extLst>
            </p:cNvPr>
            <p:cNvSpPr txBox="1"/>
            <p:nvPr/>
          </p:nvSpPr>
          <p:spPr>
            <a:xfrm>
              <a:off x="7204982" y="1767201"/>
              <a:ext cx="3448594" cy="707886"/>
            </a:xfrm>
            <a:prstGeom prst="rect">
              <a:avLst/>
            </a:prstGeom>
            <a:noFill/>
          </p:spPr>
          <p:txBody>
            <a:bodyPr wrap="square" rtlCol="0">
              <a:spAutoFit/>
            </a:bodyPr>
            <a:lstStyle/>
            <a:p>
              <a:pPr algn="ctr"/>
              <a:r>
                <a:rPr lang="en-US" sz="2000"/>
                <a:t>Expensive training</a:t>
              </a:r>
            </a:p>
            <a:p>
              <a:pPr algn="ctr"/>
              <a:r>
                <a:rPr lang="en-US" sz="2000">
                  <a:solidFill>
                    <a:schemeClr val="bg1">
                      <a:lumMod val="50000"/>
                    </a:schemeClr>
                  </a:solidFill>
                </a:rPr>
                <a:t>Specialized hardware</a:t>
              </a:r>
            </a:p>
          </p:txBody>
        </p:sp>
        <p:pic>
          <p:nvPicPr>
            <p:cNvPr id="1034" name="Picture 10">
              <a:extLst>
                <a:ext uri="{FF2B5EF4-FFF2-40B4-BE49-F238E27FC236}">
                  <a16:creationId xmlns:a16="http://schemas.microsoft.com/office/drawing/2014/main" id="{204A716A-A70C-45B4-82C4-95D9589C5C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855"/>
            <a:stretch/>
          </p:blipFill>
          <p:spPr bwMode="auto">
            <a:xfrm>
              <a:off x="6523588" y="2886076"/>
              <a:ext cx="2477537" cy="11716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tel">
              <a:extLst>
                <a:ext uri="{FF2B5EF4-FFF2-40B4-BE49-F238E27FC236}">
                  <a16:creationId xmlns:a16="http://schemas.microsoft.com/office/drawing/2014/main" id="{DC86B523-8B81-42F1-875A-158FB6AD4C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25" y="2797109"/>
              <a:ext cx="2373045" cy="13348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25D715D-4FD8-45F4-9C2E-6AEF343C4646}"/>
                </a:ext>
              </a:extLst>
            </p:cNvPr>
            <p:cNvSpPr txBox="1"/>
            <p:nvPr/>
          </p:nvSpPr>
          <p:spPr>
            <a:xfrm>
              <a:off x="9505950" y="2466937"/>
              <a:ext cx="1407835" cy="338554"/>
            </a:xfrm>
            <a:prstGeom prst="rect">
              <a:avLst/>
            </a:prstGeom>
            <a:noFill/>
          </p:spPr>
          <p:txBody>
            <a:bodyPr wrap="square" rtlCol="0">
              <a:spAutoFit/>
            </a:bodyPr>
            <a:lstStyle/>
            <a:p>
              <a:r>
                <a:rPr lang="en-US" sz="1600">
                  <a:solidFill>
                    <a:schemeClr val="tx1">
                      <a:lumMod val="50000"/>
                      <a:lumOff val="50000"/>
                    </a:schemeClr>
                  </a:solidFill>
                </a:rPr>
                <a:t>Neuromorphic</a:t>
              </a:r>
            </a:p>
          </p:txBody>
        </p:sp>
        <p:sp>
          <p:nvSpPr>
            <p:cNvPr id="20" name="TextBox 19">
              <a:extLst>
                <a:ext uri="{FF2B5EF4-FFF2-40B4-BE49-F238E27FC236}">
                  <a16:creationId xmlns:a16="http://schemas.microsoft.com/office/drawing/2014/main" id="{52AC5CDB-F934-4CDC-88BA-BDC1CDCC0C33}"/>
                </a:ext>
              </a:extLst>
            </p:cNvPr>
            <p:cNvSpPr txBox="1"/>
            <p:nvPr/>
          </p:nvSpPr>
          <p:spPr>
            <a:xfrm>
              <a:off x="7132905" y="2475087"/>
              <a:ext cx="1407835" cy="338554"/>
            </a:xfrm>
            <a:prstGeom prst="rect">
              <a:avLst/>
            </a:prstGeom>
            <a:noFill/>
          </p:spPr>
          <p:txBody>
            <a:bodyPr wrap="square" rtlCol="0">
              <a:spAutoFit/>
            </a:bodyPr>
            <a:lstStyle/>
            <a:p>
              <a:pPr algn="ctr"/>
              <a:r>
                <a:rPr lang="en-US" sz="1600">
                  <a:solidFill>
                    <a:schemeClr val="tx1">
                      <a:lumMod val="50000"/>
                      <a:lumOff val="50000"/>
                    </a:schemeClr>
                  </a:solidFill>
                </a:rPr>
                <a:t>TPUs</a:t>
              </a:r>
            </a:p>
          </p:txBody>
        </p:sp>
      </p:grpSp>
      <p:grpSp>
        <p:nvGrpSpPr>
          <p:cNvPr id="16" name="Group 15">
            <a:extLst>
              <a:ext uri="{FF2B5EF4-FFF2-40B4-BE49-F238E27FC236}">
                <a16:creationId xmlns:a16="http://schemas.microsoft.com/office/drawing/2014/main" id="{32A9AFAD-F39A-481C-9DC8-FAE8B995F41A}"/>
              </a:ext>
            </a:extLst>
          </p:cNvPr>
          <p:cNvGrpSpPr/>
          <p:nvPr/>
        </p:nvGrpSpPr>
        <p:grpSpPr>
          <a:xfrm>
            <a:off x="901944" y="1778388"/>
            <a:ext cx="4781081" cy="2401733"/>
            <a:chOff x="901944" y="1778388"/>
            <a:chExt cx="4781081" cy="2401733"/>
          </a:xfrm>
        </p:grpSpPr>
        <p:sp>
          <p:nvSpPr>
            <p:cNvPr id="4" name="TextBox 3">
              <a:extLst>
                <a:ext uri="{FF2B5EF4-FFF2-40B4-BE49-F238E27FC236}">
                  <a16:creationId xmlns:a16="http://schemas.microsoft.com/office/drawing/2014/main" id="{652B29DA-6EAD-4416-AB8A-BC5BF231BC69}"/>
                </a:ext>
              </a:extLst>
            </p:cNvPr>
            <p:cNvSpPr txBox="1"/>
            <p:nvPr/>
          </p:nvSpPr>
          <p:spPr>
            <a:xfrm>
              <a:off x="1649690" y="1778388"/>
              <a:ext cx="2784021" cy="707886"/>
            </a:xfrm>
            <a:prstGeom prst="rect">
              <a:avLst/>
            </a:prstGeom>
            <a:noFill/>
          </p:spPr>
          <p:txBody>
            <a:bodyPr wrap="square" rtlCol="0">
              <a:spAutoFit/>
            </a:bodyPr>
            <a:lstStyle/>
            <a:p>
              <a:pPr algn="ctr"/>
              <a:r>
                <a:rPr lang="en-US" sz="2000"/>
                <a:t>Proprietary training data</a:t>
              </a:r>
            </a:p>
            <a:p>
              <a:pPr algn="ctr"/>
              <a:r>
                <a:rPr lang="en-US" sz="2000">
                  <a:solidFill>
                    <a:schemeClr val="bg1">
                      <a:lumMod val="50000"/>
                    </a:schemeClr>
                  </a:solidFill>
                </a:rPr>
                <a:t>Predictor-as-a-service</a:t>
              </a:r>
            </a:p>
          </p:txBody>
        </p:sp>
        <p:pic>
          <p:nvPicPr>
            <p:cNvPr id="1026" name="Picture 2">
              <a:extLst>
                <a:ext uri="{FF2B5EF4-FFF2-40B4-BE49-F238E27FC236}">
                  <a16:creationId xmlns:a16="http://schemas.microsoft.com/office/drawing/2014/main" id="{42ED88C2-C951-40EB-964F-420CD4E8A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997" y="2608470"/>
              <a:ext cx="9048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zure Logo as PNG file with transparent background in high resolution">
              <a:extLst>
                <a:ext uri="{FF2B5EF4-FFF2-40B4-BE49-F238E27FC236}">
                  <a16:creationId xmlns:a16="http://schemas.microsoft.com/office/drawing/2014/main" id="{EC0CED2B-EA02-4108-AD25-B60414EC10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4103" y="2897337"/>
              <a:ext cx="826477" cy="826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E308DA9-060A-4B7F-AC9A-463A0D47B0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944" y="3263576"/>
              <a:ext cx="879704" cy="7078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llustration of a business being measured by rulers.">
              <a:extLst>
                <a:ext uri="{FF2B5EF4-FFF2-40B4-BE49-F238E27FC236}">
                  <a16:creationId xmlns:a16="http://schemas.microsoft.com/office/drawing/2014/main" id="{283559B8-6DA2-4493-A34A-8E4DA5C0D0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2552" y="2441031"/>
              <a:ext cx="2520473" cy="1739090"/>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Right 13">
              <a:extLst>
                <a:ext uri="{FF2B5EF4-FFF2-40B4-BE49-F238E27FC236}">
                  <a16:creationId xmlns:a16="http://schemas.microsoft.com/office/drawing/2014/main" id="{DFF29B75-FCDB-4A89-A1C4-D2250E3773F2}"/>
                </a:ext>
              </a:extLst>
            </p:cNvPr>
            <p:cNvSpPr/>
            <p:nvPr/>
          </p:nvSpPr>
          <p:spPr>
            <a:xfrm>
              <a:off x="2658205" y="3149276"/>
              <a:ext cx="370745" cy="300561"/>
            </a:xfrm>
            <a:prstGeom prst="rightArrow">
              <a:avLst/>
            </a:prstGeom>
            <a:noFill/>
            <a:ln w="12700" cap="flat" cmpd="sng" algn="ctr">
              <a:solidFill>
                <a:srgbClr val="005AB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spTree>
    <p:extLst>
      <p:ext uri="{BB962C8B-B14F-4D97-AF65-F5344CB8AC3E}">
        <p14:creationId xmlns:p14="http://schemas.microsoft.com/office/powerpoint/2010/main" val="55959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2F11DF-3BC2-48C8-ACA8-2AF1CC35C55E}"/>
              </a:ext>
            </a:extLst>
          </p:cNvPr>
          <p:cNvSpPr txBox="1"/>
          <p:nvPr/>
        </p:nvSpPr>
        <p:spPr>
          <a:xfrm>
            <a:off x="1317403" y="4359723"/>
            <a:ext cx="3448594" cy="707886"/>
          </a:xfrm>
          <a:prstGeom prst="rect">
            <a:avLst/>
          </a:prstGeom>
          <a:noFill/>
        </p:spPr>
        <p:txBody>
          <a:bodyPr wrap="square" rtlCol="0">
            <a:spAutoFit/>
          </a:bodyPr>
          <a:lstStyle/>
          <a:p>
            <a:pPr algn="ctr"/>
            <a:r>
              <a:rPr lang="en-US" sz="2000"/>
              <a:t>Restricted training data</a:t>
            </a:r>
          </a:p>
          <a:p>
            <a:pPr algn="ctr"/>
            <a:r>
              <a:rPr lang="en-US" sz="2000">
                <a:solidFill>
                  <a:schemeClr val="bg1">
                    <a:lumMod val="50000"/>
                  </a:schemeClr>
                </a:solidFill>
              </a:rPr>
              <a:t>Information security and privacy</a:t>
            </a:r>
          </a:p>
        </p:txBody>
      </p:sp>
      <p:sp>
        <p:nvSpPr>
          <p:cNvPr id="7" name="TextBox 6">
            <a:extLst>
              <a:ext uri="{FF2B5EF4-FFF2-40B4-BE49-F238E27FC236}">
                <a16:creationId xmlns:a16="http://schemas.microsoft.com/office/drawing/2014/main" id="{67123D26-21EB-4A6D-93AD-6AE1E139735C}"/>
              </a:ext>
            </a:extLst>
          </p:cNvPr>
          <p:cNvSpPr txBox="1"/>
          <p:nvPr/>
        </p:nvSpPr>
        <p:spPr>
          <a:xfrm>
            <a:off x="7204982" y="4359723"/>
            <a:ext cx="3448594" cy="707886"/>
          </a:xfrm>
          <a:prstGeom prst="rect">
            <a:avLst/>
          </a:prstGeom>
          <a:noFill/>
        </p:spPr>
        <p:txBody>
          <a:bodyPr wrap="square" rtlCol="0">
            <a:spAutoFit/>
          </a:bodyPr>
          <a:lstStyle/>
          <a:p>
            <a:pPr algn="ctr"/>
            <a:r>
              <a:rPr lang="en-US" sz="2000"/>
              <a:t>Training data no longer available</a:t>
            </a:r>
          </a:p>
          <a:p>
            <a:pPr algn="ctr"/>
            <a:r>
              <a:rPr lang="en-US" sz="2000">
                <a:solidFill>
                  <a:schemeClr val="bg1">
                    <a:lumMod val="50000"/>
                  </a:schemeClr>
                </a:solidFill>
              </a:rPr>
              <a:t>Transient data</a:t>
            </a:r>
          </a:p>
        </p:txBody>
      </p:sp>
      <p:sp>
        <p:nvSpPr>
          <p:cNvPr id="12" name="TextBox 11">
            <a:extLst>
              <a:ext uri="{FF2B5EF4-FFF2-40B4-BE49-F238E27FC236}">
                <a16:creationId xmlns:a16="http://schemas.microsoft.com/office/drawing/2014/main" id="{EAE4DA8A-CACA-4228-A5DA-262E8D632678}"/>
              </a:ext>
            </a:extLst>
          </p:cNvPr>
          <p:cNvSpPr txBox="1"/>
          <p:nvPr/>
        </p:nvSpPr>
        <p:spPr>
          <a:xfrm>
            <a:off x="7056517" y="6144487"/>
            <a:ext cx="3745523" cy="369332"/>
          </a:xfrm>
          <a:prstGeom prst="rect">
            <a:avLst/>
          </a:prstGeom>
          <a:solidFill>
            <a:schemeClr val="tx1"/>
          </a:solidFill>
          <a:ln w="38100">
            <a:solidFill>
              <a:schemeClr val="tx2"/>
            </a:solidFill>
          </a:ln>
        </p:spPr>
        <p:txBody>
          <a:bodyPr wrap="square" rtlCol="0">
            <a:spAutoFit/>
          </a:bodyPr>
          <a:lstStyle/>
          <a:p>
            <a:r>
              <a:rPr lang="en-US" err="1">
                <a:solidFill>
                  <a:srgbClr val="00B050"/>
                </a:solidFill>
                <a:latin typeface="Consolas" panose="020B0609020204030204" pitchFamily="49" charset="0"/>
              </a:rPr>
              <a:t>james@gpuserver</a:t>
            </a:r>
            <a:r>
              <a:rPr lang="en-US">
                <a:solidFill>
                  <a:srgbClr val="00B050"/>
                </a:solidFill>
                <a:latin typeface="Consolas" panose="020B0609020204030204" pitchFamily="49" charset="0"/>
              </a:rPr>
              <a:t>: </a:t>
            </a:r>
            <a:r>
              <a:rPr lang="en-US">
                <a:solidFill>
                  <a:srgbClr val="0070C0"/>
                </a:solidFill>
                <a:latin typeface="Consolas" panose="020B0609020204030204" pitchFamily="49" charset="0"/>
              </a:rPr>
              <a:t>/</a:t>
            </a:r>
            <a:r>
              <a:rPr lang="en-US">
                <a:solidFill>
                  <a:schemeClr val="bg1"/>
                </a:solidFill>
                <a:latin typeface="Consolas" panose="020B0609020204030204" pitchFamily="49" charset="0"/>
              </a:rPr>
              <a:t>$</a:t>
            </a:r>
            <a:r>
              <a:rPr lang="en-US">
                <a:solidFill>
                  <a:srgbClr val="00B050"/>
                </a:solidFill>
                <a:latin typeface="Consolas" panose="020B0609020204030204" pitchFamily="49" charset="0"/>
              </a:rPr>
              <a:t> </a:t>
            </a:r>
            <a:r>
              <a:rPr lang="en-US">
                <a:solidFill>
                  <a:schemeClr val="bg1"/>
                </a:solidFill>
                <a:latin typeface="Consolas" panose="020B0609020204030204" pitchFamily="49" charset="0"/>
              </a:rPr>
              <a:t>rm –rf .</a:t>
            </a:r>
          </a:p>
        </p:txBody>
      </p:sp>
      <p:grpSp>
        <p:nvGrpSpPr>
          <p:cNvPr id="15" name="Group 14">
            <a:extLst>
              <a:ext uri="{FF2B5EF4-FFF2-40B4-BE49-F238E27FC236}">
                <a16:creationId xmlns:a16="http://schemas.microsoft.com/office/drawing/2014/main" id="{5169F917-7173-4EB1-8454-03B3ED231456}"/>
              </a:ext>
            </a:extLst>
          </p:cNvPr>
          <p:cNvGrpSpPr/>
          <p:nvPr/>
        </p:nvGrpSpPr>
        <p:grpSpPr>
          <a:xfrm>
            <a:off x="6523588" y="1767201"/>
            <a:ext cx="4850582" cy="2364746"/>
            <a:chOff x="6523588" y="1767201"/>
            <a:chExt cx="4850582" cy="2364746"/>
          </a:xfrm>
        </p:grpSpPr>
        <p:sp>
          <p:nvSpPr>
            <p:cNvPr id="5" name="TextBox 4">
              <a:extLst>
                <a:ext uri="{FF2B5EF4-FFF2-40B4-BE49-F238E27FC236}">
                  <a16:creationId xmlns:a16="http://schemas.microsoft.com/office/drawing/2014/main" id="{F64C1961-29E5-44B3-8D22-E8DD99433B7B}"/>
                </a:ext>
              </a:extLst>
            </p:cNvPr>
            <p:cNvSpPr txBox="1"/>
            <p:nvPr/>
          </p:nvSpPr>
          <p:spPr>
            <a:xfrm>
              <a:off x="7204982" y="1767201"/>
              <a:ext cx="3448594" cy="707886"/>
            </a:xfrm>
            <a:prstGeom prst="rect">
              <a:avLst/>
            </a:prstGeom>
            <a:noFill/>
          </p:spPr>
          <p:txBody>
            <a:bodyPr wrap="square" rtlCol="0">
              <a:spAutoFit/>
            </a:bodyPr>
            <a:lstStyle/>
            <a:p>
              <a:pPr algn="ctr"/>
              <a:r>
                <a:rPr lang="en-US" sz="2000"/>
                <a:t>Expensive training</a:t>
              </a:r>
            </a:p>
            <a:p>
              <a:pPr algn="ctr"/>
              <a:r>
                <a:rPr lang="en-US" sz="2000">
                  <a:solidFill>
                    <a:schemeClr val="bg1">
                      <a:lumMod val="50000"/>
                    </a:schemeClr>
                  </a:solidFill>
                </a:rPr>
                <a:t>Specialized hardware</a:t>
              </a:r>
            </a:p>
          </p:txBody>
        </p:sp>
        <p:pic>
          <p:nvPicPr>
            <p:cNvPr id="1034" name="Picture 10">
              <a:extLst>
                <a:ext uri="{FF2B5EF4-FFF2-40B4-BE49-F238E27FC236}">
                  <a16:creationId xmlns:a16="http://schemas.microsoft.com/office/drawing/2014/main" id="{204A716A-A70C-45B4-82C4-95D9589C5C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855"/>
            <a:stretch/>
          </p:blipFill>
          <p:spPr bwMode="auto">
            <a:xfrm>
              <a:off x="6523588" y="2886076"/>
              <a:ext cx="2477537" cy="11716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tel">
              <a:extLst>
                <a:ext uri="{FF2B5EF4-FFF2-40B4-BE49-F238E27FC236}">
                  <a16:creationId xmlns:a16="http://schemas.microsoft.com/office/drawing/2014/main" id="{DC86B523-8B81-42F1-875A-158FB6AD4C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25" y="2797109"/>
              <a:ext cx="2373045" cy="13348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25D715D-4FD8-45F4-9C2E-6AEF343C4646}"/>
                </a:ext>
              </a:extLst>
            </p:cNvPr>
            <p:cNvSpPr txBox="1"/>
            <p:nvPr/>
          </p:nvSpPr>
          <p:spPr>
            <a:xfrm>
              <a:off x="9505950" y="2466937"/>
              <a:ext cx="1407835" cy="338554"/>
            </a:xfrm>
            <a:prstGeom prst="rect">
              <a:avLst/>
            </a:prstGeom>
            <a:noFill/>
          </p:spPr>
          <p:txBody>
            <a:bodyPr wrap="square" rtlCol="0">
              <a:spAutoFit/>
            </a:bodyPr>
            <a:lstStyle/>
            <a:p>
              <a:r>
                <a:rPr lang="en-US" sz="1600">
                  <a:solidFill>
                    <a:schemeClr val="tx1">
                      <a:lumMod val="50000"/>
                      <a:lumOff val="50000"/>
                    </a:schemeClr>
                  </a:solidFill>
                </a:rPr>
                <a:t>Neuromorphic</a:t>
              </a:r>
            </a:p>
          </p:txBody>
        </p:sp>
        <p:sp>
          <p:nvSpPr>
            <p:cNvPr id="20" name="TextBox 19">
              <a:extLst>
                <a:ext uri="{FF2B5EF4-FFF2-40B4-BE49-F238E27FC236}">
                  <a16:creationId xmlns:a16="http://schemas.microsoft.com/office/drawing/2014/main" id="{52AC5CDB-F934-4CDC-88BA-BDC1CDCC0C33}"/>
                </a:ext>
              </a:extLst>
            </p:cNvPr>
            <p:cNvSpPr txBox="1"/>
            <p:nvPr/>
          </p:nvSpPr>
          <p:spPr>
            <a:xfrm>
              <a:off x="7132905" y="2475087"/>
              <a:ext cx="1407835" cy="338554"/>
            </a:xfrm>
            <a:prstGeom prst="rect">
              <a:avLst/>
            </a:prstGeom>
            <a:noFill/>
          </p:spPr>
          <p:txBody>
            <a:bodyPr wrap="square" rtlCol="0">
              <a:spAutoFit/>
            </a:bodyPr>
            <a:lstStyle/>
            <a:p>
              <a:pPr algn="ctr"/>
              <a:r>
                <a:rPr lang="en-US" sz="1600">
                  <a:solidFill>
                    <a:schemeClr val="tx1">
                      <a:lumMod val="50000"/>
                      <a:lumOff val="50000"/>
                    </a:schemeClr>
                  </a:solidFill>
                </a:rPr>
                <a:t>TPUs</a:t>
              </a:r>
            </a:p>
          </p:txBody>
        </p:sp>
      </p:grpSp>
      <p:grpSp>
        <p:nvGrpSpPr>
          <p:cNvPr id="16" name="Group 15">
            <a:extLst>
              <a:ext uri="{FF2B5EF4-FFF2-40B4-BE49-F238E27FC236}">
                <a16:creationId xmlns:a16="http://schemas.microsoft.com/office/drawing/2014/main" id="{32A9AFAD-F39A-481C-9DC8-FAE8B995F41A}"/>
              </a:ext>
            </a:extLst>
          </p:cNvPr>
          <p:cNvGrpSpPr/>
          <p:nvPr/>
        </p:nvGrpSpPr>
        <p:grpSpPr>
          <a:xfrm>
            <a:off x="901944" y="1778388"/>
            <a:ext cx="4781081" cy="2401733"/>
            <a:chOff x="901944" y="1778388"/>
            <a:chExt cx="4781081" cy="2401733"/>
          </a:xfrm>
        </p:grpSpPr>
        <p:sp>
          <p:nvSpPr>
            <p:cNvPr id="4" name="TextBox 3">
              <a:extLst>
                <a:ext uri="{FF2B5EF4-FFF2-40B4-BE49-F238E27FC236}">
                  <a16:creationId xmlns:a16="http://schemas.microsoft.com/office/drawing/2014/main" id="{652B29DA-6EAD-4416-AB8A-BC5BF231BC69}"/>
                </a:ext>
              </a:extLst>
            </p:cNvPr>
            <p:cNvSpPr txBox="1"/>
            <p:nvPr/>
          </p:nvSpPr>
          <p:spPr>
            <a:xfrm>
              <a:off x="1649690" y="1778388"/>
              <a:ext cx="2784021" cy="707886"/>
            </a:xfrm>
            <a:prstGeom prst="rect">
              <a:avLst/>
            </a:prstGeom>
            <a:noFill/>
          </p:spPr>
          <p:txBody>
            <a:bodyPr wrap="square" rtlCol="0">
              <a:spAutoFit/>
            </a:bodyPr>
            <a:lstStyle/>
            <a:p>
              <a:pPr algn="ctr"/>
              <a:r>
                <a:rPr lang="en-US" sz="2000"/>
                <a:t>Proprietary training data</a:t>
              </a:r>
            </a:p>
            <a:p>
              <a:pPr algn="ctr"/>
              <a:r>
                <a:rPr lang="en-US" sz="2000">
                  <a:solidFill>
                    <a:schemeClr val="bg1">
                      <a:lumMod val="50000"/>
                    </a:schemeClr>
                  </a:solidFill>
                </a:rPr>
                <a:t>Predictor-as-a-service</a:t>
              </a:r>
            </a:p>
          </p:txBody>
        </p:sp>
        <p:pic>
          <p:nvPicPr>
            <p:cNvPr id="1026" name="Picture 2">
              <a:extLst>
                <a:ext uri="{FF2B5EF4-FFF2-40B4-BE49-F238E27FC236}">
                  <a16:creationId xmlns:a16="http://schemas.microsoft.com/office/drawing/2014/main" id="{42ED88C2-C951-40EB-964F-420CD4E8A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997" y="2608470"/>
              <a:ext cx="9048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zure Logo as PNG file with transparent background in high resolution">
              <a:extLst>
                <a:ext uri="{FF2B5EF4-FFF2-40B4-BE49-F238E27FC236}">
                  <a16:creationId xmlns:a16="http://schemas.microsoft.com/office/drawing/2014/main" id="{EC0CED2B-EA02-4108-AD25-B60414EC10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4103" y="2897337"/>
              <a:ext cx="826477" cy="826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E308DA9-060A-4B7F-AC9A-463A0D47B0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944" y="3263576"/>
              <a:ext cx="879704" cy="7078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llustration of a business being measured by rulers.">
              <a:extLst>
                <a:ext uri="{FF2B5EF4-FFF2-40B4-BE49-F238E27FC236}">
                  <a16:creationId xmlns:a16="http://schemas.microsoft.com/office/drawing/2014/main" id="{283559B8-6DA2-4493-A34A-8E4DA5C0D0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2552" y="2441031"/>
              <a:ext cx="2520473" cy="1739090"/>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Right 13">
              <a:extLst>
                <a:ext uri="{FF2B5EF4-FFF2-40B4-BE49-F238E27FC236}">
                  <a16:creationId xmlns:a16="http://schemas.microsoft.com/office/drawing/2014/main" id="{DFF29B75-FCDB-4A89-A1C4-D2250E3773F2}"/>
                </a:ext>
              </a:extLst>
            </p:cNvPr>
            <p:cNvSpPr/>
            <p:nvPr/>
          </p:nvSpPr>
          <p:spPr>
            <a:xfrm>
              <a:off x="2658205" y="3149276"/>
              <a:ext cx="370745" cy="300561"/>
            </a:xfrm>
            <a:prstGeom prst="rightArrow">
              <a:avLst/>
            </a:prstGeom>
            <a:noFill/>
            <a:ln w="12700" cap="flat" cmpd="sng" algn="ctr">
              <a:solidFill>
                <a:srgbClr val="005AB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sp>
        <p:nvSpPr>
          <p:cNvPr id="23" name="Title 1">
            <a:extLst>
              <a:ext uri="{FF2B5EF4-FFF2-40B4-BE49-F238E27FC236}">
                <a16:creationId xmlns:a16="http://schemas.microsoft.com/office/drawing/2014/main" id="{B725BD4B-5703-4E00-8109-6E1AA1456142}"/>
              </a:ext>
            </a:extLst>
          </p:cNvPr>
          <p:cNvSpPr>
            <a:spLocks noGrp="1"/>
          </p:cNvSpPr>
          <p:nvPr>
            <p:ph type="title"/>
          </p:nvPr>
        </p:nvSpPr>
        <p:spPr>
          <a:xfrm>
            <a:off x="339635" y="365125"/>
            <a:ext cx="11604716" cy="1325563"/>
          </a:xfrm>
        </p:spPr>
        <p:txBody>
          <a:bodyPr>
            <a:normAutofit/>
          </a:bodyPr>
          <a:lstStyle/>
          <a:p>
            <a:pPr algn="ctr"/>
            <a:r>
              <a:rPr lang="en-US" sz="4000"/>
              <a:t>TUPI scenarios are more common than you might think!</a:t>
            </a:r>
          </a:p>
        </p:txBody>
      </p:sp>
      <p:pic>
        <p:nvPicPr>
          <p:cNvPr id="10" name="Picture 2" descr="Europe, Gdpr, Data, Privacy, Technology, Security">
            <a:extLst>
              <a:ext uri="{FF2B5EF4-FFF2-40B4-BE49-F238E27FC236}">
                <a16:creationId xmlns:a16="http://schemas.microsoft.com/office/drawing/2014/main" id="{19B4BF5B-2BD5-46DA-8138-77AF83C4B91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1796" y="5440226"/>
            <a:ext cx="1638552" cy="1073593"/>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a:extLst>
              <a:ext uri="{FF2B5EF4-FFF2-40B4-BE49-F238E27FC236}">
                <a16:creationId xmlns:a16="http://schemas.microsoft.com/office/drawing/2014/main" id="{198584FC-B2C7-4CCD-982B-901757EF9271}"/>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21007"/>
          <a:stretch/>
        </p:blipFill>
        <p:spPr>
          <a:xfrm>
            <a:off x="3379205" y="5232391"/>
            <a:ext cx="1493241" cy="1474443"/>
          </a:xfrm>
          <a:prstGeom prst="rect">
            <a:avLst/>
          </a:prstGeom>
        </p:spPr>
      </p:pic>
      <p:sp>
        <p:nvSpPr>
          <p:cNvPr id="29" name="Cylinder 28">
            <a:extLst>
              <a:ext uri="{FF2B5EF4-FFF2-40B4-BE49-F238E27FC236}">
                <a16:creationId xmlns:a16="http://schemas.microsoft.com/office/drawing/2014/main" id="{498E8D54-3BE8-410A-9358-7FAC28C184F6}"/>
              </a:ext>
            </a:extLst>
          </p:cNvPr>
          <p:cNvSpPr/>
          <p:nvPr/>
        </p:nvSpPr>
        <p:spPr>
          <a:xfrm>
            <a:off x="9164901" y="5208825"/>
            <a:ext cx="529693" cy="704492"/>
          </a:xfrm>
          <a:prstGeom prst="can">
            <a:avLst/>
          </a:prstGeom>
          <a:solidFill>
            <a:srgbClr val="005AB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DB</a:t>
            </a:r>
          </a:p>
        </p:txBody>
      </p:sp>
      <p:cxnSp>
        <p:nvCxnSpPr>
          <p:cNvPr id="21" name="Straight Connector 20">
            <a:extLst>
              <a:ext uri="{FF2B5EF4-FFF2-40B4-BE49-F238E27FC236}">
                <a16:creationId xmlns:a16="http://schemas.microsoft.com/office/drawing/2014/main" id="{F31D1C60-3D22-491A-BC04-C01241427FFC}"/>
              </a:ext>
            </a:extLst>
          </p:cNvPr>
          <p:cNvCxnSpPr/>
          <p:nvPr/>
        </p:nvCxnSpPr>
        <p:spPr>
          <a:xfrm>
            <a:off x="8210496" y="5564777"/>
            <a:ext cx="731520" cy="0"/>
          </a:xfrm>
          <a:prstGeom prst="line">
            <a:avLst/>
          </a:prstGeom>
          <a:ln w="57150">
            <a:solidFill>
              <a:srgbClr val="005AB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D81F35-4ACB-4F38-90E6-440EEBF20563}"/>
              </a:ext>
            </a:extLst>
          </p:cNvPr>
          <p:cNvCxnSpPr>
            <a:cxnSpLocks/>
          </p:cNvCxnSpPr>
          <p:nvPr/>
        </p:nvCxnSpPr>
        <p:spPr>
          <a:xfrm>
            <a:off x="8419502" y="5756366"/>
            <a:ext cx="570411" cy="0"/>
          </a:xfrm>
          <a:prstGeom prst="line">
            <a:avLst/>
          </a:prstGeom>
          <a:ln w="57150">
            <a:solidFill>
              <a:srgbClr val="005AB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165FA2-1549-4969-8AAA-75AF254E3693}"/>
              </a:ext>
            </a:extLst>
          </p:cNvPr>
          <p:cNvCxnSpPr>
            <a:cxnSpLocks/>
          </p:cNvCxnSpPr>
          <p:nvPr/>
        </p:nvCxnSpPr>
        <p:spPr>
          <a:xfrm>
            <a:off x="8419502" y="5366203"/>
            <a:ext cx="570411" cy="0"/>
          </a:xfrm>
          <a:prstGeom prst="line">
            <a:avLst/>
          </a:prstGeom>
          <a:ln w="57150">
            <a:solidFill>
              <a:srgbClr val="005A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66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982984"/>
      </p:ext>
    </p:extLst>
  </p:cSld>
  <p:clrMapOvr>
    <a:masterClrMapping/>
  </p:clrMapOvr>
  <p:transition advTm="5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c 15">
            <a:extLst>
              <a:ext uri="{FF2B5EF4-FFF2-40B4-BE49-F238E27FC236}">
                <a16:creationId xmlns:a16="http://schemas.microsoft.com/office/drawing/2014/main" id="{8516EC7E-1DE9-497C-80E7-93BE10ACABE0}"/>
              </a:ext>
            </a:extLst>
          </p:cNvPr>
          <p:cNvSpPr/>
          <p:nvPr/>
        </p:nvSpPr>
        <p:spPr>
          <a:xfrm rot="19600110">
            <a:off x="7359241" y="490506"/>
            <a:ext cx="3280342" cy="3280342"/>
          </a:xfrm>
          <a:prstGeom prst="arc">
            <a:avLst>
              <a:gd name="adj1" fmla="val 14896139"/>
              <a:gd name="adj2" fmla="val 21506232"/>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E209F66-FA88-4549-AFE2-3EB489ABE0AF}"/>
              </a:ext>
            </a:extLst>
          </p:cNvPr>
          <p:cNvSpPr txBox="1"/>
          <p:nvPr/>
        </p:nvSpPr>
        <p:spPr>
          <a:xfrm>
            <a:off x="370360" y="1088525"/>
            <a:ext cx="5903440" cy="1200329"/>
          </a:xfrm>
          <a:prstGeom prst="rect">
            <a:avLst/>
          </a:prstGeom>
          <a:noFill/>
        </p:spPr>
        <p:txBody>
          <a:bodyPr wrap="square" rtlCol="0">
            <a:spAutoFit/>
          </a:bodyPr>
          <a:lstStyle/>
          <a:p>
            <a:r>
              <a:rPr lang="en-US" sz="2400"/>
              <a:t>Transfer learning</a:t>
            </a:r>
          </a:p>
          <a:p>
            <a:r>
              <a:rPr lang="en-US" sz="2400">
                <a:solidFill>
                  <a:schemeClr val="bg1">
                    <a:lumMod val="50000"/>
                  </a:schemeClr>
                </a:solidFill>
              </a:rPr>
              <a:t>Predictors from other tasks as test-time features</a:t>
            </a:r>
          </a:p>
          <a:p>
            <a:r>
              <a:rPr lang="en-US" sz="2400">
                <a:solidFill>
                  <a:schemeClr val="accent1">
                    <a:lumMod val="50000"/>
                  </a:schemeClr>
                </a:solidFill>
              </a:rPr>
              <a:t>Requires known predictor form</a:t>
            </a:r>
          </a:p>
        </p:txBody>
      </p:sp>
      <p:sp>
        <p:nvSpPr>
          <p:cNvPr id="2" name="직사각형 1">
            <a:extLst>
              <a:ext uri="{FF2B5EF4-FFF2-40B4-BE49-F238E27FC236}">
                <a16:creationId xmlns:a16="http://schemas.microsoft.com/office/drawing/2014/main" id="{4C164559-CCBA-442E-8092-28BA307BA514}"/>
              </a:ext>
            </a:extLst>
          </p:cNvPr>
          <p:cNvSpPr/>
          <p:nvPr/>
        </p:nvSpPr>
        <p:spPr>
          <a:xfrm>
            <a:off x="6727794" y="1184725"/>
            <a:ext cx="1950539" cy="1007927"/>
          </a:xfrm>
          <a:prstGeom prst="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a:solidFill>
                  <a:schemeClr val="tx1"/>
                </a:solidFill>
              </a:rPr>
              <a:t>Other task </a:t>
            </a:r>
            <a:br>
              <a:rPr lang="en-US" altLang="ko-KR">
                <a:solidFill>
                  <a:schemeClr val="tx1"/>
                </a:solidFill>
              </a:rPr>
            </a:br>
            <a:r>
              <a:rPr lang="en-US" altLang="ko-KR">
                <a:solidFill>
                  <a:schemeClr val="tx1"/>
                </a:solidFill>
              </a:rPr>
              <a:t>predictors</a:t>
            </a:r>
            <a:endParaRPr lang="ko-KR" altLang="en-US">
              <a:solidFill>
                <a:schemeClr val="tx1"/>
              </a:solidFill>
            </a:endParaRPr>
          </a:p>
        </p:txBody>
      </p:sp>
      <p:sp>
        <p:nvSpPr>
          <p:cNvPr id="5" name="직사각형 4">
            <a:extLst>
              <a:ext uri="{FF2B5EF4-FFF2-40B4-BE49-F238E27FC236}">
                <a16:creationId xmlns:a16="http://schemas.microsoft.com/office/drawing/2014/main" id="{2A1B4C0B-2F1F-4061-B53E-59688F22B57E}"/>
              </a:ext>
            </a:extLst>
          </p:cNvPr>
          <p:cNvSpPr/>
          <p:nvPr/>
        </p:nvSpPr>
        <p:spPr>
          <a:xfrm>
            <a:off x="9472317" y="1184725"/>
            <a:ext cx="1802391" cy="10079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a:t>Target predictor</a:t>
            </a:r>
            <a:endParaRPr lang="ko-KR" altLang="en-US"/>
          </a:p>
        </p:txBody>
      </p:sp>
    </p:spTree>
    <p:extLst>
      <p:ext uri="{BB962C8B-B14F-4D97-AF65-F5344CB8AC3E}">
        <p14:creationId xmlns:p14="http://schemas.microsoft.com/office/powerpoint/2010/main" val="109953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c 15">
            <a:extLst>
              <a:ext uri="{FF2B5EF4-FFF2-40B4-BE49-F238E27FC236}">
                <a16:creationId xmlns:a16="http://schemas.microsoft.com/office/drawing/2014/main" id="{8516EC7E-1DE9-497C-80E7-93BE10ACABE0}"/>
              </a:ext>
            </a:extLst>
          </p:cNvPr>
          <p:cNvSpPr/>
          <p:nvPr/>
        </p:nvSpPr>
        <p:spPr>
          <a:xfrm rot="19600110">
            <a:off x="7359241" y="490506"/>
            <a:ext cx="3280342" cy="3280342"/>
          </a:xfrm>
          <a:prstGeom prst="arc">
            <a:avLst>
              <a:gd name="adj1" fmla="val 14896139"/>
              <a:gd name="adj2" fmla="val 21506232"/>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27565CB1-C1E0-4459-A21D-409BE5B7A59B}"/>
              </a:ext>
            </a:extLst>
          </p:cNvPr>
          <p:cNvSpPr txBox="1"/>
          <p:nvPr/>
        </p:nvSpPr>
        <p:spPr>
          <a:xfrm>
            <a:off x="370360" y="4752635"/>
            <a:ext cx="7779025" cy="1200329"/>
          </a:xfrm>
          <a:prstGeom prst="rect">
            <a:avLst/>
          </a:prstGeom>
          <a:noFill/>
        </p:spPr>
        <p:txBody>
          <a:bodyPr wrap="square" rtlCol="0">
            <a:spAutoFit/>
          </a:bodyPr>
          <a:lstStyle/>
          <a:p>
            <a:r>
              <a:rPr lang="en-US" sz="2400"/>
              <a:t>Semi-supervised learning</a:t>
            </a:r>
          </a:p>
          <a:p>
            <a:r>
              <a:rPr lang="en-US" sz="2400">
                <a:solidFill>
                  <a:schemeClr val="bg1">
                    <a:lumMod val="50000"/>
                  </a:schemeClr>
                </a:solidFill>
              </a:rPr>
              <a:t>Graph Laplacian to propagate few labels</a:t>
            </a:r>
          </a:p>
          <a:p>
            <a:r>
              <a:rPr lang="en-US" sz="2400">
                <a:solidFill>
                  <a:schemeClr val="accent1">
                    <a:lumMod val="50000"/>
                  </a:schemeClr>
                </a:solidFill>
              </a:rPr>
              <a:t>Still requires some labels</a:t>
            </a:r>
          </a:p>
        </p:txBody>
      </p:sp>
      <p:sp>
        <p:nvSpPr>
          <p:cNvPr id="7" name="TextBox 6">
            <a:extLst>
              <a:ext uri="{FF2B5EF4-FFF2-40B4-BE49-F238E27FC236}">
                <a16:creationId xmlns:a16="http://schemas.microsoft.com/office/drawing/2014/main" id="{CE209F66-FA88-4549-AFE2-3EB489ABE0AF}"/>
              </a:ext>
            </a:extLst>
          </p:cNvPr>
          <p:cNvSpPr txBox="1"/>
          <p:nvPr/>
        </p:nvSpPr>
        <p:spPr>
          <a:xfrm>
            <a:off x="370360" y="1088525"/>
            <a:ext cx="5903440" cy="1200329"/>
          </a:xfrm>
          <a:prstGeom prst="rect">
            <a:avLst/>
          </a:prstGeom>
          <a:noFill/>
        </p:spPr>
        <p:txBody>
          <a:bodyPr wrap="square" rtlCol="0">
            <a:spAutoFit/>
          </a:bodyPr>
          <a:lstStyle/>
          <a:p>
            <a:r>
              <a:rPr lang="en-US" sz="2400"/>
              <a:t>Transfer learning</a:t>
            </a:r>
          </a:p>
          <a:p>
            <a:r>
              <a:rPr lang="en-US" sz="2400">
                <a:solidFill>
                  <a:schemeClr val="bg1">
                    <a:lumMod val="50000"/>
                  </a:schemeClr>
                </a:solidFill>
              </a:rPr>
              <a:t>Predictors from other tasks as test-time features</a:t>
            </a:r>
          </a:p>
          <a:p>
            <a:r>
              <a:rPr lang="en-US" sz="2400">
                <a:solidFill>
                  <a:schemeClr val="accent1">
                    <a:lumMod val="50000"/>
                  </a:schemeClr>
                </a:solidFill>
              </a:rPr>
              <a:t>Requires known predictor form</a:t>
            </a:r>
          </a:p>
        </p:txBody>
      </p:sp>
      <p:sp>
        <p:nvSpPr>
          <p:cNvPr id="2" name="직사각형 1">
            <a:extLst>
              <a:ext uri="{FF2B5EF4-FFF2-40B4-BE49-F238E27FC236}">
                <a16:creationId xmlns:a16="http://schemas.microsoft.com/office/drawing/2014/main" id="{4C164559-CCBA-442E-8092-28BA307BA514}"/>
              </a:ext>
            </a:extLst>
          </p:cNvPr>
          <p:cNvSpPr/>
          <p:nvPr/>
        </p:nvSpPr>
        <p:spPr>
          <a:xfrm>
            <a:off x="6727794" y="1184725"/>
            <a:ext cx="1950539" cy="1007927"/>
          </a:xfrm>
          <a:prstGeom prst="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a:solidFill>
                  <a:schemeClr val="tx1"/>
                </a:solidFill>
              </a:rPr>
              <a:t>Other task </a:t>
            </a:r>
            <a:br>
              <a:rPr lang="en-US" altLang="ko-KR">
                <a:solidFill>
                  <a:schemeClr val="tx1"/>
                </a:solidFill>
              </a:rPr>
            </a:br>
            <a:r>
              <a:rPr lang="en-US" altLang="ko-KR">
                <a:solidFill>
                  <a:schemeClr val="tx1"/>
                </a:solidFill>
              </a:rPr>
              <a:t>predictors</a:t>
            </a:r>
            <a:endParaRPr lang="ko-KR" altLang="en-US">
              <a:solidFill>
                <a:schemeClr val="tx1"/>
              </a:solidFill>
            </a:endParaRPr>
          </a:p>
        </p:txBody>
      </p:sp>
      <p:sp>
        <p:nvSpPr>
          <p:cNvPr id="5" name="직사각형 4">
            <a:extLst>
              <a:ext uri="{FF2B5EF4-FFF2-40B4-BE49-F238E27FC236}">
                <a16:creationId xmlns:a16="http://schemas.microsoft.com/office/drawing/2014/main" id="{2A1B4C0B-2F1F-4061-B53E-59688F22B57E}"/>
              </a:ext>
            </a:extLst>
          </p:cNvPr>
          <p:cNvSpPr/>
          <p:nvPr/>
        </p:nvSpPr>
        <p:spPr>
          <a:xfrm>
            <a:off x="9472317" y="1184725"/>
            <a:ext cx="1802391" cy="10079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a:t>Target predictor</a:t>
            </a:r>
            <a:endParaRPr lang="ko-KR" altLang="en-US"/>
          </a:p>
        </p:txBody>
      </p:sp>
      <p:cxnSp>
        <p:nvCxnSpPr>
          <p:cNvPr id="15" name="연결선: 구부러짐 14">
            <a:extLst>
              <a:ext uri="{FF2B5EF4-FFF2-40B4-BE49-F238E27FC236}">
                <a16:creationId xmlns:a16="http://schemas.microsoft.com/office/drawing/2014/main" id="{73558EEF-29C1-410A-B1B7-AB2F7B9BE65F}"/>
              </a:ext>
            </a:extLst>
          </p:cNvPr>
          <p:cNvCxnSpPr>
            <a:cxnSpLocks/>
            <a:stCxn id="12" idx="5"/>
            <a:endCxn id="10" idx="2"/>
          </p:cNvCxnSpPr>
          <p:nvPr/>
        </p:nvCxnSpPr>
        <p:spPr>
          <a:xfrm rot="16200000" flipH="1">
            <a:off x="9919089" y="4616812"/>
            <a:ext cx="205353" cy="653850"/>
          </a:xfrm>
          <a:prstGeom prst="curvedConnector2">
            <a:avLst/>
          </a:prstGeom>
          <a:ln w="28575">
            <a:solidFill>
              <a:schemeClr val="bg1">
                <a:lumMod val="50000"/>
              </a:scheme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8" name="연결선: 구부러짐 17">
            <a:extLst>
              <a:ext uri="{FF2B5EF4-FFF2-40B4-BE49-F238E27FC236}">
                <a16:creationId xmlns:a16="http://schemas.microsoft.com/office/drawing/2014/main" id="{CBE7B1EB-5ACF-4E3F-AF54-602F68D43F54}"/>
              </a:ext>
            </a:extLst>
          </p:cNvPr>
          <p:cNvCxnSpPr>
            <a:cxnSpLocks/>
            <a:stCxn id="12" idx="2"/>
            <a:endCxn id="8" idx="5"/>
          </p:cNvCxnSpPr>
          <p:nvPr/>
        </p:nvCxnSpPr>
        <p:spPr>
          <a:xfrm rot="10800000">
            <a:off x="8791778" y="4590520"/>
            <a:ext cx="634452" cy="138231"/>
          </a:xfrm>
          <a:prstGeom prst="curvedConnector2">
            <a:avLst/>
          </a:prstGeom>
          <a:ln w="28575">
            <a:solidFill>
              <a:schemeClr val="bg1">
                <a:lumMod val="50000"/>
              </a:scheme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1" name="연결선: 구부러짐 20">
            <a:extLst>
              <a:ext uri="{FF2B5EF4-FFF2-40B4-BE49-F238E27FC236}">
                <a16:creationId xmlns:a16="http://schemas.microsoft.com/office/drawing/2014/main" id="{CEE8EB42-BFA7-4AA6-BDCB-4D8C459A2280}"/>
              </a:ext>
            </a:extLst>
          </p:cNvPr>
          <p:cNvCxnSpPr>
            <a:cxnSpLocks/>
            <a:stCxn id="12" idx="3"/>
            <a:endCxn id="14" idx="5"/>
          </p:cNvCxnSpPr>
          <p:nvPr/>
        </p:nvCxnSpPr>
        <p:spPr>
          <a:xfrm rot="5400000">
            <a:off x="8707970" y="4103799"/>
            <a:ext cx="27085" cy="1501609"/>
          </a:xfrm>
          <a:prstGeom prst="curvedConnector3">
            <a:avLst>
              <a:gd name="adj1" fmla="val 1115769"/>
            </a:avLst>
          </a:prstGeom>
          <a:ln w="28575">
            <a:solidFill>
              <a:schemeClr val="bg1">
                <a:lumMod val="50000"/>
              </a:scheme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5" name="연결선: 구부러짐 24">
            <a:extLst>
              <a:ext uri="{FF2B5EF4-FFF2-40B4-BE49-F238E27FC236}">
                <a16:creationId xmlns:a16="http://schemas.microsoft.com/office/drawing/2014/main" id="{585A69BA-521A-4BF4-9C5B-7E62C534EA31}"/>
              </a:ext>
            </a:extLst>
          </p:cNvPr>
          <p:cNvCxnSpPr>
            <a:cxnSpLocks/>
            <a:stCxn id="13" idx="6"/>
            <a:endCxn id="14" idx="4"/>
          </p:cNvCxnSpPr>
          <p:nvPr/>
        </p:nvCxnSpPr>
        <p:spPr>
          <a:xfrm flipV="1">
            <a:off x="7043998" y="4914667"/>
            <a:ext cx="815447" cy="989467"/>
          </a:xfrm>
          <a:prstGeom prst="curvedConnector2">
            <a:avLst/>
          </a:prstGeom>
          <a:ln w="28575">
            <a:solidFill>
              <a:schemeClr val="bg1">
                <a:lumMod val="50000"/>
              </a:scheme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8" name="연결선: 구부러짐 27">
            <a:extLst>
              <a:ext uri="{FF2B5EF4-FFF2-40B4-BE49-F238E27FC236}">
                <a16:creationId xmlns:a16="http://schemas.microsoft.com/office/drawing/2014/main" id="{D42CD0DA-2561-4EC6-9A9F-F42CE8FB6F32}"/>
              </a:ext>
            </a:extLst>
          </p:cNvPr>
          <p:cNvCxnSpPr>
            <a:cxnSpLocks/>
            <a:stCxn id="13" idx="0"/>
            <a:endCxn id="9" idx="2"/>
          </p:cNvCxnSpPr>
          <p:nvPr/>
        </p:nvCxnSpPr>
        <p:spPr>
          <a:xfrm rot="5400000" flipH="1" flipV="1">
            <a:off x="6789552" y="5320704"/>
            <a:ext cx="521696" cy="327501"/>
          </a:xfrm>
          <a:prstGeom prst="curvedConnector2">
            <a:avLst/>
          </a:prstGeom>
          <a:ln w="28575">
            <a:solidFill>
              <a:schemeClr val="bg1">
                <a:lumMod val="50000"/>
              </a:schemeClr>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2" name="연결선: 구부러짐 31">
            <a:extLst>
              <a:ext uri="{FF2B5EF4-FFF2-40B4-BE49-F238E27FC236}">
                <a16:creationId xmlns:a16="http://schemas.microsoft.com/office/drawing/2014/main" id="{8B3BEFB6-5B1B-4061-A1EF-A563E11FE496}"/>
              </a:ext>
            </a:extLst>
          </p:cNvPr>
          <p:cNvCxnSpPr>
            <a:cxnSpLocks/>
            <a:stCxn id="12" idx="7"/>
            <a:endCxn id="11" idx="0"/>
          </p:cNvCxnSpPr>
          <p:nvPr/>
        </p:nvCxnSpPr>
        <p:spPr>
          <a:xfrm rot="16200000" flipH="1">
            <a:off x="10181932" y="4129346"/>
            <a:ext cx="448335" cy="1422520"/>
          </a:xfrm>
          <a:prstGeom prst="curvedConnector3">
            <a:avLst>
              <a:gd name="adj1" fmla="val -61365"/>
            </a:avLst>
          </a:prstGeom>
          <a:ln w="28575">
            <a:solidFill>
              <a:schemeClr val="bg1">
                <a:lumMod val="50000"/>
              </a:schemeClr>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8" name="타원 7">
            <a:extLst>
              <a:ext uri="{FF2B5EF4-FFF2-40B4-BE49-F238E27FC236}">
                <a16:creationId xmlns:a16="http://schemas.microsoft.com/office/drawing/2014/main" id="{D07E3B1C-607D-4E45-933C-2196B7EFF29E}"/>
              </a:ext>
            </a:extLst>
          </p:cNvPr>
          <p:cNvSpPr/>
          <p:nvPr/>
        </p:nvSpPr>
        <p:spPr>
          <a:xfrm>
            <a:off x="8523168" y="4319376"/>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a:extLst>
              <a:ext uri="{FF2B5EF4-FFF2-40B4-BE49-F238E27FC236}">
                <a16:creationId xmlns:a16="http://schemas.microsoft.com/office/drawing/2014/main" id="{8F42AA23-781A-4C5B-B98A-6AC4DE4E8D63}"/>
              </a:ext>
            </a:extLst>
          </p:cNvPr>
          <p:cNvSpPr/>
          <p:nvPr/>
        </p:nvSpPr>
        <p:spPr>
          <a:xfrm>
            <a:off x="7214151" y="5064774"/>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a:extLst>
              <a:ext uri="{FF2B5EF4-FFF2-40B4-BE49-F238E27FC236}">
                <a16:creationId xmlns:a16="http://schemas.microsoft.com/office/drawing/2014/main" id="{D723CF32-E7AE-4918-9512-9C38E2AD0BC6}"/>
              </a:ext>
            </a:extLst>
          </p:cNvPr>
          <p:cNvSpPr/>
          <p:nvPr/>
        </p:nvSpPr>
        <p:spPr>
          <a:xfrm>
            <a:off x="10348690" y="4887582"/>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a:extLst>
              <a:ext uri="{FF2B5EF4-FFF2-40B4-BE49-F238E27FC236}">
                <a16:creationId xmlns:a16="http://schemas.microsoft.com/office/drawing/2014/main" id="{BB73D04E-9809-4644-943C-A606F5295EF3}"/>
              </a:ext>
            </a:extLst>
          </p:cNvPr>
          <p:cNvSpPr/>
          <p:nvPr/>
        </p:nvSpPr>
        <p:spPr>
          <a:xfrm>
            <a:off x="10960012" y="5064774"/>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92A40A85-CE61-418E-BA15-74DB4F449DD7}"/>
              </a:ext>
            </a:extLst>
          </p:cNvPr>
          <p:cNvSpPr/>
          <p:nvPr/>
        </p:nvSpPr>
        <p:spPr>
          <a:xfrm>
            <a:off x="9426230" y="456991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02A1E1CD-F83B-4ABE-9C71-F032BA994C4F}"/>
              </a:ext>
            </a:extLst>
          </p:cNvPr>
          <p:cNvSpPr/>
          <p:nvPr/>
        </p:nvSpPr>
        <p:spPr>
          <a:xfrm>
            <a:off x="6729302" y="5745302"/>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8F50AD04-17CA-456C-AA65-69CAE91DBFE0}"/>
              </a:ext>
            </a:extLst>
          </p:cNvPr>
          <p:cNvSpPr/>
          <p:nvPr/>
        </p:nvSpPr>
        <p:spPr>
          <a:xfrm>
            <a:off x="7702097" y="4597003"/>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15516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325802"/>
      </p:ext>
    </p:extLst>
  </p:cSld>
  <p:clrMapOvr>
    <a:masterClrMapping/>
  </p:clrMapOvr>
  <p:transition advTm="5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D13A0-421D-44B3-B73E-036759AA9D74}"/>
              </a:ext>
            </a:extLst>
          </p:cNvPr>
          <p:cNvSpPr>
            <a:spLocks noGrp="1"/>
          </p:cNvSpPr>
          <p:nvPr>
            <p:ph idx="1"/>
          </p:nvPr>
        </p:nvSpPr>
        <p:spPr>
          <a:xfrm>
            <a:off x="838200" y="366009"/>
            <a:ext cx="10515600" cy="1013404"/>
          </a:xfrm>
        </p:spPr>
        <p:txBody>
          <a:bodyPr/>
          <a:lstStyle/>
          <a:p>
            <a:pPr marL="0" indent="0" algn="ctr">
              <a:buNone/>
            </a:pPr>
            <a:r>
              <a:rPr lang="en-US" sz="3200" err="1"/>
              <a:t>CoConut</a:t>
            </a:r>
            <a:r>
              <a:rPr lang="en-US" sz="3200"/>
              <a:t>: Co-Classification with </a:t>
            </a:r>
            <a:r>
              <a:rPr lang="en-US" sz="3200" i="1"/>
              <a:t>Output Space Regularization</a:t>
            </a:r>
            <a:br>
              <a:rPr lang="en-US" i="1"/>
            </a:br>
            <a:r>
              <a:rPr lang="en-US">
                <a:solidFill>
                  <a:schemeClr val="tx1">
                    <a:lumMod val="50000"/>
                    <a:lumOff val="50000"/>
                  </a:schemeClr>
                </a:solidFill>
              </a:rPr>
              <a:t>Khamis and Lampert, BMVC 2014</a:t>
            </a:r>
          </a:p>
        </p:txBody>
      </p:sp>
      <p:sp>
        <p:nvSpPr>
          <p:cNvPr id="5" name="타원 4">
            <a:extLst>
              <a:ext uri="{FF2B5EF4-FFF2-40B4-BE49-F238E27FC236}">
                <a16:creationId xmlns:a16="http://schemas.microsoft.com/office/drawing/2014/main" id="{97E2A52F-16BD-42F2-9CFC-CC08AC8706A4}"/>
              </a:ext>
            </a:extLst>
          </p:cNvPr>
          <p:cNvSpPr/>
          <p:nvPr/>
        </p:nvSpPr>
        <p:spPr>
          <a:xfrm>
            <a:off x="2803008" y="1874173"/>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0F5182F9-D7AB-4B05-AA12-1E8BC3C34BA4}"/>
              </a:ext>
            </a:extLst>
          </p:cNvPr>
          <p:cNvSpPr/>
          <p:nvPr/>
        </p:nvSpPr>
        <p:spPr>
          <a:xfrm>
            <a:off x="1493991" y="2619571"/>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BC4B148E-70C2-4724-9B0A-1C661B08AFDB}"/>
              </a:ext>
            </a:extLst>
          </p:cNvPr>
          <p:cNvSpPr/>
          <p:nvPr/>
        </p:nvSpPr>
        <p:spPr>
          <a:xfrm>
            <a:off x="3494124" y="1791475"/>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a:extLst>
              <a:ext uri="{FF2B5EF4-FFF2-40B4-BE49-F238E27FC236}">
                <a16:creationId xmlns:a16="http://schemas.microsoft.com/office/drawing/2014/main" id="{2EEED8B3-4472-473A-AF83-39AFEEF6C031}"/>
              </a:ext>
            </a:extLst>
          </p:cNvPr>
          <p:cNvSpPr/>
          <p:nvPr/>
        </p:nvSpPr>
        <p:spPr>
          <a:xfrm>
            <a:off x="4084821" y="2010032"/>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a:extLst>
              <a:ext uri="{FF2B5EF4-FFF2-40B4-BE49-F238E27FC236}">
                <a16:creationId xmlns:a16="http://schemas.microsoft.com/office/drawing/2014/main" id="{EE7B08C4-D54E-4991-B2A3-D11C113466FF}"/>
              </a:ext>
            </a:extLst>
          </p:cNvPr>
          <p:cNvSpPr/>
          <p:nvPr/>
        </p:nvSpPr>
        <p:spPr>
          <a:xfrm>
            <a:off x="5319380" y="3085103"/>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1" name="타원 10">
            <a:extLst>
              <a:ext uri="{FF2B5EF4-FFF2-40B4-BE49-F238E27FC236}">
                <a16:creationId xmlns:a16="http://schemas.microsoft.com/office/drawing/2014/main" id="{2483B3AA-8090-4AD0-874D-D1C5AAB5513B}"/>
              </a:ext>
            </a:extLst>
          </p:cNvPr>
          <p:cNvSpPr/>
          <p:nvPr/>
        </p:nvSpPr>
        <p:spPr>
          <a:xfrm>
            <a:off x="4846821" y="2329009"/>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C384D9C3-AD44-40D7-A3BD-779C42E787E2}"/>
              </a:ext>
            </a:extLst>
          </p:cNvPr>
          <p:cNvSpPr/>
          <p:nvPr/>
        </p:nvSpPr>
        <p:spPr>
          <a:xfrm>
            <a:off x="3704067" y="3090141"/>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337CE60E-7411-4476-A31F-414E4E5B97A0}"/>
              </a:ext>
            </a:extLst>
          </p:cNvPr>
          <p:cNvSpPr/>
          <p:nvPr/>
        </p:nvSpPr>
        <p:spPr>
          <a:xfrm>
            <a:off x="3576821" y="3669893"/>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0792329B-7D01-4488-AC39-844AA39EE37B}"/>
              </a:ext>
            </a:extLst>
          </p:cNvPr>
          <p:cNvSpPr/>
          <p:nvPr/>
        </p:nvSpPr>
        <p:spPr>
          <a:xfrm>
            <a:off x="3240124" y="4053847"/>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AA3C8959-F619-41BC-A28E-DB5C52447401}"/>
              </a:ext>
            </a:extLst>
          </p:cNvPr>
          <p:cNvSpPr/>
          <p:nvPr/>
        </p:nvSpPr>
        <p:spPr>
          <a:xfrm>
            <a:off x="2649426" y="4372823"/>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1F030A19-254C-490C-AC47-8536116AD3F8}"/>
              </a:ext>
            </a:extLst>
          </p:cNvPr>
          <p:cNvSpPr/>
          <p:nvPr/>
        </p:nvSpPr>
        <p:spPr>
          <a:xfrm>
            <a:off x="1981938" y="4372823"/>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7" name="타원 16">
            <a:extLst>
              <a:ext uri="{FF2B5EF4-FFF2-40B4-BE49-F238E27FC236}">
                <a16:creationId xmlns:a16="http://schemas.microsoft.com/office/drawing/2014/main" id="{1068436E-1B10-4B14-B304-C63898145D1F}"/>
              </a:ext>
            </a:extLst>
          </p:cNvPr>
          <p:cNvSpPr/>
          <p:nvPr/>
        </p:nvSpPr>
        <p:spPr>
          <a:xfrm>
            <a:off x="1225845" y="4213335"/>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8" name="타원 17">
            <a:extLst>
              <a:ext uri="{FF2B5EF4-FFF2-40B4-BE49-F238E27FC236}">
                <a16:creationId xmlns:a16="http://schemas.microsoft.com/office/drawing/2014/main" id="{0ED32098-639D-4C7E-9080-DA28C1842FDE}"/>
              </a:ext>
            </a:extLst>
          </p:cNvPr>
          <p:cNvSpPr/>
          <p:nvPr/>
        </p:nvSpPr>
        <p:spPr>
          <a:xfrm>
            <a:off x="1981937" y="2151800"/>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5A6A2368-9FE4-4670-B963-D5423E73A175}"/>
              </a:ext>
            </a:extLst>
          </p:cNvPr>
          <p:cNvSpPr/>
          <p:nvPr/>
        </p:nvSpPr>
        <p:spPr>
          <a:xfrm>
            <a:off x="1385331" y="5058032"/>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F34B5308-BA3E-4F9A-9762-115E58EB563A}"/>
              </a:ext>
            </a:extLst>
          </p:cNvPr>
          <p:cNvSpPr/>
          <p:nvPr/>
        </p:nvSpPr>
        <p:spPr>
          <a:xfrm>
            <a:off x="5319378" y="3894357"/>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8E5BBA2F-FF60-45AA-ACC8-C5325B7A0199}"/>
              </a:ext>
            </a:extLst>
          </p:cNvPr>
          <p:cNvSpPr/>
          <p:nvPr/>
        </p:nvSpPr>
        <p:spPr>
          <a:xfrm>
            <a:off x="552448" y="4898544"/>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A2EE594B-ACD8-46FA-A5B4-453225384CFF}"/>
              </a:ext>
            </a:extLst>
          </p:cNvPr>
          <p:cNvSpPr/>
          <p:nvPr/>
        </p:nvSpPr>
        <p:spPr>
          <a:xfrm>
            <a:off x="8888543" y="1868266"/>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DBA71640-7EA7-4217-A4BB-31AD2B75FA0F}"/>
              </a:ext>
            </a:extLst>
          </p:cNvPr>
          <p:cNvSpPr/>
          <p:nvPr/>
        </p:nvSpPr>
        <p:spPr>
          <a:xfrm>
            <a:off x="7579526" y="2613664"/>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B58743A8-E6AB-47E7-A1C4-C362DAD047AF}"/>
              </a:ext>
            </a:extLst>
          </p:cNvPr>
          <p:cNvSpPr/>
          <p:nvPr/>
        </p:nvSpPr>
        <p:spPr>
          <a:xfrm>
            <a:off x="9579659" y="1785568"/>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7CDB6D8E-EAA5-4D72-810B-33606E1D0EC0}"/>
              </a:ext>
            </a:extLst>
          </p:cNvPr>
          <p:cNvSpPr/>
          <p:nvPr/>
        </p:nvSpPr>
        <p:spPr>
          <a:xfrm>
            <a:off x="10170356" y="2004125"/>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C90FDF57-35F6-4E74-AB62-5DE71345BDBE}"/>
              </a:ext>
            </a:extLst>
          </p:cNvPr>
          <p:cNvSpPr/>
          <p:nvPr/>
        </p:nvSpPr>
        <p:spPr>
          <a:xfrm>
            <a:off x="11404915" y="3079196"/>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0A130EFB-FD7D-4D13-9474-EB4B961A8F6F}"/>
              </a:ext>
            </a:extLst>
          </p:cNvPr>
          <p:cNvSpPr/>
          <p:nvPr/>
        </p:nvSpPr>
        <p:spPr>
          <a:xfrm>
            <a:off x="10932356" y="2323102"/>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a:extLst>
              <a:ext uri="{FF2B5EF4-FFF2-40B4-BE49-F238E27FC236}">
                <a16:creationId xmlns:a16="http://schemas.microsoft.com/office/drawing/2014/main" id="{5DA6CDD0-9931-470E-80AC-9C08F5EAFA74}"/>
              </a:ext>
            </a:extLst>
          </p:cNvPr>
          <p:cNvSpPr/>
          <p:nvPr/>
        </p:nvSpPr>
        <p:spPr>
          <a:xfrm>
            <a:off x="9789602" y="3084234"/>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5F3ED5F1-3B7B-460A-952D-031092F0B9E4}"/>
              </a:ext>
            </a:extLst>
          </p:cNvPr>
          <p:cNvSpPr/>
          <p:nvPr/>
        </p:nvSpPr>
        <p:spPr>
          <a:xfrm>
            <a:off x="9662356" y="3663986"/>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F6B80CE6-F2CB-444A-83B6-53A4CA296939}"/>
              </a:ext>
            </a:extLst>
          </p:cNvPr>
          <p:cNvSpPr/>
          <p:nvPr/>
        </p:nvSpPr>
        <p:spPr>
          <a:xfrm>
            <a:off x="9325659" y="4047940"/>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1" name="타원 30">
            <a:extLst>
              <a:ext uri="{FF2B5EF4-FFF2-40B4-BE49-F238E27FC236}">
                <a16:creationId xmlns:a16="http://schemas.microsoft.com/office/drawing/2014/main" id="{4981F7F2-53DE-46C2-AF35-C3ACC73BAFA4}"/>
              </a:ext>
            </a:extLst>
          </p:cNvPr>
          <p:cNvSpPr/>
          <p:nvPr/>
        </p:nvSpPr>
        <p:spPr>
          <a:xfrm>
            <a:off x="8734961" y="4366916"/>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2" name="타원 31">
            <a:extLst>
              <a:ext uri="{FF2B5EF4-FFF2-40B4-BE49-F238E27FC236}">
                <a16:creationId xmlns:a16="http://schemas.microsoft.com/office/drawing/2014/main" id="{C0054D73-76BA-4ACC-8C14-55294D2D22E0}"/>
              </a:ext>
            </a:extLst>
          </p:cNvPr>
          <p:cNvSpPr/>
          <p:nvPr/>
        </p:nvSpPr>
        <p:spPr>
          <a:xfrm>
            <a:off x="8067473" y="4366916"/>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3" name="타원 32">
            <a:extLst>
              <a:ext uri="{FF2B5EF4-FFF2-40B4-BE49-F238E27FC236}">
                <a16:creationId xmlns:a16="http://schemas.microsoft.com/office/drawing/2014/main" id="{4C24C4A4-BC29-4D3C-BBCB-6F444D1A0AA5}"/>
              </a:ext>
            </a:extLst>
          </p:cNvPr>
          <p:cNvSpPr/>
          <p:nvPr/>
        </p:nvSpPr>
        <p:spPr>
          <a:xfrm>
            <a:off x="7311380" y="4207428"/>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4" name="타원 33">
            <a:extLst>
              <a:ext uri="{FF2B5EF4-FFF2-40B4-BE49-F238E27FC236}">
                <a16:creationId xmlns:a16="http://schemas.microsoft.com/office/drawing/2014/main" id="{8F450DF4-DA1A-4D96-8F09-2A3D5BC4C47F}"/>
              </a:ext>
            </a:extLst>
          </p:cNvPr>
          <p:cNvSpPr/>
          <p:nvPr/>
        </p:nvSpPr>
        <p:spPr>
          <a:xfrm>
            <a:off x="8067472" y="2145893"/>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ECABC5CA-80EC-4218-99C7-20E5CB51EC54}"/>
              </a:ext>
            </a:extLst>
          </p:cNvPr>
          <p:cNvSpPr/>
          <p:nvPr/>
        </p:nvSpPr>
        <p:spPr>
          <a:xfrm>
            <a:off x="7470866" y="5052125"/>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E1705D9C-157C-4F04-A206-EF4D9E7AF023}"/>
              </a:ext>
            </a:extLst>
          </p:cNvPr>
          <p:cNvSpPr/>
          <p:nvPr/>
        </p:nvSpPr>
        <p:spPr>
          <a:xfrm>
            <a:off x="11404913" y="3888450"/>
            <a:ext cx="314696" cy="317664"/>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BFD9878D-6F64-4834-8968-79B9D1B58348}"/>
              </a:ext>
            </a:extLst>
          </p:cNvPr>
          <p:cNvSpPr/>
          <p:nvPr/>
        </p:nvSpPr>
        <p:spPr>
          <a:xfrm>
            <a:off x="6637983" y="4892637"/>
            <a:ext cx="314696" cy="317664"/>
          </a:xfrm>
          <a:prstGeom prst="ellipse">
            <a:avLst/>
          </a:prstGeom>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38" name="직선 화살표 연결선 37">
            <a:extLst>
              <a:ext uri="{FF2B5EF4-FFF2-40B4-BE49-F238E27FC236}">
                <a16:creationId xmlns:a16="http://schemas.microsoft.com/office/drawing/2014/main" id="{48420078-1413-4EB4-A106-77D7E9C58F84}"/>
              </a:ext>
            </a:extLst>
          </p:cNvPr>
          <p:cNvCxnSpPr>
            <a:cxnSpLocks/>
          </p:cNvCxnSpPr>
          <p:nvPr/>
        </p:nvCxnSpPr>
        <p:spPr>
          <a:xfrm flipV="1">
            <a:off x="261257" y="2892577"/>
            <a:ext cx="5667601" cy="1555916"/>
          </a:xfrm>
          <a:prstGeom prst="straightConnector1">
            <a:avLst/>
          </a:prstGeom>
          <a:ln w="28575">
            <a:solidFill>
              <a:schemeClr val="bg1">
                <a:lumMod val="50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F1FB68D-288E-4E9E-89E4-3A0CB6DF0361}"/>
              </a:ext>
            </a:extLst>
          </p:cNvPr>
          <p:cNvSpPr txBox="1"/>
          <p:nvPr/>
        </p:nvSpPr>
        <p:spPr>
          <a:xfrm>
            <a:off x="1086249" y="5565152"/>
            <a:ext cx="4636199" cy="369332"/>
          </a:xfrm>
          <a:prstGeom prst="rect">
            <a:avLst/>
          </a:prstGeom>
          <a:noFill/>
        </p:spPr>
        <p:txBody>
          <a:bodyPr wrap="square">
            <a:spAutoFit/>
          </a:bodyPr>
          <a:lstStyle/>
          <a:p>
            <a:r>
              <a:rPr lang="en-US" altLang="ko-KR">
                <a:solidFill>
                  <a:schemeClr val="tx1">
                    <a:lumMod val="50000"/>
                    <a:lumOff val="50000"/>
                  </a:schemeClr>
                </a:solidFill>
              </a:rPr>
              <a:t>Linear</a:t>
            </a:r>
            <a:r>
              <a:rPr lang="ko-KR" altLang="en-US">
                <a:solidFill>
                  <a:schemeClr val="tx1">
                    <a:lumMod val="50000"/>
                    <a:lumOff val="50000"/>
                  </a:schemeClr>
                </a:solidFill>
              </a:rPr>
              <a:t> </a:t>
            </a:r>
            <a:r>
              <a:rPr lang="en-US" altLang="ko-KR">
                <a:solidFill>
                  <a:schemeClr val="tx1">
                    <a:lumMod val="50000"/>
                    <a:lumOff val="50000"/>
                  </a:schemeClr>
                </a:solidFill>
              </a:rPr>
              <a:t>classification</a:t>
            </a:r>
            <a:r>
              <a:rPr lang="ko-KR" altLang="en-US">
                <a:solidFill>
                  <a:schemeClr val="tx1">
                    <a:lumMod val="50000"/>
                    <a:lumOff val="50000"/>
                  </a:schemeClr>
                </a:solidFill>
              </a:rPr>
              <a:t> </a:t>
            </a:r>
            <a:r>
              <a:rPr lang="en-US" altLang="ko-KR">
                <a:solidFill>
                  <a:schemeClr val="tx1">
                    <a:lumMod val="50000"/>
                    <a:lumOff val="50000"/>
                  </a:schemeClr>
                </a:solidFill>
              </a:rPr>
              <a:t>using</a:t>
            </a:r>
            <a:r>
              <a:rPr lang="ko-KR" altLang="en-US">
                <a:solidFill>
                  <a:schemeClr val="tx1">
                    <a:lumMod val="50000"/>
                    <a:lumOff val="50000"/>
                  </a:schemeClr>
                </a:solidFill>
              </a:rPr>
              <a:t> </a:t>
            </a:r>
            <a:r>
              <a:rPr lang="en-US" altLang="ko-KR">
                <a:solidFill>
                  <a:schemeClr val="tx1">
                    <a:lumMod val="50000"/>
                    <a:lumOff val="50000"/>
                  </a:schemeClr>
                </a:solidFill>
              </a:rPr>
              <a:t>training</a:t>
            </a:r>
            <a:r>
              <a:rPr lang="ko-KR" altLang="en-US">
                <a:solidFill>
                  <a:schemeClr val="tx1">
                    <a:lumMod val="50000"/>
                    <a:lumOff val="50000"/>
                  </a:schemeClr>
                </a:solidFill>
              </a:rPr>
              <a:t> </a:t>
            </a:r>
            <a:r>
              <a:rPr lang="en-US" altLang="ko-KR">
                <a:solidFill>
                  <a:schemeClr val="tx1">
                    <a:lumMod val="50000"/>
                    <a:lumOff val="50000"/>
                  </a:schemeClr>
                </a:solidFill>
              </a:rPr>
              <a:t>time</a:t>
            </a:r>
            <a:r>
              <a:rPr lang="ko-KR" altLang="en-US">
                <a:solidFill>
                  <a:schemeClr val="tx1">
                    <a:lumMod val="50000"/>
                    <a:lumOff val="50000"/>
                  </a:schemeClr>
                </a:solidFill>
              </a:rPr>
              <a:t> </a:t>
            </a:r>
            <a:r>
              <a:rPr lang="en-US" altLang="ko-KR">
                <a:solidFill>
                  <a:schemeClr val="tx1">
                    <a:lumMod val="50000"/>
                    <a:lumOff val="50000"/>
                  </a:schemeClr>
                </a:solidFill>
              </a:rPr>
              <a:t>features</a:t>
            </a:r>
          </a:p>
        </p:txBody>
      </p:sp>
      <p:sp>
        <p:nvSpPr>
          <p:cNvPr id="41" name="TextBox 40">
            <a:extLst>
              <a:ext uri="{FF2B5EF4-FFF2-40B4-BE49-F238E27FC236}">
                <a16:creationId xmlns:a16="http://schemas.microsoft.com/office/drawing/2014/main" id="{A2B63368-DBFA-4944-8DF3-5D99625569B4}"/>
              </a:ext>
            </a:extLst>
          </p:cNvPr>
          <p:cNvSpPr txBox="1"/>
          <p:nvPr/>
        </p:nvSpPr>
        <p:spPr>
          <a:xfrm>
            <a:off x="6469553" y="5566298"/>
            <a:ext cx="5442122" cy="369332"/>
          </a:xfrm>
          <a:prstGeom prst="rect">
            <a:avLst/>
          </a:prstGeom>
          <a:noFill/>
        </p:spPr>
        <p:txBody>
          <a:bodyPr wrap="square">
            <a:spAutoFit/>
          </a:bodyPr>
          <a:lstStyle/>
          <a:p>
            <a:r>
              <a:rPr lang="en-US" altLang="ko-KR">
                <a:solidFill>
                  <a:schemeClr val="tx1">
                    <a:lumMod val="50000"/>
                    <a:lumOff val="50000"/>
                  </a:schemeClr>
                </a:solidFill>
              </a:rPr>
              <a:t>Graph Laplacian-based refinement using test-time features</a:t>
            </a:r>
          </a:p>
        </p:txBody>
      </p:sp>
      <p:cxnSp>
        <p:nvCxnSpPr>
          <p:cNvPr id="43" name="직선 연결선 42">
            <a:extLst>
              <a:ext uri="{FF2B5EF4-FFF2-40B4-BE49-F238E27FC236}">
                <a16:creationId xmlns:a16="http://schemas.microsoft.com/office/drawing/2014/main" id="{042D66EC-F4D1-46F5-8329-B89E2739EC37}"/>
              </a:ext>
            </a:extLst>
          </p:cNvPr>
          <p:cNvCxnSpPr>
            <a:cxnSpLocks/>
            <a:stCxn id="34" idx="7"/>
            <a:endCxn id="22" idx="2"/>
          </p:cNvCxnSpPr>
          <p:nvPr/>
        </p:nvCxnSpPr>
        <p:spPr>
          <a:xfrm flipV="1">
            <a:off x="8336082" y="2027098"/>
            <a:ext cx="552461" cy="165316"/>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46" name="직선 연결선 45">
            <a:extLst>
              <a:ext uri="{FF2B5EF4-FFF2-40B4-BE49-F238E27FC236}">
                <a16:creationId xmlns:a16="http://schemas.microsoft.com/office/drawing/2014/main" id="{35501275-9403-4F4E-8996-E8E459F1CBB8}"/>
              </a:ext>
            </a:extLst>
          </p:cNvPr>
          <p:cNvCxnSpPr>
            <a:cxnSpLocks/>
            <a:stCxn id="24" idx="2"/>
            <a:endCxn id="22" idx="6"/>
          </p:cNvCxnSpPr>
          <p:nvPr/>
        </p:nvCxnSpPr>
        <p:spPr>
          <a:xfrm flipH="1">
            <a:off x="9203239" y="1944400"/>
            <a:ext cx="376420" cy="82698"/>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9BC81536-698D-447E-884A-067F0F075B50}"/>
              </a:ext>
            </a:extLst>
          </p:cNvPr>
          <p:cNvCxnSpPr>
            <a:cxnSpLocks/>
            <a:stCxn id="34" idx="3"/>
            <a:endCxn id="23" idx="7"/>
          </p:cNvCxnSpPr>
          <p:nvPr/>
        </p:nvCxnSpPr>
        <p:spPr>
          <a:xfrm flipH="1">
            <a:off x="7848136" y="2417036"/>
            <a:ext cx="265422" cy="243149"/>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0F674593-181A-4C72-8C10-8F1F6F0FC253}"/>
              </a:ext>
            </a:extLst>
          </p:cNvPr>
          <p:cNvCxnSpPr>
            <a:cxnSpLocks/>
            <a:stCxn id="25" idx="1"/>
            <a:endCxn id="24" idx="6"/>
          </p:cNvCxnSpPr>
          <p:nvPr/>
        </p:nvCxnSpPr>
        <p:spPr>
          <a:xfrm flipH="1" flipV="1">
            <a:off x="9894355" y="1944400"/>
            <a:ext cx="322087" cy="106246"/>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53274392-C3EE-42A1-9494-A9B8F738944D}"/>
              </a:ext>
            </a:extLst>
          </p:cNvPr>
          <p:cNvCxnSpPr>
            <a:cxnSpLocks/>
            <a:stCxn id="27" idx="1"/>
            <a:endCxn id="25" idx="6"/>
          </p:cNvCxnSpPr>
          <p:nvPr/>
        </p:nvCxnSpPr>
        <p:spPr>
          <a:xfrm flipH="1" flipV="1">
            <a:off x="10485052" y="2162957"/>
            <a:ext cx="493390" cy="206666"/>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59" name="직선 연결선 58">
            <a:extLst>
              <a:ext uri="{FF2B5EF4-FFF2-40B4-BE49-F238E27FC236}">
                <a16:creationId xmlns:a16="http://schemas.microsoft.com/office/drawing/2014/main" id="{8C4619D0-13A3-4D12-8423-2FA6C1C9BF40}"/>
              </a:ext>
            </a:extLst>
          </p:cNvPr>
          <p:cNvCxnSpPr>
            <a:cxnSpLocks/>
            <a:stCxn id="35" idx="2"/>
            <a:endCxn id="37" idx="6"/>
          </p:cNvCxnSpPr>
          <p:nvPr/>
        </p:nvCxnSpPr>
        <p:spPr>
          <a:xfrm flipH="1" flipV="1">
            <a:off x="6952679" y="5051469"/>
            <a:ext cx="518187" cy="159488"/>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61" name="직선 연결선 60">
            <a:extLst>
              <a:ext uri="{FF2B5EF4-FFF2-40B4-BE49-F238E27FC236}">
                <a16:creationId xmlns:a16="http://schemas.microsoft.com/office/drawing/2014/main" id="{8C288936-CEF7-4CD6-8D54-549FC271079E}"/>
              </a:ext>
            </a:extLst>
          </p:cNvPr>
          <p:cNvCxnSpPr>
            <a:cxnSpLocks/>
            <a:stCxn id="26" idx="0"/>
            <a:endCxn id="27" idx="5"/>
          </p:cNvCxnSpPr>
          <p:nvPr/>
        </p:nvCxnSpPr>
        <p:spPr>
          <a:xfrm flipH="1" flipV="1">
            <a:off x="11200966" y="2594245"/>
            <a:ext cx="361297" cy="484951"/>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12C4DEF6-D378-4189-8FA4-0ADD8530671A}"/>
              </a:ext>
            </a:extLst>
          </p:cNvPr>
          <p:cNvCxnSpPr>
            <a:cxnSpLocks/>
            <a:stCxn id="36" idx="0"/>
            <a:endCxn id="26" idx="4"/>
          </p:cNvCxnSpPr>
          <p:nvPr/>
        </p:nvCxnSpPr>
        <p:spPr>
          <a:xfrm flipV="1">
            <a:off x="11562261" y="3396860"/>
            <a:ext cx="2" cy="491590"/>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67664B1C-0D86-433B-9B78-CAA4A2D8ADFB}"/>
              </a:ext>
            </a:extLst>
          </p:cNvPr>
          <p:cNvCxnSpPr>
            <a:cxnSpLocks/>
            <a:stCxn id="33" idx="3"/>
            <a:endCxn id="37" idx="7"/>
          </p:cNvCxnSpPr>
          <p:nvPr/>
        </p:nvCxnSpPr>
        <p:spPr>
          <a:xfrm flipH="1">
            <a:off x="6906593" y="4478571"/>
            <a:ext cx="450873" cy="460587"/>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02A226EE-91EB-4590-84D9-2E8BAB94E5FA}"/>
              </a:ext>
            </a:extLst>
          </p:cNvPr>
          <p:cNvCxnSpPr>
            <a:cxnSpLocks/>
            <a:stCxn id="33" idx="4"/>
            <a:endCxn id="35" idx="0"/>
          </p:cNvCxnSpPr>
          <p:nvPr/>
        </p:nvCxnSpPr>
        <p:spPr>
          <a:xfrm>
            <a:off x="7468728" y="4525092"/>
            <a:ext cx="159486" cy="527033"/>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61F29B2E-2158-4131-A0DD-C6C84598938B}"/>
              </a:ext>
            </a:extLst>
          </p:cNvPr>
          <p:cNvCxnSpPr>
            <a:cxnSpLocks/>
            <a:stCxn id="33" idx="6"/>
            <a:endCxn id="32" idx="2"/>
          </p:cNvCxnSpPr>
          <p:nvPr/>
        </p:nvCxnSpPr>
        <p:spPr>
          <a:xfrm>
            <a:off x="7626076" y="4366260"/>
            <a:ext cx="441397" cy="159488"/>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870772ED-276A-4A81-8466-A8B826CF9BB7}"/>
              </a:ext>
            </a:extLst>
          </p:cNvPr>
          <p:cNvCxnSpPr>
            <a:cxnSpLocks/>
            <a:stCxn id="32" idx="3"/>
            <a:endCxn id="35" idx="6"/>
          </p:cNvCxnSpPr>
          <p:nvPr/>
        </p:nvCxnSpPr>
        <p:spPr>
          <a:xfrm flipH="1">
            <a:off x="7785562" y="4638059"/>
            <a:ext cx="327997" cy="572898"/>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52A834B0-8811-46B0-A71E-B141E5CCC21A}"/>
              </a:ext>
            </a:extLst>
          </p:cNvPr>
          <p:cNvCxnSpPr>
            <a:cxnSpLocks/>
            <a:stCxn id="31" idx="2"/>
            <a:endCxn id="32" idx="6"/>
          </p:cNvCxnSpPr>
          <p:nvPr/>
        </p:nvCxnSpPr>
        <p:spPr>
          <a:xfrm flipH="1">
            <a:off x="8382169" y="4525748"/>
            <a:ext cx="352792" cy="0"/>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74C948D3-2EC0-44B7-9E43-2B459AF6BCEE}"/>
              </a:ext>
            </a:extLst>
          </p:cNvPr>
          <p:cNvCxnSpPr>
            <a:cxnSpLocks/>
            <a:stCxn id="30" idx="3"/>
            <a:endCxn id="31" idx="6"/>
          </p:cNvCxnSpPr>
          <p:nvPr/>
        </p:nvCxnSpPr>
        <p:spPr>
          <a:xfrm flipH="1">
            <a:off x="9049657" y="4319083"/>
            <a:ext cx="322088" cy="206665"/>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86" name="직선 연결선 85">
            <a:extLst>
              <a:ext uri="{FF2B5EF4-FFF2-40B4-BE49-F238E27FC236}">
                <a16:creationId xmlns:a16="http://schemas.microsoft.com/office/drawing/2014/main" id="{E186696F-9E2E-4DD5-82CA-870B6E20589F}"/>
              </a:ext>
            </a:extLst>
          </p:cNvPr>
          <p:cNvCxnSpPr>
            <a:cxnSpLocks/>
            <a:stCxn id="28" idx="4"/>
            <a:endCxn id="29" idx="7"/>
          </p:cNvCxnSpPr>
          <p:nvPr/>
        </p:nvCxnSpPr>
        <p:spPr>
          <a:xfrm flipH="1">
            <a:off x="9930966" y="3401898"/>
            <a:ext cx="15984" cy="308609"/>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90" name="직선 연결선 89">
            <a:extLst>
              <a:ext uri="{FF2B5EF4-FFF2-40B4-BE49-F238E27FC236}">
                <a16:creationId xmlns:a16="http://schemas.microsoft.com/office/drawing/2014/main" id="{8F5E0716-0565-4C2A-ACD3-D72512F00D4D}"/>
              </a:ext>
            </a:extLst>
          </p:cNvPr>
          <p:cNvCxnSpPr>
            <a:cxnSpLocks/>
            <a:stCxn id="29" idx="3"/>
            <a:endCxn id="30" idx="7"/>
          </p:cNvCxnSpPr>
          <p:nvPr/>
        </p:nvCxnSpPr>
        <p:spPr>
          <a:xfrm flipH="1">
            <a:off x="9594269" y="3935129"/>
            <a:ext cx="114173" cy="159332"/>
          </a:xfrm>
          <a:prstGeom prst="line">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07" name="연결선: 구부러짐 106">
            <a:extLst>
              <a:ext uri="{FF2B5EF4-FFF2-40B4-BE49-F238E27FC236}">
                <a16:creationId xmlns:a16="http://schemas.microsoft.com/office/drawing/2014/main" id="{F9C4335D-BA77-4714-8982-78BD92B73723}"/>
              </a:ext>
            </a:extLst>
          </p:cNvPr>
          <p:cNvCxnSpPr>
            <a:cxnSpLocks/>
            <a:stCxn id="22" idx="5"/>
            <a:endCxn id="25" idx="3"/>
          </p:cNvCxnSpPr>
          <p:nvPr/>
        </p:nvCxnSpPr>
        <p:spPr>
          <a:xfrm rot="16200000" flipH="1">
            <a:off x="9618868" y="1677693"/>
            <a:ext cx="135859" cy="1059289"/>
          </a:xfrm>
          <a:prstGeom prst="curvedConnector3">
            <a:avLst>
              <a:gd name="adj1" fmla="val 165870"/>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연결선: 구부러짐 115">
            <a:extLst>
              <a:ext uri="{FF2B5EF4-FFF2-40B4-BE49-F238E27FC236}">
                <a16:creationId xmlns:a16="http://schemas.microsoft.com/office/drawing/2014/main" id="{894EB049-6DA1-4B75-87B8-F17F2214F42C}"/>
              </a:ext>
            </a:extLst>
          </p:cNvPr>
          <p:cNvCxnSpPr>
            <a:cxnSpLocks/>
            <a:stCxn id="27" idx="4"/>
            <a:endCxn id="36" idx="2"/>
          </p:cNvCxnSpPr>
          <p:nvPr/>
        </p:nvCxnSpPr>
        <p:spPr>
          <a:xfrm rot="16200000" flipH="1">
            <a:off x="10544050" y="3186419"/>
            <a:ext cx="1406516" cy="315209"/>
          </a:xfrm>
          <a:prstGeom prst="curvedConnector2">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연결선: 구부러짐 117">
            <a:extLst>
              <a:ext uri="{FF2B5EF4-FFF2-40B4-BE49-F238E27FC236}">
                <a16:creationId xmlns:a16="http://schemas.microsoft.com/office/drawing/2014/main" id="{46F691D2-D978-4E18-B54F-EA619E2E1823}"/>
              </a:ext>
            </a:extLst>
          </p:cNvPr>
          <p:cNvCxnSpPr>
            <a:cxnSpLocks/>
            <a:stCxn id="30" idx="1"/>
            <a:endCxn id="28" idx="2"/>
          </p:cNvCxnSpPr>
          <p:nvPr/>
        </p:nvCxnSpPr>
        <p:spPr>
          <a:xfrm rot="5400000" flipH="1" flipV="1">
            <a:off x="9154976" y="3459836"/>
            <a:ext cx="851395" cy="417857"/>
          </a:xfrm>
          <a:prstGeom prst="curvedConnector2">
            <a:avLst/>
          </a:prstGeom>
          <a:ln w="158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60" name="Content Placeholder 2">
            <a:extLst>
              <a:ext uri="{FF2B5EF4-FFF2-40B4-BE49-F238E27FC236}">
                <a16:creationId xmlns:a16="http://schemas.microsoft.com/office/drawing/2014/main" id="{26978A11-D6B7-4C10-89C6-C1FD57571926}"/>
              </a:ext>
            </a:extLst>
          </p:cNvPr>
          <p:cNvSpPr txBox="1">
            <a:spLocks/>
          </p:cNvSpPr>
          <p:nvPr/>
        </p:nvSpPr>
        <p:spPr>
          <a:xfrm>
            <a:off x="848369" y="6187029"/>
            <a:ext cx="10515600" cy="83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chemeClr val="tx1">
                    <a:lumMod val="50000"/>
                    <a:lumOff val="50000"/>
                  </a:schemeClr>
                </a:solidFill>
              </a:rPr>
              <a:t>Complementary to our assumption and approach</a:t>
            </a:r>
          </a:p>
        </p:txBody>
      </p:sp>
    </p:spTree>
    <p:extLst>
      <p:ext uri="{BB962C8B-B14F-4D97-AF65-F5344CB8AC3E}">
        <p14:creationId xmlns:p14="http://schemas.microsoft.com/office/powerpoint/2010/main" val="408388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6125"/>
      </p:ext>
    </p:extLst>
  </p:cSld>
  <p:clrMapOvr>
    <a:masterClrMapping/>
  </p:clrMapOvr>
  <p:transition advTm="5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4156F-7EF1-4C86-9AC9-344A9E89908A}"/>
              </a:ext>
            </a:extLst>
          </p:cNvPr>
          <p:cNvSpPr>
            <a:spLocks noGrp="1"/>
          </p:cNvSpPr>
          <p:nvPr>
            <p:ph idx="1"/>
          </p:nvPr>
        </p:nvSpPr>
        <p:spPr/>
        <p:txBody>
          <a:bodyPr/>
          <a:lstStyle/>
          <a:p>
            <a:pPr marL="0" indent="0" algn="ctr">
              <a:buNone/>
            </a:pPr>
            <a:r>
              <a:rPr lang="en-US" altLang="ko-KR">
                <a:solidFill>
                  <a:schemeClr val="bg1">
                    <a:lumMod val="50000"/>
                  </a:schemeClr>
                </a:solidFill>
              </a:rPr>
              <a:t>Our fundamental assumption:</a:t>
            </a:r>
            <a:br>
              <a:rPr lang="en-US" altLang="ko-KR">
                <a:solidFill>
                  <a:schemeClr val="bg1">
                    <a:lumMod val="50000"/>
                  </a:schemeClr>
                </a:solidFill>
              </a:rPr>
            </a:br>
            <a:br>
              <a:rPr lang="en-US" altLang="ko-KR"/>
            </a:br>
            <a:r>
              <a:rPr lang="en-US" altLang="ko-KR" sz="3600"/>
              <a:t>Useful privileged information will exhibit</a:t>
            </a:r>
            <a:br>
              <a:rPr lang="en-US" altLang="ko-KR" sz="3600"/>
            </a:br>
            <a:r>
              <a:rPr lang="en-US" altLang="ko-KR" sz="3600"/>
              <a:t> a strong </a:t>
            </a:r>
            <a:r>
              <a:rPr lang="en-US" altLang="ko-KR" sz="3600" i="1"/>
              <a:t>statistical dependence</a:t>
            </a:r>
            <a:r>
              <a:rPr lang="en-US" altLang="ko-KR" sz="3600"/>
              <a:t> with </a:t>
            </a:r>
            <a:br>
              <a:rPr lang="en-US" altLang="ko-KR" sz="3600"/>
            </a:br>
            <a:r>
              <a:rPr lang="en-US" altLang="ko-KR" sz="3600"/>
              <a:t>a hypothesized perfect predictor.</a:t>
            </a:r>
            <a:endParaRPr lang="en-US" altLang="ko-KR"/>
          </a:p>
          <a:p>
            <a:pPr marL="0" indent="0">
              <a:buNone/>
            </a:pPr>
            <a:endParaRPr lang="en-US" altLang="ko-KR"/>
          </a:p>
        </p:txBody>
      </p:sp>
    </p:spTree>
    <p:extLst>
      <p:ext uri="{BB962C8B-B14F-4D97-AF65-F5344CB8AC3E}">
        <p14:creationId xmlns:p14="http://schemas.microsoft.com/office/powerpoint/2010/main" val="160136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DEB0-200C-43C5-B247-C899A4DF0962}"/>
              </a:ext>
            </a:extLst>
          </p:cNvPr>
          <p:cNvSpPr>
            <a:spLocks noGrp="1"/>
          </p:cNvSpPr>
          <p:nvPr>
            <p:ph type="title"/>
          </p:nvPr>
        </p:nvSpPr>
        <p:spPr>
          <a:xfrm>
            <a:off x="831850" y="2070687"/>
            <a:ext cx="10515600" cy="2176462"/>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lang="en-US" sz="3200" dirty="0">
                <a:latin typeface="+mn-lt"/>
                <a:cs typeface="Calibri"/>
              </a:rPr>
              <a:t>How might we improve a predictor </a:t>
            </a:r>
            <a:br>
              <a:rPr lang="en-US" sz="3200" dirty="0">
                <a:latin typeface="+mn-lt"/>
                <a:cs typeface="Calibri"/>
              </a:rPr>
            </a:br>
            <a:r>
              <a:rPr lang="en-US" sz="3200" i="1" dirty="0">
                <a:latin typeface="+mn-lt"/>
                <a:cs typeface="Calibri"/>
              </a:rPr>
              <a:t>after</a:t>
            </a:r>
            <a:r>
              <a:rPr lang="en-US" sz="3200" dirty="0">
                <a:latin typeface="+mn-lt"/>
                <a:cs typeface="Calibri"/>
              </a:rPr>
              <a:t> it has been trained </a:t>
            </a:r>
            <a:br>
              <a:rPr lang="en-US" sz="3200" dirty="0">
                <a:latin typeface="+mn-lt"/>
                <a:cs typeface="Calibri"/>
              </a:rPr>
            </a:br>
            <a:br>
              <a:rPr lang="en-US" sz="3200" dirty="0">
                <a:latin typeface="+mn-lt"/>
                <a:cs typeface="Calibri"/>
              </a:rPr>
            </a:br>
            <a:endParaRPr lang="en-US" sz="3200" dirty="0">
              <a:latin typeface="+mn-lt"/>
              <a:cs typeface="Calibri"/>
            </a:endParaRPr>
          </a:p>
        </p:txBody>
      </p:sp>
      <p:sp>
        <p:nvSpPr>
          <p:cNvPr id="5" name="TextBox 4">
            <a:extLst>
              <a:ext uri="{FF2B5EF4-FFF2-40B4-BE49-F238E27FC236}">
                <a16:creationId xmlns:a16="http://schemas.microsoft.com/office/drawing/2014/main" id="{19E317CF-9FEA-4C4C-82AE-DE6E89A94CFE}"/>
              </a:ext>
            </a:extLst>
          </p:cNvPr>
          <p:cNvSpPr txBox="1"/>
          <p:nvPr/>
        </p:nvSpPr>
        <p:spPr>
          <a:xfrm>
            <a:off x="3049003" y="3708540"/>
            <a:ext cx="6093994" cy="1077218"/>
          </a:xfrm>
          <a:prstGeom prst="rect">
            <a:avLst/>
          </a:prstGeom>
          <a:noFill/>
        </p:spPr>
        <p:txBody>
          <a:bodyPr wrap="square">
            <a:spAutoFit/>
          </a:bodyPr>
          <a:lstStyle/>
          <a:p>
            <a:pPr algn="ctr"/>
            <a:r>
              <a:rPr lang="en-US" sz="3200" dirty="0">
                <a:cs typeface="Calibri"/>
              </a:rPr>
              <a:t>and </a:t>
            </a:r>
            <a:r>
              <a:rPr lang="en-US" sz="3200" i="1" dirty="0">
                <a:cs typeface="Calibri"/>
              </a:rPr>
              <a:t>without </a:t>
            </a:r>
            <a:r>
              <a:rPr lang="en-US" sz="3200" dirty="0">
                <a:cs typeface="Calibri"/>
              </a:rPr>
              <a:t>having access to </a:t>
            </a:r>
            <a:br>
              <a:rPr lang="en-US" sz="3200" dirty="0">
                <a:cs typeface="Calibri"/>
              </a:rPr>
            </a:br>
            <a:r>
              <a:rPr lang="en-US" sz="3200" dirty="0">
                <a:cs typeface="Calibri"/>
              </a:rPr>
              <a:t>the original training data or labels?</a:t>
            </a:r>
            <a:endParaRPr lang="en-US" sz="3200" dirty="0"/>
          </a:p>
        </p:txBody>
      </p:sp>
    </p:spTree>
    <p:extLst>
      <p:ext uri="{BB962C8B-B14F-4D97-AF65-F5344CB8AC3E}">
        <p14:creationId xmlns:p14="http://schemas.microsoft.com/office/powerpoint/2010/main" val="111346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868104"/>
      </p:ext>
    </p:extLst>
  </p:cSld>
  <p:clrMapOvr>
    <a:masterClrMapping/>
  </p:clrMapOvr>
  <p:transition advTm="5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타원 19">
            <a:extLst>
              <a:ext uri="{FF2B5EF4-FFF2-40B4-BE49-F238E27FC236}">
                <a16:creationId xmlns:a16="http://schemas.microsoft.com/office/drawing/2014/main" id="{5F4F7AB6-B4AA-4D7D-993E-98177ED47F11}"/>
              </a:ext>
            </a:extLst>
          </p:cNvPr>
          <p:cNvSpPr/>
          <p:nvPr/>
        </p:nvSpPr>
        <p:spPr>
          <a:xfrm>
            <a:off x="2552933" y="288188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BD075403-DA58-4CF1-ACF8-34DD62F3B562}"/>
              </a:ext>
            </a:extLst>
          </p:cNvPr>
          <p:cNvSpPr/>
          <p:nvPr/>
        </p:nvSpPr>
        <p:spPr>
          <a:xfrm>
            <a:off x="734196" y="477740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91D0470E-6F2F-4892-863C-8EB4E966861C}"/>
              </a:ext>
            </a:extLst>
          </p:cNvPr>
          <p:cNvSpPr/>
          <p:nvPr/>
        </p:nvSpPr>
        <p:spPr>
          <a:xfrm>
            <a:off x="1119102" y="437117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63ECE4A7-008D-4D5A-B6BC-7AA2C0A601AD}"/>
              </a:ext>
            </a:extLst>
          </p:cNvPr>
          <p:cNvSpPr/>
          <p:nvPr/>
        </p:nvSpPr>
        <p:spPr>
          <a:xfrm>
            <a:off x="2891363" y="250917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6D46AF76-0771-449A-9C06-F7CDA02FE57A}"/>
              </a:ext>
            </a:extLst>
          </p:cNvPr>
          <p:cNvSpPr/>
          <p:nvPr/>
        </p:nvSpPr>
        <p:spPr>
          <a:xfrm>
            <a:off x="2179679" y="325853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8" name="타원 27">
            <a:extLst>
              <a:ext uri="{FF2B5EF4-FFF2-40B4-BE49-F238E27FC236}">
                <a16:creationId xmlns:a16="http://schemas.microsoft.com/office/drawing/2014/main" id="{E96919F6-36A3-413B-906A-B18D28534BB0}"/>
              </a:ext>
            </a:extLst>
          </p:cNvPr>
          <p:cNvSpPr/>
          <p:nvPr/>
        </p:nvSpPr>
        <p:spPr>
          <a:xfrm>
            <a:off x="1469713" y="4001097"/>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367DFFEA-4F31-4D1B-A1AB-C30FD72DE840}"/>
              </a:ext>
            </a:extLst>
          </p:cNvPr>
          <p:cNvSpPr/>
          <p:nvPr/>
        </p:nvSpPr>
        <p:spPr>
          <a:xfrm>
            <a:off x="3227908" y="2148045"/>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958069C4-0F7D-4787-A74E-6C5EAFA80FCF}"/>
              </a:ext>
            </a:extLst>
          </p:cNvPr>
          <p:cNvSpPr/>
          <p:nvPr/>
        </p:nvSpPr>
        <p:spPr>
          <a:xfrm>
            <a:off x="1825353" y="362996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31" name="직선 화살표 연결선 30">
            <a:extLst>
              <a:ext uri="{FF2B5EF4-FFF2-40B4-BE49-F238E27FC236}">
                <a16:creationId xmlns:a16="http://schemas.microsoft.com/office/drawing/2014/main" id="{098B7EB5-AA7B-4C1A-BF11-7C92AC023980}"/>
              </a:ext>
            </a:extLst>
          </p:cNvPr>
          <p:cNvCxnSpPr/>
          <p:nvPr/>
        </p:nvCxnSpPr>
        <p:spPr>
          <a:xfrm>
            <a:off x="434108" y="5272650"/>
            <a:ext cx="3066334" cy="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32" name="직선 화살표 연결선 31">
            <a:extLst>
              <a:ext uri="{FF2B5EF4-FFF2-40B4-BE49-F238E27FC236}">
                <a16:creationId xmlns:a16="http://schemas.microsoft.com/office/drawing/2014/main" id="{19A9FFFA-9518-4133-B511-A2FB38528897}"/>
              </a:ext>
            </a:extLst>
          </p:cNvPr>
          <p:cNvCxnSpPr>
            <a:cxnSpLocks/>
          </p:cNvCxnSpPr>
          <p:nvPr/>
        </p:nvCxnSpPr>
        <p:spPr>
          <a:xfrm flipV="1">
            <a:off x="586508" y="1993185"/>
            <a:ext cx="0" cy="343186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16" name="TextBox 15">
            <a:extLst>
              <a:ext uri="{FF2B5EF4-FFF2-40B4-BE49-F238E27FC236}">
                <a16:creationId xmlns:a16="http://schemas.microsoft.com/office/drawing/2014/main" id="{334F146F-BFE4-471F-9987-0865AFC408DA}"/>
              </a:ext>
            </a:extLst>
          </p:cNvPr>
          <p:cNvSpPr txBox="1"/>
          <p:nvPr/>
        </p:nvSpPr>
        <p:spPr>
          <a:xfrm>
            <a:off x="2347416" y="5422940"/>
            <a:ext cx="1351128" cy="646331"/>
          </a:xfrm>
          <a:prstGeom prst="rect">
            <a:avLst/>
          </a:prstGeom>
          <a:noFill/>
        </p:spPr>
        <p:txBody>
          <a:bodyPr wrap="square" rtlCol="0">
            <a:spAutoFit/>
          </a:bodyPr>
          <a:lstStyle/>
          <a:p>
            <a:r>
              <a:rPr lang="en-US">
                <a:solidFill>
                  <a:schemeClr val="bg1">
                    <a:lumMod val="50000"/>
                  </a:schemeClr>
                </a:solidFill>
              </a:rPr>
              <a:t>Privileged information</a:t>
            </a:r>
          </a:p>
        </p:txBody>
      </p:sp>
      <p:sp>
        <p:nvSpPr>
          <p:cNvPr id="46" name="TextBox 45">
            <a:extLst>
              <a:ext uri="{FF2B5EF4-FFF2-40B4-BE49-F238E27FC236}">
                <a16:creationId xmlns:a16="http://schemas.microsoft.com/office/drawing/2014/main" id="{1661384A-F34A-4D68-A6DF-716346558D5B}"/>
              </a:ext>
            </a:extLst>
          </p:cNvPr>
          <p:cNvSpPr txBox="1"/>
          <p:nvPr/>
        </p:nvSpPr>
        <p:spPr>
          <a:xfrm>
            <a:off x="748641" y="1992197"/>
            <a:ext cx="1649918" cy="646331"/>
          </a:xfrm>
          <a:prstGeom prst="rect">
            <a:avLst/>
          </a:prstGeom>
          <a:noFill/>
        </p:spPr>
        <p:txBody>
          <a:bodyPr wrap="square" rtlCol="0">
            <a:spAutoFit/>
          </a:bodyPr>
          <a:lstStyle/>
          <a:p>
            <a:r>
              <a:rPr lang="en-US">
                <a:solidFill>
                  <a:schemeClr val="bg1">
                    <a:lumMod val="50000"/>
                  </a:schemeClr>
                </a:solidFill>
              </a:rPr>
              <a:t>Perfect </a:t>
            </a:r>
            <a:br>
              <a:rPr lang="en-US">
                <a:solidFill>
                  <a:schemeClr val="bg1">
                    <a:lumMod val="50000"/>
                  </a:schemeClr>
                </a:solidFill>
              </a:rPr>
            </a:br>
            <a:r>
              <a:rPr lang="en-US">
                <a:solidFill>
                  <a:schemeClr val="bg1">
                    <a:lumMod val="50000"/>
                  </a:schemeClr>
                </a:solidFill>
              </a:rPr>
              <a:t>predictor</a:t>
            </a:r>
          </a:p>
        </p:txBody>
      </p:sp>
      <p:sp>
        <p:nvSpPr>
          <p:cNvPr id="19" name="TextBox 18">
            <a:extLst>
              <a:ext uri="{FF2B5EF4-FFF2-40B4-BE49-F238E27FC236}">
                <a16:creationId xmlns:a16="http://schemas.microsoft.com/office/drawing/2014/main" id="{49B2810A-D3DF-4F69-9F8B-C458B3267480}"/>
              </a:ext>
            </a:extLst>
          </p:cNvPr>
          <p:cNvSpPr txBox="1"/>
          <p:nvPr/>
        </p:nvSpPr>
        <p:spPr>
          <a:xfrm>
            <a:off x="460064" y="446722"/>
            <a:ext cx="3359969" cy="1138773"/>
          </a:xfrm>
          <a:prstGeom prst="rect">
            <a:avLst/>
          </a:prstGeom>
          <a:noFill/>
        </p:spPr>
        <p:txBody>
          <a:bodyPr wrap="square" rtlCol="0">
            <a:spAutoFit/>
          </a:bodyPr>
          <a:lstStyle/>
          <a:p>
            <a:pPr algn="ctr"/>
            <a:r>
              <a:rPr lang="en-US" sz="2800"/>
              <a:t>Ideal feature</a:t>
            </a:r>
            <a:br>
              <a:rPr lang="en-US" sz="2800"/>
            </a:br>
            <a:r>
              <a:rPr lang="en-US" sz="2000">
                <a:solidFill>
                  <a:schemeClr val="bg1">
                    <a:lumMod val="50000"/>
                  </a:schemeClr>
                </a:solidFill>
              </a:rPr>
              <a:t>Privileged information directly correlates with perfect predictor</a:t>
            </a:r>
            <a:endParaRPr lang="en-US" sz="2800">
              <a:solidFill>
                <a:schemeClr val="bg1">
                  <a:lumMod val="50000"/>
                </a:schemeClr>
              </a:solidFill>
            </a:endParaRPr>
          </a:p>
        </p:txBody>
      </p:sp>
      <p:sp>
        <p:nvSpPr>
          <p:cNvPr id="47" name="타원 19">
            <a:extLst>
              <a:ext uri="{FF2B5EF4-FFF2-40B4-BE49-F238E27FC236}">
                <a16:creationId xmlns:a16="http://schemas.microsoft.com/office/drawing/2014/main" id="{B92170AD-023B-4DE3-80F1-FC7A14BD751F}"/>
              </a:ext>
            </a:extLst>
          </p:cNvPr>
          <p:cNvSpPr/>
          <p:nvPr/>
        </p:nvSpPr>
        <p:spPr>
          <a:xfrm>
            <a:off x="6087016" y="288188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8" name="타원 20">
            <a:extLst>
              <a:ext uri="{FF2B5EF4-FFF2-40B4-BE49-F238E27FC236}">
                <a16:creationId xmlns:a16="http://schemas.microsoft.com/office/drawing/2014/main" id="{8B11E5F4-936B-48C4-88DC-744954AB0046}"/>
              </a:ext>
            </a:extLst>
          </p:cNvPr>
          <p:cNvSpPr/>
          <p:nvPr/>
        </p:nvSpPr>
        <p:spPr>
          <a:xfrm>
            <a:off x="5360107" y="477740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9" name="타원 21">
            <a:extLst>
              <a:ext uri="{FF2B5EF4-FFF2-40B4-BE49-F238E27FC236}">
                <a16:creationId xmlns:a16="http://schemas.microsoft.com/office/drawing/2014/main" id="{4E3B88FF-BAE0-414E-A98D-91E735363E17}"/>
              </a:ext>
            </a:extLst>
          </p:cNvPr>
          <p:cNvSpPr/>
          <p:nvPr/>
        </p:nvSpPr>
        <p:spPr>
          <a:xfrm>
            <a:off x="5567593" y="437117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50" name="타원 23">
            <a:extLst>
              <a:ext uri="{FF2B5EF4-FFF2-40B4-BE49-F238E27FC236}">
                <a16:creationId xmlns:a16="http://schemas.microsoft.com/office/drawing/2014/main" id="{12E6E7B0-FF12-4AFB-9C4B-5230C63904D7}"/>
              </a:ext>
            </a:extLst>
          </p:cNvPr>
          <p:cNvSpPr/>
          <p:nvPr/>
        </p:nvSpPr>
        <p:spPr>
          <a:xfrm>
            <a:off x="6002369" y="250917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51" name="타원 26">
            <a:extLst>
              <a:ext uri="{FF2B5EF4-FFF2-40B4-BE49-F238E27FC236}">
                <a16:creationId xmlns:a16="http://schemas.microsoft.com/office/drawing/2014/main" id="{95FB0272-11ED-4E75-B56D-BC22A0707FF0}"/>
              </a:ext>
            </a:extLst>
          </p:cNvPr>
          <p:cNvSpPr/>
          <p:nvPr/>
        </p:nvSpPr>
        <p:spPr>
          <a:xfrm>
            <a:off x="5604579" y="325853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52" name="타원 27">
            <a:extLst>
              <a:ext uri="{FF2B5EF4-FFF2-40B4-BE49-F238E27FC236}">
                <a16:creationId xmlns:a16="http://schemas.microsoft.com/office/drawing/2014/main" id="{C10633EB-263B-44DA-93F8-8E2D53C8D26B}"/>
              </a:ext>
            </a:extLst>
          </p:cNvPr>
          <p:cNvSpPr/>
          <p:nvPr/>
        </p:nvSpPr>
        <p:spPr>
          <a:xfrm>
            <a:off x="5536063" y="4001097"/>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53" name="타원 28">
            <a:extLst>
              <a:ext uri="{FF2B5EF4-FFF2-40B4-BE49-F238E27FC236}">
                <a16:creationId xmlns:a16="http://schemas.microsoft.com/office/drawing/2014/main" id="{142A59DA-5F37-46FF-BED4-EDBB66CF535D}"/>
              </a:ext>
            </a:extLst>
          </p:cNvPr>
          <p:cNvSpPr/>
          <p:nvPr/>
        </p:nvSpPr>
        <p:spPr>
          <a:xfrm>
            <a:off x="6434445" y="2148045"/>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54" name="타원 29">
            <a:extLst>
              <a:ext uri="{FF2B5EF4-FFF2-40B4-BE49-F238E27FC236}">
                <a16:creationId xmlns:a16="http://schemas.microsoft.com/office/drawing/2014/main" id="{58FF2440-1006-46DB-B9F1-2222BAC32E26}"/>
              </a:ext>
            </a:extLst>
          </p:cNvPr>
          <p:cNvSpPr/>
          <p:nvPr/>
        </p:nvSpPr>
        <p:spPr>
          <a:xfrm>
            <a:off x="5796167" y="362996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55" name="직선 화살표 연결선 30">
            <a:extLst>
              <a:ext uri="{FF2B5EF4-FFF2-40B4-BE49-F238E27FC236}">
                <a16:creationId xmlns:a16="http://schemas.microsoft.com/office/drawing/2014/main" id="{12C11F19-8673-4286-868B-5B0D3E12FCB3}"/>
              </a:ext>
            </a:extLst>
          </p:cNvPr>
          <p:cNvCxnSpPr/>
          <p:nvPr/>
        </p:nvCxnSpPr>
        <p:spPr>
          <a:xfrm>
            <a:off x="4432218" y="5272650"/>
            <a:ext cx="3066334" cy="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56" name="직선 화살표 연결선 31">
            <a:extLst>
              <a:ext uri="{FF2B5EF4-FFF2-40B4-BE49-F238E27FC236}">
                <a16:creationId xmlns:a16="http://schemas.microsoft.com/office/drawing/2014/main" id="{924BFC48-A7D8-4BA5-8A77-170F066C9677}"/>
              </a:ext>
            </a:extLst>
          </p:cNvPr>
          <p:cNvCxnSpPr>
            <a:cxnSpLocks/>
          </p:cNvCxnSpPr>
          <p:nvPr/>
        </p:nvCxnSpPr>
        <p:spPr>
          <a:xfrm flipV="1">
            <a:off x="4584618" y="1993185"/>
            <a:ext cx="0" cy="343186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57" name="TextBox 56">
            <a:extLst>
              <a:ext uri="{FF2B5EF4-FFF2-40B4-BE49-F238E27FC236}">
                <a16:creationId xmlns:a16="http://schemas.microsoft.com/office/drawing/2014/main" id="{7A0795A8-D9C7-487C-B180-BA7BCCBED41B}"/>
              </a:ext>
            </a:extLst>
          </p:cNvPr>
          <p:cNvSpPr txBox="1"/>
          <p:nvPr/>
        </p:nvSpPr>
        <p:spPr>
          <a:xfrm>
            <a:off x="6345526" y="5422940"/>
            <a:ext cx="1351128" cy="646331"/>
          </a:xfrm>
          <a:prstGeom prst="rect">
            <a:avLst/>
          </a:prstGeom>
          <a:noFill/>
        </p:spPr>
        <p:txBody>
          <a:bodyPr wrap="square" rtlCol="0">
            <a:spAutoFit/>
          </a:bodyPr>
          <a:lstStyle/>
          <a:p>
            <a:r>
              <a:rPr lang="en-US">
                <a:solidFill>
                  <a:schemeClr val="bg1">
                    <a:lumMod val="50000"/>
                  </a:schemeClr>
                </a:solidFill>
              </a:rPr>
              <a:t>Privileged information</a:t>
            </a:r>
          </a:p>
        </p:txBody>
      </p:sp>
      <p:sp>
        <p:nvSpPr>
          <p:cNvPr id="58" name="TextBox 57">
            <a:extLst>
              <a:ext uri="{FF2B5EF4-FFF2-40B4-BE49-F238E27FC236}">
                <a16:creationId xmlns:a16="http://schemas.microsoft.com/office/drawing/2014/main" id="{9BE94E83-47BE-4A9A-A174-A09FC84C9570}"/>
              </a:ext>
            </a:extLst>
          </p:cNvPr>
          <p:cNvSpPr txBox="1"/>
          <p:nvPr/>
        </p:nvSpPr>
        <p:spPr>
          <a:xfrm>
            <a:off x="4746751" y="1992197"/>
            <a:ext cx="1649918" cy="646331"/>
          </a:xfrm>
          <a:prstGeom prst="rect">
            <a:avLst/>
          </a:prstGeom>
          <a:noFill/>
        </p:spPr>
        <p:txBody>
          <a:bodyPr wrap="square" rtlCol="0">
            <a:spAutoFit/>
          </a:bodyPr>
          <a:lstStyle/>
          <a:p>
            <a:r>
              <a:rPr lang="en-US">
                <a:solidFill>
                  <a:schemeClr val="bg1">
                    <a:lumMod val="50000"/>
                  </a:schemeClr>
                </a:solidFill>
              </a:rPr>
              <a:t>Perfect </a:t>
            </a:r>
            <a:br>
              <a:rPr lang="en-US">
                <a:solidFill>
                  <a:schemeClr val="bg1">
                    <a:lumMod val="50000"/>
                  </a:schemeClr>
                </a:solidFill>
              </a:rPr>
            </a:br>
            <a:r>
              <a:rPr lang="en-US">
                <a:solidFill>
                  <a:schemeClr val="bg1">
                    <a:lumMod val="50000"/>
                  </a:schemeClr>
                </a:solidFill>
              </a:rPr>
              <a:t>predictor</a:t>
            </a:r>
          </a:p>
        </p:txBody>
      </p:sp>
      <p:sp>
        <p:nvSpPr>
          <p:cNvPr id="59" name="TextBox 58">
            <a:extLst>
              <a:ext uri="{FF2B5EF4-FFF2-40B4-BE49-F238E27FC236}">
                <a16:creationId xmlns:a16="http://schemas.microsoft.com/office/drawing/2014/main" id="{A6191603-0A09-4B88-8A5B-8208DDB97F77}"/>
              </a:ext>
            </a:extLst>
          </p:cNvPr>
          <p:cNvSpPr txBox="1"/>
          <p:nvPr/>
        </p:nvSpPr>
        <p:spPr>
          <a:xfrm>
            <a:off x="4324897" y="446722"/>
            <a:ext cx="3542205" cy="1138773"/>
          </a:xfrm>
          <a:prstGeom prst="rect">
            <a:avLst/>
          </a:prstGeom>
          <a:noFill/>
        </p:spPr>
        <p:txBody>
          <a:bodyPr wrap="square" rtlCol="0">
            <a:spAutoFit/>
          </a:bodyPr>
          <a:lstStyle/>
          <a:p>
            <a:pPr algn="ctr"/>
            <a:r>
              <a:rPr lang="en-US" sz="2800"/>
              <a:t>Useful feature</a:t>
            </a:r>
            <a:br>
              <a:rPr lang="en-US" sz="2800"/>
            </a:br>
            <a:r>
              <a:rPr lang="en-US" sz="2000">
                <a:solidFill>
                  <a:schemeClr val="bg1">
                    <a:lumMod val="50000"/>
                  </a:schemeClr>
                </a:solidFill>
              </a:rPr>
              <a:t>Privileged information scale or sign still correlates</a:t>
            </a:r>
            <a:endParaRPr lang="en-US" sz="2800">
              <a:solidFill>
                <a:schemeClr val="bg1">
                  <a:lumMod val="50000"/>
                </a:schemeClr>
              </a:solidFill>
            </a:endParaRPr>
          </a:p>
        </p:txBody>
      </p:sp>
      <p:sp>
        <p:nvSpPr>
          <p:cNvPr id="60" name="타원 19">
            <a:extLst>
              <a:ext uri="{FF2B5EF4-FFF2-40B4-BE49-F238E27FC236}">
                <a16:creationId xmlns:a16="http://schemas.microsoft.com/office/drawing/2014/main" id="{BA955BF6-C7E0-4AE1-B91F-B16D4518AEFB}"/>
              </a:ext>
            </a:extLst>
          </p:cNvPr>
          <p:cNvSpPr/>
          <p:nvPr/>
        </p:nvSpPr>
        <p:spPr>
          <a:xfrm>
            <a:off x="10785742" y="288188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61" name="타원 20">
            <a:extLst>
              <a:ext uri="{FF2B5EF4-FFF2-40B4-BE49-F238E27FC236}">
                <a16:creationId xmlns:a16="http://schemas.microsoft.com/office/drawing/2014/main" id="{D0ABED55-F648-4C15-ACBB-04D06439ACD2}"/>
              </a:ext>
            </a:extLst>
          </p:cNvPr>
          <p:cNvSpPr/>
          <p:nvPr/>
        </p:nvSpPr>
        <p:spPr>
          <a:xfrm>
            <a:off x="11014174" y="477740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62" name="타원 21">
            <a:extLst>
              <a:ext uri="{FF2B5EF4-FFF2-40B4-BE49-F238E27FC236}">
                <a16:creationId xmlns:a16="http://schemas.microsoft.com/office/drawing/2014/main" id="{7FB21585-8258-44F5-AF7B-EE22C32D1673}"/>
              </a:ext>
            </a:extLst>
          </p:cNvPr>
          <p:cNvSpPr/>
          <p:nvPr/>
        </p:nvSpPr>
        <p:spPr>
          <a:xfrm>
            <a:off x="9092602" y="437117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63" name="타원 23">
            <a:extLst>
              <a:ext uri="{FF2B5EF4-FFF2-40B4-BE49-F238E27FC236}">
                <a16:creationId xmlns:a16="http://schemas.microsoft.com/office/drawing/2014/main" id="{2491237C-4BDF-4040-B146-8A3F186E5F22}"/>
              </a:ext>
            </a:extLst>
          </p:cNvPr>
          <p:cNvSpPr/>
          <p:nvPr/>
        </p:nvSpPr>
        <p:spPr>
          <a:xfrm>
            <a:off x="9104298" y="253647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64" name="타원 26">
            <a:extLst>
              <a:ext uri="{FF2B5EF4-FFF2-40B4-BE49-F238E27FC236}">
                <a16:creationId xmlns:a16="http://schemas.microsoft.com/office/drawing/2014/main" id="{950ABB2E-1726-4A1A-87E4-FF0E20AABD53}"/>
              </a:ext>
            </a:extLst>
          </p:cNvPr>
          <p:cNvSpPr/>
          <p:nvPr/>
        </p:nvSpPr>
        <p:spPr>
          <a:xfrm>
            <a:off x="9620915" y="325853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65" name="타원 27">
            <a:extLst>
              <a:ext uri="{FF2B5EF4-FFF2-40B4-BE49-F238E27FC236}">
                <a16:creationId xmlns:a16="http://schemas.microsoft.com/office/drawing/2014/main" id="{517A1591-78A2-4976-9009-B537FCE0A474}"/>
              </a:ext>
            </a:extLst>
          </p:cNvPr>
          <p:cNvSpPr/>
          <p:nvPr/>
        </p:nvSpPr>
        <p:spPr>
          <a:xfrm>
            <a:off x="10071012" y="4001097"/>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66" name="타원 28">
            <a:extLst>
              <a:ext uri="{FF2B5EF4-FFF2-40B4-BE49-F238E27FC236}">
                <a16:creationId xmlns:a16="http://schemas.microsoft.com/office/drawing/2014/main" id="{2183D29D-E0C4-43B7-BC8B-E748D3C7C110}"/>
              </a:ext>
            </a:extLst>
          </p:cNvPr>
          <p:cNvSpPr/>
          <p:nvPr/>
        </p:nvSpPr>
        <p:spPr>
          <a:xfrm>
            <a:off x="10532665" y="2148045"/>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67" name="타원 29">
            <a:extLst>
              <a:ext uri="{FF2B5EF4-FFF2-40B4-BE49-F238E27FC236}">
                <a16:creationId xmlns:a16="http://schemas.microsoft.com/office/drawing/2014/main" id="{91EEA225-B80F-48C3-9344-47E063142B69}"/>
              </a:ext>
            </a:extLst>
          </p:cNvPr>
          <p:cNvSpPr/>
          <p:nvPr/>
        </p:nvSpPr>
        <p:spPr>
          <a:xfrm>
            <a:off x="8625143" y="362996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68" name="직선 화살표 연결선 30">
            <a:extLst>
              <a:ext uri="{FF2B5EF4-FFF2-40B4-BE49-F238E27FC236}">
                <a16:creationId xmlns:a16="http://schemas.microsoft.com/office/drawing/2014/main" id="{C2B471EE-380E-4E14-9E10-C90D1D3AC437}"/>
              </a:ext>
            </a:extLst>
          </p:cNvPr>
          <p:cNvCxnSpPr/>
          <p:nvPr/>
        </p:nvCxnSpPr>
        <p:spPr>
          <a:xfrm>
            <a:off x="8407608" y="5272650"/>
            <a:ext cx="3066334" cy="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69" name="직선 화살표 연결선 31">
            <a:extLst>
              <a:ext uri="{FF2B5EF4-FFF2-40B4-BE49-F238E27FC236}">
                <a16:creationId xmlns:a16="http://schemas.microsoft.com/office/drawing/2014/main" id="{D190A239-D9FC-4BD5-9D4B-4BB3DA714B13}"/>
              </a:ext>
            </a:extLst>
          </p:cNvPr>
          <p:cNvCxnSpPr>
            <a:cxnSpLocks/>
          </p:cNvCxnSpPr>
          <p:nvPr/>
        </p:nvCxnSpPr>
        <p:spPr>
          <a:xfrm flipV="1">
            <a:off x="8560008" y="1993185"/>
            <a:ext cx="0" cy="343186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70" name="TextBox 69">
            <a:extLst>
              <a:ext uri="{FF2B5EF4-FFF2-40B4-BE49-F238E27FC236}">
                <a16:creationId xmlns:a16="http://schemas.microsoft.com/office/drawing/2014/main" id="{17D800BB-9546-48C6-BC8C-35B6368BA8E4}"/>
              </a:ext>
            </a:extLst>
          </p:cNvPr>
          <p:cNvSpPr txBox="1"/>
          <p:nvPr/>
        </p:nvSpPr>
        <p:spPr>
          <a:xfrm>
            <a:off x="10320916" y="5422940"/>
            <a:ext cx="1351128" cy="646331"/>
          </a:xfrm>
          <a:prstGeom prst="rect">
            <a:avLst/>
          </a:prstGeom>
          <a:noFill/>
        </p:spPr>
        <p:txBody>
          <a:bodyPr wrap="square" rtlCol="0">
            <a:spAutoFit/>
          </a:bodyPr>
          <a:lstStyle/>
          <a:p>
            <a:r>
              <a:rPr lang="en-US">
                <a:solidFill>
                  <a:schemeClr val="bg1">
                    <a:lumMod val="50000"/>
                  </a:schemeClr>
                </a:solidFill>
              </a:rPr>
              <a:t>Privileged information</a:t>
            </a:r>
          </a:p>
        </p:txBody>
      </p:sp>
      <p:sp>
        <p:nvSpPr>
          <p:cNvPr id="71" name="TextBox 70">
            <a:extLst>
              <a:ext uri="{FF2B5EF4-FFF2-40B4-BE49-F238E27FC236}">
                <a16:creationId xmlns:a16="http://schemas.microsoft.com/office/drawing/2014/main" id="{263E26F0-3B60-4419-A673-857E472A5595}"/>
              </a:ext>
            </a:extLst>
          </p:cNvPr>
          <p:cNvSpPr txBox="1"/>
          <p:nvPr/>
        </p:nvSpPr>
        <p:spPr>
          <a:xfrm>
            <a:off x="8722141" y="1992197"/>
            <a:ext cx="1649918" cy="646331"/>
          </a:xfrm>
          <a:prstGeom prst="rect">
            <a:avLst/>
          </a:prstGeom>
          <a:noFill/>
        </p:spPr>
        <p:txBody>
          <a:bodyPr wrap="square" rtlCol="0">
            <a:spAutoFit/>
          </a:bodyPr>
          <a:lstStyle/>
          <a:p>
            <a:r>
              <a:rPr lang="en-US">
                <a:solidFill>
                  <a:schemeClr val="bg1">
                    <a:lumMod val="50000"/>
                  </a:schemeClr>
                </a:solidFill>
              </a:rPr>
              <a:t>Perfect </a:t>
            </a:r>
            <a:br>
              <a:rPr lang="en-US">
                <a:solidFill>
                  <a:schemeClr val="bg1">
                    <a:lumMod val="50000"/>
                  </a:schemeClr>
                </a:solidFill>
              </a:rPr>
            </a:br>
            <a:r>
              <a:rPr lang="en-US">
                <a:solidFill>
                  <a:schemeClr val="bg1">
                    <a:lumMod val="50000"/>
                  </a:schemeClr>
                </a:solidFill>
              </a:rPr>
              <a:t>predictor</a:t>
            </a:r>
          </a:p>
        </p:txBody>
      </p:sp>
      <p:sp>
        <p:nvSpPr>
          <p:cNvPr id="72" name="TextBox 71">
            <a:extLst>
              <a:ext uri="{FF2B5EF4-FFF2-40B4-BE49-F238E27FC236}">
                <a16:creationId xmlns:a16="http://schemas.microsoft.com/office/drawing/2014/main" id="{88E778CC-A755-46A2-9FE6-12BC8E672A80}"/>
              </a:ext>
            </a:extLst>
          </p:cNvPr>
          <p:cNvSpPr txBox="1"/>
          <p:nvPr/>
        </p:nvSpPr>
        <p:spPr>
          <a:xfrm>
            <a:off x="8300287" y="446722"/>
            <a:ext cx="3542205" cy="1138773"/>
          </a:xfrm>
          <a:prstGeom prst="rect">
            <a:avLst/>
          </a:prstGeom>
          <a:noFill/>
        </p:spPr>
        <p:txBody>
          <a:bodyPr wrap="square" rtlCol="0">
            <a:spAutoFit/>
          </a:bodyPr>
          <a:lstStyle/>
          <a:p>
            <a:pPr algn="ctr"/>
            <a:r>
              <a:rPr lang="en-US" sz="2800"/>
              <a:t>Useless feature</a:t>
            </a:r>
            <a:br>
              <a:rPr lang="en-US" sz="2800"/>
            </a:br>
            <a:r>
              <a:rPr lang="en-US" sz="2000">
                <a:solidFill>
                  <a:schemeClr val="bg1">
                    <a:lumMod val="50000"/>
                  </a:schemeClr>
                </a:solidFill>
              </a:rPr>
              <a:t>Privileged information </a:t>
            </a:r>
            <a:r>
              <a:rPr lang="en-US" sz="2000" err="1">
                <a:solidFill>
                  <a:schemeClr val="bg1">
                    <a:lumMod val="50000"/>
                  </a:schemeClr>
                </a:solidFill>
              </a:rPr>
              <a:t>inde</a:t>
            </a:r>
            <a:r>
              <a:rPr lang="en-US" sz="2000">
                <a:solidFill>
                  <a:schemeClr val="bg1">
                    <a:lumMod val="50000"/>
                  </a:schemeClr>
                </a:solidFill>
              </a:rPr>
              <a:t>-pendent from perfect predictor</a:t>
            </a:r>
            <a:endParaRPr lang="en-US" sz="2800">
              <a:solidFill>
                <a:schemeClr val="bg1">
                  <a:lumMod val="50000"/>
                </a:schemeClr>
              </a:solidFill>
            </a:endParaRPr>
          </a:p>
        </p:txBody>
      </p:sp>
      <p:sp>
        <p:nvSpPr>
          <p:cNvPr id="76" name="TextBox 75">
            <a:extLst>
              <a:ext uri="{FF2B5EF4-FFF2-40B4-BE49-F238E27FC236}">
                <a16:creationId xmlns:a16="http://schemas.microsoft.com/office/drawing/2014/main" id="{B37144DD-6782-47D4-B1EB-7ABE781DEE35}"/>
              </a:ext>
            </a:extLst>
          </p:cNvPr>
          <p:cNvSpPr txBox="1"/>
          <p:nvPr/>
        </p:nvSpPr>
        <p:spPr>
          <a:xfrm>
            <a:off x="914402" y="6202618"/>
            <a:ext cx="10414461" cy="523220"/>
          </a:xfrm>
          <a:prstGeom prst="rect">
            <a:avLst/>
          </a:prstGeom>
          <a:noFill/>
        </p:spPr>
        <p:txBody>
          <a:bodyPr wrap="square">
            <a:spAutoFit/>
          </a:bodyPr>
          <a:lstStyle/>
          <a:p>
            <a:pPr algn="ctr"/>
            <a:r>
              <a:rPr lang="en-US" sz="2800"/>
              <a:t>Considers every point in dataset, rather than local neighborhood structure</a:t>
            </a:r>
          </a:p>
        </p:txBody>
      </p:sp>
    </p:spTree>
    <p:extLst>
      <p:ext uri="{BB962C8B-B14F-4D97-AF65-F5344CB8AC3E}">
        <p14:creationId xmlns:p14="http://schemas.microsoft.com/office/powerpoint/2010/main" val="294667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par>
                                <p:cTn id="70" presetID="10" presetClass="entr" presetSubtype="0"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7" grpId="0"/>
      <p:bldP spid="58" grpId="0"/>
      <p:bldP spid="59" grpId="0"/>
      <p:bldP spid="60" grpId="0" animBg="1"/>
      <p:bldP spid="61" grpId="0" animBg="1"/>
      <p:bldP spid="62" grpId="0" animBg="1"/>
      <p:bldP spid="63" grpId="0" animBg="1"/>
      <p:bldP spid="64" grpId="0" animBg="1"/>
      <p:bldP spid="65" grpId="0" animBg="1"/>
      <p:bldP spid="66" grpId="0" animBg="1"/>
      <p:bldP spid="67" grpId="0" animBg="1"/>
      <p:bldP spid="70" grpId="0"/>
      <p:bldP spid="71" grpId="0"/>
      <p:bldP spid="72"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989016"/>
      </p:ext>
    </p:extLst>
  </p:cSld>
  <p:clrMapOvr>
    <a:masterClrMapping/>
  </p:clrMapOvr>
  <p:transition advTm="5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타원 19">
            <a:extLst>
              <a:ext uri="{FF2B5EF4-FFF2-40B4-BE49-F238E27FC236}">
                <a16:creationId xmlns:a16="http://schemas.microsoft.com/office/drawing/2014/main" id="{9408F2B7-20AA-4763-B205-CA6AC8417A35}"/>
              </a:ext>
            </a:extLst>
          </p:cNvPr>
          <p:cNvSpPr/>
          <p:nvPr/>
        </p:nvSpPr>
        <p:spPr>
          <a:xfrm>
            <a:off x="9358138" y="3035537"/>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9" name="타원 20">
            <a:extLst>
              <a:ext uri="{FF2B5EF4-FFF2-40B4-BE49-F238E27FC236}">
                <a16:creationId xmlns:a16="http://schemas.microsoft.com/office/drawing/2014/main" id="{7560297B-8D6D-407D-A7DC-4A462244FCAA}"/>
              </a:ext>
            </a:extLst>
          </p:cNvPr>
          <p:cNvSpPr/>
          <p:nvPr/>
        </p:nvSpPr>
        <p:spPr>
          <a:xfrm>
            <a:off x="7539401" y="4931057"/>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0" name="타원 21">
            <a:extLst>
              <a:ext uri="{FF2B5EF4-FFF2-40B4-BE49-F238E27FC236}">
                <a16:creationId xmlns:a16="http://schemas.microsoft.com/office/drawing/2014/main" id="{C5CF5EDC-3773-4FEA-942C-7B713ADA4EB0}"/>
              </a:ext>
            </a:extLst>
          </p:cNvPr>
          <p:cNvSpPr/>
          <p:nvPr/>
        </p:nvSpPr>
        <p:spPr>
          <a:xfrm>
            <a:off x="7924307" y="4524823"/>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1" name="타원 23">
            <a:extLst>
              <a:ext uri="{FF2B5EF4-FFF2-40B4-BE49-F238E27FC236}">
                <a16:creationId xmlns:a16="http://schemas.microsoft.com/office/drawing/2014/main" id="{CD806CE1-0A97-40A7-830A-7986B647F23B}"/>
              </a:ext>
            </a:extLst>
          </p:cNvPr>
          <p:cNvSpPr/>
          <p:nvPr/>
        </p:nvSpPr>
        <p:spPr>
          <a:xfrm>
            <a:off x="9696568" y="2662827"/>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2" name="타원 26">
            <a:extLst>
              <a:ext uri="{FF2B5EF4-FFF2-40B4-BE49-F238E27FC236}">
                <a16:creationId xmlns:a16="http://schemas.microsoft.com/office/drawing/2014/main" id="{6F3C5213-71D8-4F68-B787-224E30F3886C}"/>
              </a:ext>
            </a:extLst>
          </p:cNvPr>
          <p:cNvSpPr/>
          <p:nvPr/>
        </p:nvSpPr>
        <p:spPr>
          <a:xfrm>
            <a:off x="8984884" y="3412189"/>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3" name="타원 27">
            <a:extLst>
              <a:ext uri="{FF2B5EF4-FFF2-40B4-BE49-F238E27FC236}">
                <a16:creationId xmlns:a16="http://schemas.microsoft.com/office/drawing/2014/main" id="{A5CBC186-4B9D-43C4-B038-EFE20CE70BC0}"/>
              </a:ext>
            </a:extLst>
          </p:cNvPr>
          <p:cNvSpPr/>
          <p:nvPr/>
        </p:nvSpPr>
        <p:spPr>
          <a:xfrm>
            <a:off x="8274918" y="415475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4" name="타원 28">
            <a:extLst>
              <a:ext uri="{FF2B5EF4-FFF2-40B4-BE49-F238E27FC236}">
                <a16:creationId xmlns:a16="http://schemas.microsoft.com/office/drawing/2014/main" id="{C1937DC3-0B01-4FF4-ADF9-5CB55EB381A8}"/>
              </a:ext>
            </a:extLst>
          </p:cNvPr>
          <p:cNvSpPr/>
          <p:nvPr/>
        </p:nvSpPr>
        <p:spPr>
          <a:xfrm>
            <a:off x="10033113" y="230169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25" name="타원 29">
            <a:extLst>
              <a:ext uri="{FF2B5EF4-FFF2-40B4-BE49-F238E27FC236}">
                <a16:creationId xmlns:a16="http://schemas.microsoft.com/office/drawing/2014/main" id="{12678EA9-77D6-49D1-8C0A-96C50E2F5166}"/>
              </a:ext>
            </a:extLst>
          </p:cNvPr>
          <p:cNvSpPr/>
          <p:nvPr/>
        </p:nvSpPr>
        <p:spPr>
          <a:xfrm>
            <a:off x="8630558" y="3783613"/>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26" name="직선 화살표 연결선 30">
            <a:extLst>
              <a:ext uri="{FF2B5EF4-FFF2-40B4-BE49-F238E27FC236}">
                <a16:creationId xmlns:a16="http://schemas.microsoft.com/office/drawing/2014/main" id="{19816F1E-C225-4E91-8EE9-E006A8CC91FA}"/>
              </a:ext>
            </a:extLst>
          </p:cNvPr>
          <p:cNvCxnSpPr/>
          <p:nvPr/>
        </p:nvCxnSpPr>
        <p:spPr>
          <a:xfrm>
            <a:off x="7239313" y="5426303"/>
            <a:ext cx="3066334" cy="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27" name="직선 화살표 연결선 31">
            <a:extLst>
              <a:ext uri="{FF2B5EF4-FFF2-40B4-BE49-F238E27FC236}">
                <a16:creationId xmlns:a16="http://schemas.microsoft.com/office/drawing/2014/main" id="{8661DA52-D165-4FEA-969B-3D90A9BE950B}"/>
              </a:ext>
            </a:extLst>
          </p:cNvPr>
          <p:cNvCxnSpPr>
            <a:cxnSpLocks/>
          </p:cNvCxnSpPr>
          <p:nvPr/>
        </p:nvCxnSpPr>
        <p:spPr>
          <a:xfrm flipV="1">
            <a:off x="7391713" y="2146838"/>
            <a:ext cx="0" cy="343186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28" name="TextBox 27">
            <a:extLst>
              <a:ext uri="{FF2B5EF4-FFF2-40B4-BE49-F238E27FC236}">
                <a16:creationId xmlns:a16="http://schemas.microsoft.com/office/drawing/2014/main" id="{CA2F9289-975C-4096-941E-83C2C13DC85B}"/>
              </a:ext>
            </a:extLst>
          </p:cNvPr>
          <p:cNvSpPr txBox="1"/>
          <p:nvPr/>
        </p:nvSpPr>
        <p:spPr>
          <a:xfrm>
            <a:off x="9152621" y="5576593"/>
            <a:ext cx="1351128" cy="646331"/>
          </a:xfrm>
          <a:prstGeom prst="rect">
            <a:avLst/>
          </a:prstGeom>
          <a:noFill/>
        </p:spPr>
        <p:txBody>
          <a:bodyPr wrap="square" rtlCol="0">
            <a:spAutoFit/>
          </a:bodyPr>
          <a:lstStyle/>
          <a:p>
            <a:r>
              <a:rPr lang="en-US">
                <a:solidFill>
                  <a:schemeClr val="bg1">
                    <a:lumMod val="50000"/>
                  </a:schemeClr>
                </a:solidFill>
              </a:rPr>
              <a:t>Privileged information</a:t>
            </a:r>
          </a:p>
        </p:txBody>
      </p:sp>
      <p:sp>
        <p:nvSpPr>
          <p:cNvPr id="29" name="TextBox 28">
            <a:extLst>
              <a:ext uri="{FF2B5EF4-FFF2-40B4-BE49-F238E27FC236}">
                <a16:creationId xmlns:a16="http://schemas.microsoft.com/office/drawing/2014/main" id="{7D241FA5-57A1-485D-9CCD-8CA053F0F797}"/>
              </a:ext>
            </a:extLst>
          </p:cNvPr>
          <p:cNvSpPr txBox="1"/>
          <p:nvPr/>
        </p:nvSpPr>
        <p:spPr>
          <a:xfrm>
            <a:off x="7553846" y="2145850"/>
            <a:ext cx="1649918" cy="646331"/>
          </a:xfrm>
          <a:prstGeom prst="rect">
            <a:avLst/>
          </a:prstGeom>
          <a:noFill/>
        </p:spPr>
        <p:txBody>
          <a:bodyPr wrap="square" rtlCol="0">
            <a:spAutoFit/>
          </a:bodyPr>
          <a:lstStyle/>
          <a:p>
            <a:r>
              <a:rPr lang="en-US">
                <a:solidFill>
                  <a:schemeClr val="bg1">
                    <a:lumMod val="50000"/>
                  </a:schemeClr>
                </a:solidFill>
              </a:rPr>
              <a:t>Perfect </a:t>
            </a:r>
            <a:br>
              <a:rPr lang="en-US">
                <a:solidFill>
                  <a:schemeClr val="bg1">
                    <a:lumMod val="50000"/>
                  </a:schemeClr>
                </a:solidFill>
              </a:rPr>
            </a:br>
            <a:r>
              <a:rPr lang="en-US">
                <a:solidFill>
                  <a:schemeClr val="bg1">
                    <a:lumMod val="50000"/>
                  </a:schemeClr>
                </a:solidFill>
              </a:rPr>
              <a:t>predictor</a:t>
            </a:r>
          </a:p>
        </p:txBody>
      </p:sp>
      <p:sp>
        <p:nvSpPr>
          <p:cNvPr id="2" name="Title 1">
            <a:extLst>
              <a:ext uri="{FF2B5EF4-FFF2-40B4-BE49-F238E27FC236}">
                <a16:creationId xmlns:a16="http://schemas.microsoft.com/office/drawing/2014/main" id="{FD96F5F8-0BC3-4593-894C-AE5195E0A6E2}"/>
              </a:ext>
            </a:extLst>
          </p:cNvPr>
          <p:cNvSpPr>
            <a:spLocks noGrp="1"/>
          </p:cNvSpPr>
          <p:nvPr>
            <p:ph type="title"/>
          </p:nvPr>
        </p:nvSpPr>
        <p:spPr/>
        <p:txBody>
          <a:bodyPr/>
          <a:lstStyle/>
          <a:p>
            <a:pPr algn="ctr"/>
            <a:r>
              <a:rPr lang="en-US"/>
              <a:t>1. Linear to non-linear multi-dimensional</a:t>
            </a:r>
          </a:p>
        </p:txBody>
      </p:sp>
      <p:sp>
        <p:nvSpPr>
          <p:cNvPr id="31" name="타원 36">
            <a:extLst>
              <a:ext uri="{FF2B5EF4-FFF2-40B4-BE49-F238E27FC236}">
                <a16:creationId xmlns:a16="http://schemas.microsoft.com/office/drawing/2014/main" id="{B8DC3D33-F7D1-4AFD-B822-749FD298B987}"/>
              </a:ext>
            </a:extLst>
          </p:cNvPr>
          <p:cNvSpPr/>
          <p:nvPr/>
        </p:nvSpPr>
        <p:spPr>
          <a:xfrm>
            <a:off x="10329030" y="192825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2" name="타원 41">
            <a:extLst>
              <a:ext uri="{FF2B5EF4-FFF2-40B4-BE49-F238E27FC236}">
                <a16:creationId xmlns:a16="http://schemas.microsoft.com/office/drawing/2014/main" id="{787D969D-193F-4E12-A9E6-D42546A940AA}"/>
              </a:ext>
            </a:extLst>
          </p:cNvPr>
          <p:cNvSpPr/>
          <p:nvPr/>
        </p:nvSpPr>
        <p:spPr>
          <a:xfrm>
            <a:off x="10643726" y="155974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4991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F5F8-0BC3-4593-894C-AE5195E0A6E2}"/>
              </a:ext>
            </a:extLst>
          </p:cNvPr>
          <p:cNvSpPr>
            <a:spLocks noGrp="1"/>
          </p:cNvSpPr>
          <p:nvPr>
            <p:ph type="title"/>
          </p:nvPr>
        </p:nvSpPr>
        <p:spPr/>
        <p:txBody>
          <a:bodyPr/>
          <a:lstStyle/>
          <a:p>
            <a:pPr algn="ctr"/>
            <a:r>
              <a:rPr lang="en-US"/>
              <a:t>1. Linear to non-linear multi-dimensional</a:t>
            </a:r>
          </a:p>
        </p:txBody>
      </p:sp>
      <p:sp>
        <p:nvSpPr>
          <p:cNvPr id="34" name="타원 33">
            <a:extLst>
              <a:ext uri="{FF2B5EF4-FFF2-40B4-BE49-F238E27FC236}">
                <a16:creationId xmlns:a16="http://schemas.microsoft.com/office/drawing/2014/main" id="{3EE38E0D-93B9-4FB0-9546-176091923102}"/>
              </a:ext>
            </a:extLst>
          </p:cNvPr>
          <p:cNvSpPr/>
          <p:nvPr/>
        </p:nvSpPr>
        <p:spPr>
          <a:xfrm>
            <a:off x="7644258" y="4994342"/>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836D154A-2274-46FF-98FB-E5C96520DBB9}"/>
              </a:ext>
            </a:extLst>
          </p:cNvPr>
          <p:cNvSpPr/>
          <p:nvPr/>
        </p:nvSpPr>
        <p:spPr>
          <a:xfrm>
            <a:off x="8513511" y="342342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0C15E807-CAAF-462B-850E-53238D883D89}"/>
              </a:ext>
            </a:extLst>
          </p:cNvPr>
          <p:cNvSpPr/>
          <p:nvPr/>
        </p:nvSpPr>
        <p:spPr>
          <a:xfrm>
            <a:off x="8948675" y="3231891"/>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CC730FEB-CC22-4A34-9A68-561FA36CA09F}"/>
              </a:ext>
            </a:extLst>
          </p:cNvPr>
          <p:cNvSpPr/>
          <p:nvPr/>
        </p:nvSpPr>
        <p:spPr>
          <a:xfrm>
            <a:off x="9946892" y="229674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A5EA1AAF-41B8-40A0-B225-D7E759F1A042}"/>
              </a:ext>
            </a:extLst>
          </p:cNvPr>
          <p:cNvSpPr/>
          <p:nvPr/>
        </p:nvSpPr>
        <p:spPr>
          <a:xfrm>
            <a:off x="7792774" y="41065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2851FA48-983A-41F0-A51B-B533DE55CD02}"/>
              </a:ext>
            </a:extLst>
          </p:cNvPr>
          <p:cNvSpPr/>
          <p:nvPr/>
        </p:nvSpPr>
        <p:spPr>
          <a:xfrm>
            <a:off x="9789544" y="271265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34AEDA67-CBDE-44E6-97D5-301A70CA3FEC}"/>
              </a:ext>
            </a:extLst>
          </p:cNvPr>
          <p:cNvSpPr/>
          <p:nvPr/>
        </p:nvSpPr>
        <p:spPr>
          <a:xfrm>
            <a:off x="7701403" y="45826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E9C82D19-65B9-4A81-8814-ECC7BA7F01B5}"/>
              </a:ext>
            </a:extLst>
          </p:cNvPr>
          <p:cNvSpPr/>
          <p:nvPr/>
        </p:nvSpPr>
        <p:spPr>
          <a:xfrm>
            <a:off x="8118205" y="374108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DFBC04F8-0D1B-4284-9540-795AE9AA0BCF}"/>
              </a:ext>
            </a:extLst>
          </p:cNvPr>
          <p:cNvSpPr/>
          <p:nvPr/>
        </p:nvSpPr>
        <p:spPr>
          <a:xfrm>
            <a:off x="9958575" y="188528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DC47F456-06DF-4067-A2DA-CB774C83974C}"/>
              </a:ext>
            </a:extLst>
          </p:cNvPr>
          <p:cNvSpPr/>
          <p:nvPr/>
        </p:nvSpPr>
        <p:spPr>
          <a:xfrm>
            <a:off x="9368073" y="302350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44" name="직선 화살표 연결선 43">
            <a:extLst>
              <a:ext uri="{FF2B5EF4-FFF2-40B4-BE49-F238E27FC236}">
                <a16:creationId xmlns:a16="http://schemas.microsoft.com/office/drawing/2014/main" id="{4E14B1BF-886A-4B9B-B4A7-844E266BF4BD}"/>
              </a:ext>
            </a:extLst>
          </p:cNvPr>
          <p:cNvCxnSpPr/>
          <p:nvPr/>
        </p:nvCxnSpPr>
        <p:spPr>
          <a:xfrm>
            <a:off x="7239313" y="5426303"/>
            <a:ext cx="3066334" cy="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45" name="직선 화살표 연결선 44">
            <a:extLst>
              <a:ext uri="{FF2B5EF4-FFF2-40B4-BE49-F238E27FC236}">
                <a16:creationId xmlns:a16="http://schemas.microsoft.com/office/drawing/2014/main" id="{E2406726-F407-4AF7-9BD1-161DF6DE34FB}"/>
              </a:ext>
            </a:extLst>
          </p:cNvPr>
          <p:cNvCxnSpPr>
            <a:cxnSpLocks/>
          </p:cNvCxnSpPr>
          <p:nvPr/>
        </p:nvCxnSpPr>
        <p:spPr>
          <a:xfrm flipV="1">
            <a:off x="7391713" y="2146838"/>
            <a:ext cx="0" cy="343186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48" name="TextBox 47">
            <a:extLst>
              <a:ext uri="{FF2B5EF4-FFF2-40B4-BE49-F238E27FC236}">
                <a16:creationId xmlns:a16="http://schemas.microsoft.com/office/drawing/2014/main" id="{14D435DF-E55B-4448-AFC1-E534619EB093}"/>
              </a:ext>
            </a:extLst>
          </p:cNvPr>
          <p:cNvSpPr txBox="1"/>
          <p:nvPr/>
        </p:nvSpPr>
        <p:spPr>
          <a:xfrm>
            <a:off x="595571" y="1635124"/>
            <a:ext cx="6093724" cy="1200329"/>
          </a:xfrm>
          <a:prstGeom prst="rect">
            <a:avLst/>
          </a:prstGeom>
          <a:noFill/>
        </p:spPr>
        <p:txBody>
          <a:bodyPr wrap="square">
            <a:spAutoFit/>
          </a:bodyPr>
          <a:lstStyle/>
          <a:p>
            <a:r>
              <a:rPr lang="en-US" sz="2400"/>
              <a:t>Hilbert-Schmidt Independence Criterion (HSIC)</a:t>
            </a:r>
            <a:br>
              <a:rPr lang="en-US" sz="2400"/>
            </a:br>
            <a:r>
              <a:rPr lang="en-US" altLang="ko-KR" sz="2400" err="1">
                <a:solidFill>
                  <a:schemeClr val="bg1">
                    <a:lumMod val="50000"/>
                  </a:schemeClr>
                </a:solidFill>
              </a:rPr>
              <a:t>Gretton</a:t>
            </a:r>
            <a:r>
              <a:rPr lang="en-US" altLang="ko-KR" sz="2400">
                <a:solidFill>
                  <a:schemeClr val="bg1">
                    <a:lumMod val="50000"/>
                  </a:schemeClr>
                </a:solidFill>
              </a:rPr>
              <a:t> et al., ALT 2005</a:t>
            </a:r>
            <a:br>
              <a:rPr lang="en-US" altLang="ko-KR" sz="2400">
                <a:solidFill>
                  <a:schemeClr val="bg1">
                    <a:lumMod val="50000"/>
                  </a:schemeClr>
                </a:solidFill>
              </a:rPr>
            </a:br>
            <a:r>
              <a:rPr lang="en-US" sz="2400">
                <a:solidFill>
                  <a:schemeClr val="bg1">
                    <a:lumMod val="50000"/>
                  </a:schemeClr>
                </a:solidFill>
              </a:rPr>
              <a:t>A high-order measure of statistical dependence.</a:t>
            </a:r>
          </a:p>
        </p:txBody>
      </p:sp>
      <p:sp>
        <p:nvSpPr>
          <p:cNvPr id="49" name="TextBox 48">
            <a:extLst>
              <a:ext uri="{FF2B5EF4-FFF2-40B4-BE49-F238E27FC236}">
                <a16:creationId xmlns:a16="http://schemas.microsoft.com/office/drawing/2014/main" id="{65C55388-B522-4E2E-9F26-ABEEB569E322}"/>
              </a:ext>
            </a:extLst>
          </p:cNvPr>
          <p:cNvSpPr txBox="1"/>
          <p:nvPr/>
        </p:nvSpPr>
        <p:spPr>
          <a:xfrm>
            <a:off x="9152621" y="5576593"/>
            <a:ext cx="1351128" cy="646331"/>
          </a:xfrm>
          <a:prstGeom prst="rect">
            <a:avLst/>
          </a:prstGeom>
          <a:noFill/>
        </p:spPr>
        <p:txBody>
          <a:bodyPr wrap="square" rtlCol="0">
            <a:spAutoFit/>
          </a:bodyPr>
          <a:lstStyle/>
          <a:p>
            <a:r>
              <a:rPr lang="en-US">
                <a:solidFill>
                  <a:schemeClr val="bg1">
                    <a:lumMod val="50000"/>
                  </a:schemeClr>
                </a:solidFill>
              </a:rPr>
              <a:t>Privileged information</a:t>
            </a:r>
          </a:p>
        </p:txBody>
      </p:sp>
      <p:sp>
        <p:nvSpPr>
          <p:cNvPr id="50" name="TextBox 49">
            <a:extLst>
              <a:ext uri="{FF2B5EF4-FFF2-40B4-BE49-F238E27FC236}">
                <a16:creationId xmlns:a16="http://schemas.microsoft.com/office/drawing/2014/main" id="{2FF66376-19EC-4D64-AED3-CFEB6CAFB244}"/>
              </a:ext>
            </a:extLst>
          </p:cNvPr>
          <p:cNvSpPr txBox="1"/>
          <p:nvPr/>
        </p:nvSpPr>
        <p:spPr>
          <a:xfrm>
            <a:off x="7553846" y="2145850"/>
            <a:ext cx="1649918" cy="646331"/>
          </a:xfrm>
          <a:prstGeom prst="rect">
            <a:avLst/>
          </a:prstGeom>
          <a:noFill/>
        </p:spPr>
        <p:txBody>
          <a:bodyPr wrap="square" rtlCol="0">
            <a:spAutoFit/>
          </a:bodyPr>
          <a:lstStyle/>
          <a:p>
            <a:r>
              <a:rPr lang="en-US">
                <a:solidFill>
                  <a:schemeClr val="bg1">
                    <a:lumMod val="50000"/>
                  </a:schemeClr>
                </a:solidFill>
              </a:rPr>
              <a:t>Perfect </a:t>
            </a:r>
            <a:br>
              <a:rPr lang="en-US">
                <a:solidFill>
                  <a:schemeClr val="bg1">
                    <a:lumMod val="50000"/>
                  </a:schemeClr>
                </a:solidFill>
              </a:rPr>
            </a:br>
            <a:r>
              <a:rPr lang="en-US">
                <a:solidFill>
                  <a:schemeClr val="bg1">
                    <a:lumMod val="50000"/>
                  </a:schemeClr>
                </a:solidFill>
              </a:rPr>
              <a:t>predictor</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54E6275-7C03-4D16-A802-894F70889ABE}"/>
                  </a:ext>
                </a:extLst>
              </p:cNvPr>
              <p:cNvSpPr txBox="1"/>
              <p:nvPr/>
            </p:nvSpPr>
            <p:spPr>
              <a:xfrm>
                <a:off x="1165934" y="3534156"/>
                <a:ext cx="4952998" cy="461665"/>
              </a:xfrm>
              <a:prstGeom prst="rect">
                <a:avLst/>
              </a:prstGeom>
              <a:noFill/>
            </p:spPr>
            <p:txBody>
              <a:bodyPr wrap="square">
                <a:spAutoFit/>
              </a:bodyPr>
              <a:lstStyle/>
              <a:p>
                <a:r>
                  <a:rPr lang="en-US" altLang="ko-KR" sz="2400"/>
                  <a:t>HSIC is 0 </a:t>
                </a:r>
                <a:r>
                  <a:rPr lang="en-US" altLang="ko-KR" sz="2400" err="1"/>
                  <a:t>iff</a:t>
                </a:r>
                <a:r>
                  <a:rPr lang="en-US" altLang="ko-KR" sz="2400"/>
                  <a:t> </a:t>
                </a:r>
                <a14:m>
                  <m:oMath xmlns:m="http://schemas.openxmlformats.org/officeDocument/2006/math">
                    <m:r>
                      <a:rPr lang="en-US" altLang="ko-KR" sz="2400" i="1" dirty="0" smtClean="0">
                        <a:latin typeface="Cambria Math" panose="02040503050406030204" pitchFamily="18" charset="0"/>
                      </a:rPr>
                      <m:t>𝑉</m:t>
                    </m:r>
                  </m:oMath>
                </a14:m>
                <a:r>
                  <a:rPr lang="en-US" altLang="ko-KR" sz="2400"/>
                  <a:t> and </a:t>
                </a:r>
                <a14:m>
                  <m:oMath xmlns:m="http://schemas.openxmlformats.org/officeDocument/2006/math">
                    <m:r>
                      <a:rPr lang="en-US" altLang="ko-KR" sz="2400" i="1" dirty="0" smtClean="0">
                        <a:latin typeface="Cambria Math" panose="02040503050406030204" pitchFamily="18" charset="0"/>
                      </a:rPr>
                      <m:t>𝑊</m:t>
                    </m:r>
                  </m:oMath>
                </a14:m>
                <a:r>
                  <a:rPr lang="en-US" altLang="ko-KR" sz="2400"/>
                  <a:t> are independent.</a:t>
                </a:r>
                <a:endParaRPr lang="en-US" sz="2400"/>
              </a:p>
            </p:txBody>
          </p:sp>
        </mc:Choice>
        <mc:Fallback xmlns="">
          <p:sp>
            <p:nvSpPr>
              <p:cNvPr id="56" name="TextBox 55">
                <a:extLst>
                  <a:ext uri="{FF2B5EF4-FFF2-40B4-BE49-F238E27FC236}">
                    <a16:creationId xmlns:a16="http://schemas.microsoft.com/office/drawing/2014/main" id="{854E6275-7C03-4D16-A802-894F70889ABE}"/>
                  </a:ext>
                </a:extLst>
              </p:cNvPr>
              <p:cNvSpPr txBox="1">
                <a:spLocks noRot="1" noChangeAspect="1" noMove="1" noResize="1" noEditPoints="1" noAdjustHandles="1" noChangeArrowheads="1" noChangeShapeType="1" noTextEdit="1"/>
              </p:cNvSpPr>
              <p:nvPr/>
            </p:nvSpPr>
            <p:spPr>
              <a:xfrm>
                <a:off x="1165934" y="3534156"/>
                <a:ext cx="4952998" cy="461665"/>
              </a:xfrm>
              <a:prstGeom prst="rect">
                <a:avLst/>
              </a:prstGeom>
              <a:blipFill>
                <a:blip r:embed="rId3"/>
                <a:stretch>
                  <a:fillRect l="-1845" t="-10667" r="-1722"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BE5F77-058F-49A7-AF87-43C54EA189D2}"/>
                  </a:ext>
                </a:extLst>
              </p:cNvPr>
              <p:cNvSpPr txBox="1"/>
              <p:nvPr/>
            </p:nvSpPr>
            <p:spPr>
              <a:xfrm>
                <a:off x="3813806" y="3028424"/>
                <a:ext cx="285141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𝑊</m:t>
                      </m:r>
                      <m:r>
                        <a:rPr lang="en-US" altLang="ko-KR" sz="2000" i="1">
                          <a:latin typeface="Cambria Math" panose="02040503050406030204" pitchFamily="18" charset="0"/>
                        </a:rPr>
                        <m:t>=</m:t>
                      </m:r>
                      <m:d>
                        <m:dPr>
                          <m:begChr m:val="{"/>
                          <m:endChr m:val="}"/>
                          <m:ctrlPr>
                            <a:rPr lang="en-US" altLang="ko-KR" sz="2000" i="1">
                              <a:latin typeface="Cambria Math" panose="02040503050406030204" pitchFamily="18" charset="0"/>
                            </a:rPr>
                          </m:ctrlPr>
                        </m:dPr>
                        <m:e>
                          <m:sSub>
                            <m:sSubPr>
                              <m:ctrlPr>
                                <a:rPr lang="en-US" altLang="ko-KR" sz="2000" b="1" i="1">
                                  <a:latin typeface="Cambria Math" panose="02040503050406030204" pitchFamily="18" charset="0"/>
                                  <a:cs typeface="Times New Roman" panose="02020603050405020304" pitchFamily="18" charset="0"/>
                                </a:rPr>
                              </m:ctrlPr>
                            </m:sSubPr>
                            <m:e>
                              <m:r>
                                <a:rPr lang="en-US" altLang="ko-KR" sz="2000" b="1" i="0" smtClean="0">
                                  <a:latin typeface="Cambria Math" panose="02040503050406030204" pitchFamily="18" charset="0"/>
                                  <a:cs typeface="Times New Roman" panose="02020603050405020304" pitchFamily="18" charset="0"/>
                                </a:rPr>
                                <m:t>𝐰</m:t>
                              </m:r>
                            </m:e>
                            <m:sub>
                              <m:r>
                                <a:rPr lang="en-US" altLang="ko-KR" sz="2000" b="0" i="1" smtClean="0">
                                  <a:latin typeface="Cambria Math" panose="02040503050406030204" pitchFamily="18" charset="0"/>
                                  <a:cs typeface="Times New Roman" panose="02020603050405020304" pitchFamily="18" charset="0"/>
                                </a:rPr>
                                <m:t>1</m:t>
                              </m:r>
                            </m:sub>
                          </m:sSub>
                          <m:r>
                            <a:rPr lang="en-US" altLang="ko-KR" sz="2000" b="0" i="1" smtClean="0">
                              <a:latin typeface="Cambria Math" panose="02040503050406030204" pitchFamily="18" charset="0"/>
                              <a:cs typeface="Times New Roman" panose="02020603050405020304" pitchFamily="18" charset="0"/>
                            </a:rPr>
                            <m:t>,…,</m:t>
                          </m:r>
                          <m:sSub>
                            <m:sSubPr>
                              <m:ctrlPr>
                                <a:rPr lang="en-US" altLang="ko-KR" sz="2000" b="1"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𝐰</m:t>
                              </m:r>
                            </m:e>
                            <m:sub>
                              <m:r>
                                <a:rPr lang="en-US" altLang="ko-KR" sz="2000" b="0" i="1" smtClean="0">
                                  <a:latin typeface="Cambria Math" panose="02040503050406030204" pitchFamily="18" charset="0"/>
                                  <a:cs typeface="Times New Roman" panose="02020603050405020304" pitchFamily="18" charset="0"/>
                                </a:rPr>
                                <m:t>𝑁</m:t>
                              </m:r>
                            </m:sub>
                          </m:sSub>
                        </m:e>
                      </m:d>
                    </m:oMath>
                  </m:oMathPara>
                </a14:m>
                <a:endParaRPr lang="en-US" sz="2000"/>
              </a:p>
            </p:txBody>
          </p:sp>
        </mc:Choice>
        <mc:Fallback xmlns="">
          <p:sp>
            <p:nvSpPr>
              <p:cNvPr id="19" name="TextBox 18">
                <a:extLst>
                  <a:ext uri="{FF2B5EF4-FFF2-40B4-BE49-F238E27FC236}">
                    <a16:creationId xmlns:a16="http://schemas.microsoft.com/office/drawing/2014/main" id="{37BE5F77-058F-49A7-AF87-43C54EA189D2}"/>
                  </a:ext>
                </a:extLst>
              </p:cNvPr>
              <p:cNvSpPr txBox="1">
                <a:spLocks noRot="1" noChangeAspect="1" noMove="1" noResize="1" noEditPoints="1" noAdjustHandles="1" noChangeArrowheads="1" noChangeShapeType="1" noTextEdit="1"/>
              </p:cNvSpPr>
              <p:nvPr/>
            </p:nvSpPr>
            <p:spPr>
              <a:xfrm>
                <a:off x="3813806" y="3028424"/>
                <a:ext cx="2851416" cy="400110"/>
              </a:xfrm>
              <a:prstGeom prst="rect">
                <a:avLst/>
              </a:prstGeom>
              <a:blipFill>
                <a:blip r:embed="rId4"/>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552508A-D258-409D-89AB-E2EED557339E}"/>
                  </a:ext>
                </a:extLst>
              </p:cNvPr>
              <p:cNvSpPr txBox="1"/>
              <p:nvPr/>
            </p:nvSpPr>
            <p:spPr>
              <a:xfrm>
                <a:off x="595571" y="3024963"/>
                <a:ext cx="2792582" cy="400110"/>
              </a:xfrm>
              <a:prstGeom prst="rect">
                <a:avLst/>
              </a:prstGeom>
              <a:noFill/>
            </p:spPr>
            <p:txBody>
              <a:bodyPr wrap="square">
                <a:spAutoFit/>
              </a:bodyPr>
              <a:lstStyle/>
              <a:p>
                <a:pPr marL="0" indent="0">
                  <a:buNone/>
                </a:pPr>
                <a:r>
                  <a:rPr lang="en-US" altLang="ko-KR" sz="2000"/>
                  <a:t>Datasets </a:t>
                </a:r>
                <a14:m>
                  <m:oMath xmlns:m="http://schemas.openxmlformats.org/officeDocument/2006/math">
                    <m:r>
                      <a:rPr lang="en-US" altLang="ko-KR" sz="2000" b="0" i="1" smtClean="0">
                        <a:latin typeface="Cambria Math" panose="02040503050406030204" pitchFamily="18" charset="0"/>
                      </a:rPr>
                      <m:t>𝑉</m:t>
                    </m:r>
                    <m:r>
                      <a:rPr lang="en-US" altLang="ko-KR" sz="2000" b="0" i="1" smtClean="0">
                        <a:latin typeface="Cambria Math" panose="02040503050406030204" pitchFamily="18" charset="0"/>
                      </a:rPr>
                      <m:t>=</m:t>
                    </m:r>
                    <m:d>
                      <m:dPr>
                        <m:begChr m:val="{"/>
                        <m:endChr m:val="}"/>
                        <m:ctrlPr>
                          <a:rPr lang="en-US" altLang="ko-KR" sz="2000" b="0" i="1" smtClean="0">
                            <a:latin typeface="Cambria Math" panose="02040503050406030204" pitchFamily="18" charset="0"/>
                          </a:rPr>
                        </m:ctrlPr>
                      </m:dPr>
                      <m:e>
                        <m:sSub>
                          <m:sSubPr>
                            <m:ctrlPr>
                              <a:rPr lang="en-US" altLang="ko-KR" sz="2000" b="1" i="1" smtClean="0">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𝐯</m:t>
                            </m:r>
                          </m:e>
                          <m:sub>
                            <m:r>
                              <a:rPr lang="en-US" altLang="ko-KR" sz="2000" b="0" i="1" smtClean="0">
                                <a:latin typeface="Cambria Math" panose="02040503050406030204" pitchFamily="18" charset="0"/>
                                <a:cs typeface="Times New Roman" panose="02020603050405020304" pitchFamily="18" charset="0"/>
                              </a:rPr>
                              <m:t>1</m:t>
                            </m:r>
                          </m:sub>
                        </m:sSub>
                        <m:r>
                          <a:rPr lang="en-US" altLang="ko-KR" sz="2000" b="1" i="1" smtClean="0">
                            <a:latin typeface="Cambria Math" panose="02040503050406030204" pitchFamily="18" charset="0"/>
                            <a:cs typeface="Times New Roman" panose="02020603050405020304" pitchFamily="18" charset="0"/>
                          </a:rPr>
                          <m:t>,…,</m:t>
                        </m:r>
                        <m:sSub>
                          <m:sSubPr>
                            <m:ctrlPr>
                              <a:rPr lang="en-US" altLang="ko-KR" sz="2000" b="1"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𝐯</m:t>
                            </m:r>
                          </m:e>
                          <m:sub>
                            <m:r>
                              <a:rPr lang="en-US" altLang="ko-KR" sz="2000" b="0" i="1" smtClean="0">
                                <a:latin typeface="Cambria Math" panose="02040503050406030204" pitchFamily="18" charset="0"/>
                                <a:cs typeface="Times New Roman" panose="02020603050405020304" pitchFamily="18" charset="0"/>
                              </a:rPr>
                              <m:t>𝑁</m:t>
                            </m:r>
                          </m:sub>
                        </m:sSub>
                      </m:e>
                    </m:d>
                  </m:oMath>
                </a14:m>
                <a:endParaRPr lang="en-US" altLang="ko-KR" sz="2000" b="0"/>
              </a:p>
            </p:txBody>
          </p:sp>
        </mc:Choice>
        <mc:Fallback xmlns="">
          <p:sp>
            <p:nvSpPr>
              <p:cNvPr id="20" name="TextBox 19">
                <a:extLst>
                  <a:ext uri="{FF2B5EF4-FFF2-40B4-BE49-F238E27FC236}">
                    <a16:creationId xmlns:a16="http://schemas.microsoft.com/office/drawing/2014/main" id="{2552508A-D258-409D-89AB-E2EED557339E}"/>
                  </a:ext>
                </a:extLst>
              </p:cNvPr>
              <p:cNvSpPr txBox="1">
                <a:spLocks noRot="1" noChangeAspect="1" noMove="1" noResize="1" noEditPoints="1" noAdjustHandles="1" noChangeArrowheads="1" noChangeShapeType="1" noTextEdit="1"/>
              </p:cNvSpPr>
              <p:nvPr/>
            </p:nvSpPr>
            <p:spPr>
              <a:xfrm>
                <a:off x="595571" y="3024963"/>
                <a:ext cx="2792582" cy="400110"/>
              </a:xfrm>
              <a:prstGeom prst="rect">
                <a:avLst/>
              </a:prstGeom>
              <a:blipFill>
                <a:blip r:embed="rId5"/>
                <a:stretch>
                  <a:fillRect l="-2402"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1173995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6"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F5F8-0BC3-4593-894C-AE5195E0A6E2}"/>
              </a:ext>
            </a:extLst>
          </p:cNvPr>
          <p:cNvSpPr>
            <a:spLocks noGrp="1"/>
          </p:cNvSpPr>
          <p:nvPr>
            <p:ph type="title"/>
          </p:nvPr>
        </p:nvSpPr>
        <p:spPr/>
        <p:txBody>
          <a:bodyPr/>
          <a:lstStyle/>
          <a:p>
            <a:pPr algn="ctr"/>
            <a:r>
              <a:rPr lang="en-US"/>
              <a:t>1. Linear to non-linear multi-dimensional</a:t>
            </a:r>
          </a:p>
        </p:txBody>
      </p:sp>
      <p:sp>
        <p:nvSpPr>
          <p:cNvPr id="34" name="타원 33">
            <a:extLst>
              <a:ext uri="{FF2B5EF4-FFF2-40B4-BE49-F238E27FC236}">
                <a16:creationId xmlns:a16="http://schemas.microsoft.com/office/drawing/2014/main" id="{3EE38E0D-93B9-4FB0-9546-176091923102}"/>
              </a:ext>
            </a:extLst>
          </p:cNvPr>
          <p:cNvSpPr/>
          <p:nvPr/>
        </p:nvSpPr>
        <p:spPr>
          <a:xfrm>
            <a:off x="7644258" y="4994342"/>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836D154A-2274-46FF-98FB-E5C96520DBB9}"/>
              </a:ext>
            </a:extLst>
          </p:cNvPr>
          <p:cNvSpPr/>
          <p:nvPr/>
        </p:nvSpPr>
        <p:spPr>
          <a:xfrm>
            <a:off x="8513511" y="342342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0C15E807-CAAF-462B-850E-53238D883D89}"/>
              </a:ext>
            </a:extLst>
          </p:cNvPr>
          <p:cNvSpPr/>
          <p:nvPr/>
        </p:nvSpPr>
        <p:spPr>
          <a:xfrm>
            <a:off x="8948675" y="3231891"/>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CC730FEB-CC22-4A34-9A68-561FA36CA09F}"/>
              </a:ext>
            </a:extLst>
          </p:cNvPr>
          <p:cNvSpPr/>
          <p:nvPr/>
        </p:nvSpPr>
        <p:spPr>
          <a:xfrm>
            <a:off x="9946892" y="229674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A5EA1AAF-41B8-40A0-B225-D7E759F1A042}"/>
              </a:ext>
            </a:extLst>
          </p:cNvPr>
          <p:cNvSpPr/>
          <p:nvPr/>
        </p:nvSpPr>
        <p:spPr>
          <a:xfrm>
            <a:off x="7792774" y="41065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2851FA48-983A-41F0-A51B-B533DE55CD02}"/>
              </a:ext>
            </a:extLst>
          </p:cNvPr>
          <p:cNvSpPr/>
          <p:nvPr/>
        </p:nvSpPr>
        <p:spPr>
          <a:xfrm>
            <a:off x="9789544" y="271265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34AEDA67-CBDE-44E6-97D5-301A70CA3FEC}"/>
              </a:ext>
            </a:extLst>
          </p:cNvPr>
          <p:cNvSpPr/>
          <p:nvPr/>
        </p:nvSpPr>
        <p:spPr>
          <a:xfrm>
            <a:off x="7701403" y="45826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E9C82D19-65B9-4A81-8814-ECC7BA7F01B5}"/>
              </a:ext>
            </a:extLst>
          </p:cNvPr>
          <p:cNvSpPr/>
          <p:nvPr/>
        </p:nvSpPr>
        <p:spPr>
          <a:xfrm>
            <a:off x="8118205" y="374108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DFBC04F8-0D1B-4284-9540-795AE9AA0BCF}"/>
              </a:ext>
            </a:extLst>
          </p:cNvPr>
          <p:cNvSpPr/>
          <p:nvPr/>
        </p:nvSpPr>
        <p:spPr>
          <a:xfrm>
            <a:off x="9958575" y="188528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DC47F456-06DF-4067-A2DA-CB774C83974C}"/>
              </a:ext>
            </a:extLst>
          </p:cNvPr>
          <p:cNvSpPr/>
          <p:nvPr/>
        </p:nvSpPr>
        <p:spPr>
          <a:xfrm>
            <a:off x="9368073" y="302350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44" name="직선 화살표 연결선 43">
            <a:extLst>
              <a:ext uri="{FF2B5EF4-FFF2-40B4-BE49-F238E27FC236}">
                <a16:creationId xmlns:a16="http://schemas.microsoft.com/office/drawing/2014/main" id="{4E14B1BF-886A-4B9B-B4A7-844E266BF4BD}"/>
              </a:ext>
            </a:extLst>
          </p:cNvPr>
          <p:cNvCxnSpPr/>
          <p:nvPr/>
        </p:nvCxnSpPr>
        <p:spPr>
          <a:xfrm>
            <a:off x="7239313" y="5426303"/>
            <a:ext cx="3066334" cy="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45" name="직선 화살표 연결선 44">
            <a:extLst>
              <a:ext uri="{FF2B5EF4-FFF2-40B4-BE49-F238E27FC236}">
                <a16:creationId xmlns:a16="http://schemas.microsoft.com/office/drawing/2014/main" id="{E2406726-F407-4AF7-9BD1-161DF6DE34FB}"/>
              </a:ext>
            </a:extLst>
          </p:cNvPr>
          <p:cNvCxnSpPr>
            <a:cxnSpLocks/>
          </p:cNvCxnSpPr>
          <p:nvPr/>
        </p:nvCxnSpPr>
        <p:spPr>
          <a:xfrm flipV="1">
            <a:off x="7391713" y="2146838"/>
            <a:ext cx="0" cy="343186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48" name="TextBox 47">
            <a:extLst>
              <a:ext uri="{FF2B5EF4-FFF2-40B4-BE49-F238E27FC236}">
                <a16:creationId xmlns:a16="http://schemas.microsoft.com/office/drawing/2014/main" id="{14D435DF-E55B-4448-AFC1-E534619EB093}"/>
              </a:ext>
            </a:extLst>
          </p:cNvPr>
          <p:cNvSpPr txBox="1"/>
          <p:nvPr/>
        </p:nvSpPr>
        <p:spPr>
          <a:xfrm>
            <a:off x="595571" y="1635124"/>
            <a:ext cx="6093724" cy="1200329"/>
          </a:xfrm>
          <a:prstGeom prst="rect">
            <a:avLst/>
          </a:prstGeom>
          <a:noFill/>
        </p:spPr>
        <p:txBody>
          <a:bodyPr wrap="square">
            <a:spAutoFit/>
          </a:bodyPr>
          <a:lstStyle/>
          <a:p>
            <a:r>
              <a:rPr lang="en-US" sz="2400" dirty="0"/>
              <a:t>Hilbert-Schmidt Independence Criterion (HSIC)</a:t>
            </a:r>
            <a:br>
              <a:rPr lang="en-US" sz="2400" dirty="0"/>
            </a:br>
            <a:r>
              <a:rPr lang="en-US" altLang="ko-KR" sz="2400" dirty="0" err="1">
                <a:solidFill>
                  <a:schemeClr val="bg1">
                    <a:lumMod val="50000"/>
                  </a:schemeClr>
                </a:solidFill>
              </a:rPr>
              <a:t>Gretton</a:t>
            </a:r>
            <a:r>
              <a:rPr lang="en-US" altLang="ko-KR" sz="2400" dirty="0">
                <a:solidFill>
                  <a:schemeClr val="bg1">
                    <a:lumMod val="50000"/>
                  </a:schemeClr>
                </a:solidFill>
              </a:rPr>
              <a:t> et al., ALT 2005</a:t>
            </a:r>
            <a:br>
              <a:rPr lang="en-US" altLang="ko-KR" sz="2400" dirty="0">
                <a:solidFill>
                  <a:schemeClr val="bg1">
                    <a:lumMod val="50000"/>
                  </a:schemeClr>
                </a:solidFill>
              </a:rPr>
            </a:br>
            <a:r>
              <a:rPr lang="en-US" sz="2400" dirty="0">
                <a:solidFill>
                  <a:schemeClr val="bg1">
                    <a:lumMod val="50000"/>
                  </a:schemeClr>
                </a:solidFill>
              </a:rPr>
              <a:t>A high-order measure of statistical dependence.</a:t>
            </a:r>
          </a:p>
        </p:txBody>
      </p:sp>
      <p:sp>
        <p:nvSpPr>
          <p:cNvPr id="49" name="TextBox 48">
            <a:extLst>
              <a:ext uri="{FF2B5EF4-FFF2-40B4-BE49-F238E27FC236}">
                <a16:creationId xmlns:a16="http://schemas.microsoft.com/office/drawing/2014/main" id="{65C55388-B522-4E2E-9F26-ABEEB569E322}"/>
              </a:ext>
            </a:extLst>
          </p:cNvPr>
          <p:cNvSpPr txBox="1"/>
          <p:nvPr/>
        </p:nvSpPr>
        <p:spPr>
          <a:xfrm>
            <a:off x="9152621" y="5576593"/>
            <a:ext cx="1351128" cy="646331"/>
          </a:xfrm>
          <a:prstGeom prst="rect">
            <a:avLst/>
          </a:prstGeom>
          <a:noFill/>
        </p:spPr>
        <p:txBody>
          <a:bodyPr wrap="square" rtlCol="0">
            <a:spAutoFit/>
          </a:bodyPr>
          <a:lstStyle/>
          <a:p>
            <a:r>
              <a:rPr lang="en-US">
                <a:solidFill>
                  <a:schemeClr val="bg1">
                    <a:lumMod val="50000"/>
                  </a:schemeClr>
                </a:solidFill>
              </a:rPr>
              <a:t>Privileged information</a:t>
            </a:r>
          </a:p>
        </p:txBody>
      </p:sp>
      <p:sp>
        <p:nvSpPr>
          <p:cNvPr id="50" name="TextBox 49">
            <a:extLst>
              <a:ext uri="{FF2B5EF4-FFF2-40B4-BE49-F238E27FC236}">
                <a16:creationId xmlns:a16="http://schemas.microsoft.com/office/drawing/2014/main" id="{2FF66376-19EC-4D64-AED3-CFEB6CAFB244}"/>
              </a:ext>
            </a:extLst>
          </p:cNvPr>
          <p:cNvSpPr txBox="1"/>
          <p:nvPr/>
        </p:nvSpPr>
        <p:spPr>
          <a:xfrm>
            <a:off x="7553846" y="2145850"/>
            <a:ext cx="1649918" cy="646331"/>
          </a:xfrm>
          <a:prstGeom prst="rect">
            <a:avLst/>
          </a:prstGeom>
          <a:noFill/>
        </p:spPr>
        <p:txBody>
          <a:bodyPr wrap="square" rtlCol="0">
            <a:spAutoFit/>
          </a:bodyPr>
          <a:lstStyle/>
          <a:p>
            <a:r>
              <a:rPr lang="en-US">
                <a:solidFill>
                  <a:schemeClr val="bg1">
                    <a:lumMod val="50000"/>
                  </a:schemeClr>
                </a:solidFill>
              </a:rPr>
              <a:t>Perfect </a:t>
            </a:r>
            <a:br>
              <a:rPr lang="en-US">
                <a:solidFill>
                  <a:schemeClr val="bg1">
                    <a:lumMod val="50000"/>
                  </a:schemeClr>
                </a:solidFill>
              </a:rPr>
            </a:br>
            <a:r>
              <a:rPr lang="en-US">
                <a:solidFill>
                  <a:schemeClr val="bg1">
                    <a:lumMod val="50000"/>
                  </a:schemeClr>
                </a:solidFill>
              </a:rPr>
              <a:t>predictor</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54E6275-7C03-4D16-A802-894F70889ABE}"/>
                  </a:ext>
                </a:extLst>
              </p:cNvPr>
              <p:cNvSpPr txBox="1"/>
              <p:nvPr/>
            </p:nvSpPr>
            <p:spPr>
              <a:xfrm>
                <a:off x="1165934" y="3534156"/>
                <a:ext cx="4952998" cy="461665"/>
              </a:xfrm>
              <a:prstGeom prst="rect">
                <a:avLst/>
              </a:prstGeom>
              <a:noFill/>
            </p:spPr>
            <p:txBody>
              <a:bodyPr wrap="square">
                <a:spAutoFit/>
              </a:bodyPr>
              <a:lstStyle/>
              <a:p>
                <a:r>
                  <a:rPr lang="en-US" altLang="ko-KR" sz="2400"/>
                  <a:t>HSIC is 0 </a:t>
                </a:r>
                <a:r>
                  <a:rPr lang="en-US" altLang="ko-KR" sz="2400" err="1"/>
                  <a:t>iff</a:t>
                </a:r>
                <a:r>
                  <a:rPr lang="en-US" altLang="ko-KR" sz="2400"/>
                  <a:t> </a:t>
                </a:r>
                <a14:m>
                  <m:oMath xmlns:m="http://schemas.openxmlformats.org/officeDocument/2006/math">
                    <m:r>
                      <a:rPr lang="en-US" altLang="ko-KR" sz="2400" i="1" dirty="0" smtClean="0">
                        <a:latin typeface="Cambria Math" panose="02040503050406030204" pitchFamily="18" charset="0"/>
                      </a:rPr>
                      <m:t>𝑉</m:t>
                    </m:r>
                  </m:oMath>
                </a14:m>
                <a:r>
                  <a:rPr lang="en-US" altLang="ko-KR" sz="2400"/>
                  <a:t> and </a:t>
                </a:r>
                <a14:m>
                  <m:oMath xmlns:m="http://schemas.openxmlformats.org/officeDocument/2006/math">
                    <m:r>
                      <a:rPr lang="en-US" altLang="ko-KR" sz="2400" i="1" dirty="0" smtClean="0">
                        <a:latin typeface="Cambria Math" panose="02040503050406030204" pitchFamily="18" charset="0"/>
                      </a:rPr>
                      <m:t>𝑊</m:t>
                    </m:r>
                  </m:oMath>
                </a14:m>
                <a:r>
                  <a:rPr lang="en-US" altLang="ko-KR" sz="2400"/>
                  <a:t> are independent.</a:t>
                </a:r>
                <a:endParaRPr lang="en-US" sz="2400"/>
              </a:p>
            </p:txBody>
          </p:sp>
        </mc:Choice>
        <mc:Fallback xmlns="">
          <p:sp>
            <p:nvSpPr>
              <p:cNvPr id="56" name="TextBox 55">
                <a:extLst>
                  <a:ext uri="{FF2B5EF4-FFF2-40B4-BE49-F238E27FC236}">
                    <a16:creationId xmlns:a16="http://schemas.microsoft.com/office/drawing/2014/main" id="{854E6275-7C03-4D16-A802-894F70889ABE}"/>
                  </a:ext>
                </a:extLst>
              </p:cNvPr>
              <p:cNvSpPr txBox="1">
                <a:spLocks noRot="1" noChangeAspect="1" noMove="1" noResize="1" noEditPoints="1" noAdjustHandles="1" noChangeArrowheads="1" noChangeShapeType="1" noTextEdit="1"/>
              </p:cNvSpPr>
              <p:nvPr/>
            </p:nvSpPr>
            <p:spPr>
              <a:xfrm>
                <a:off x="1165934" y="3534156"/>
                <a:ext cx="4952998" cy="461665"/>
              </a:xfrm>
              <a:prstGeom prst="rect">
                <a:avLst/>
              </a:prstGeom>
              <a:blipFill>
                <a:blip r:embed="rId3"/>
                <a:stretch>
                  <a:fillRect l="-1845" t="-10667" r="-1230"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BE5F77-058F-49A7-AF87-43C54EA189D2}"/>
                  </a:ext>
                </a:extLst>
              </p:cNvPr>
              <p:cNvSpPr txBox="1"/>
              <p:nvPr/>
            </p:nvSpPr>
            <p:spPr>
              <a:xfrm>
                <a:off x="3813806" y="3028424"/>
                <a:ext cx="285141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𝑊</m:t>
                      </m:r>
                      <m:r>
                        <a:rPr lang="en-US" altLang="ko-KR" sz="2000" i="1">
                          <a:latin typeface="Cambria Math" panose="02040503050406030204" pitchFamily="18" charset="0"/>
                        </a:rPr>
                        <m:t>=</m:t>
                      </m:r>
                      <m:d>
                        <m:dPr>
                          <m:begChr m:val="{"/>
                          <m:endChr m:val="}"/>
                          <m:ctrlPr>
                            <a:rPr lang="en-US" altLang="ko-KR" sz="2000" i="1">
                              <a:latin typeface="Cambria Math" panose="02040503050406030204" pitchFamily="18" charset="0"/>
                            </a:rPr>
                          </m:ctrlPr>
                        </m:dPr>
                        <m:e>
                          <m:sSub>
                            <m:sSubPr>
                              <m:ctrlPr>
                                <a:rPr lang="en-US" altLang="ko-KR" sz="2000" b="1" i="1">
                                  <a:latin typeface="Cambria Math" panose="02040503050406030204" pitchFamily="18" charset="0"/>
                                  <a:cs typeface="Times New Roman" panose="02020603050405020304" pitchFamily="18" charset="0"/>
                                </a:rPr>
                              </m:ctrlPr>
                            </m:sSubPr>
                            <m:e>
                              <m:r>
                                <a:rPr lang="en-US" altLang="ko-KR" sz="2000" b="1" i="0" smtClean="0">
                                  <a:latin typeface="Cambria Math" panose="02040503050406030204" pitchFamily="18" charset="0"/>
                                  <a:cs typeface="Times New Roman" panose="02020603050405020304" pitchFamily="18" charset="0"/>
                                </a:rPr>
                                <m:t>𝐰</m:t>
                              </m:r>
                            </m:e>
                            <m:sub>
                              <m:r>
                                <a:rPr lang="en-US" altLang="ko-KR" sz="2000" b="0" i="1" smtClean="0">
                                  <a:latin typeface="Cambria Math" panose="02040503050406030204" pitchFamily="18" charset="0"/>
                                  <a:cs typeface="Times New Roman" panose="02020603050405020304" pitchFamily="18" charset="0"/>
                                </a:rPr>
                                <m:t>1</m:t>
                              </m:r>
                            </m:sub>
                          </m:sSub>
                          <m:r>
                            <a:rPr lang="en-US" altLang="ko-KR" sz="2000" b="0" i="1" smtClean="0">
                              <a:latin typeface="Cambria Math" panose="02040503050406030204" pitchFamily="18" charset="0"/>
                              <a:cs typeface="Times New Roman" panose="02020603050405020304" pitchFamily="18" charset="0"/>
                            </a:rPr>
                            <m:t>,…,</m:t>
                          </m:r>
                          <m:sSub>
                            <m:sSubPr>
                              <m:ctrlPr>
                                <a:rPr lang="en-US" altLang="ko-KR" sz="2000" b="1"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𝐰</m:t>
                              </m:r>
                            </m:e>
                            <m:sub>
                              <m:r>
                                <a:rPr lang="en-US" altLang="ko-KR" sz="2000" b="0" i="1" smtClean="0">
                                  <a:latin typeface="Cambria Math" panose="02040503050406030204" pitchFamily="18" charset="0"/>
                                  <a:cs typeface="Times New Roman" panose="02020603050405020304" pitchFamily="18" charset="0"/>
                                </a:rPr>
                                <m:t>𝑁</m:t>
                              </m:r>
                            </m:sub>
                          </m:sSub>
                        </m:e>
                      </m:d>
                    </m:oMath>
                  </m:oMathPara>
                </a14:m>
                <a:endParaRPr lang="en-US" sz="2000"/>
              </a:p>
            </p:txBody>
          </p:sp>
        </mc:Choice>
        <mc:Fallback xmlns="">
          <p:sp>
            <p:nvSpPr>
              <p:cNvPr id="19" name="TextBox 18">
                <a:extLst>
                  <a:ext uri="{FF2B5EF4-FFF2-40B4-BE49-F238E27FC236}">
                    <a16:creationId xmlns:a16="http://schemas.microsoft.com/office/drawing/2014/main" id="{37BE5F77-058F-49A7-AF87-43C54EA189D2}"/>
                  </a:ext>
                </a:extLst>
              </p:cNvPr>
              <p:cNvSpPr txBox="1">
                <a:spLocks noRot="1" noChangeAspect="1" noMove="1" noResize="1" noEditPoints="1" noAdjustHandles="1" noChangeArrowheads="1" noChangeShapeType="1" noTextEdit="1"/>
              </p:cNvSpPr>
              <p:nvPr/>
            </p:nvSpPr>
            <p:spPr>
              <a:xfrm>
                <a:off x="3813806" y="3028424"/>
                <a:ext cx="2851416" cy="400110"/>
              </a:xfrm>
              <a:prstGeom prst="rect">
                <a:avLst/>
              </a:prstGeom>
              <a:blipFill>
                <a:blip r:embed="rId4"/>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552508A-D258-409D-89AB-E2EED557339E}"/>
                  </a:ext>
                </a:extLst>
              </p:cNvPr>
              <p:cNvSpPr txBox="1"/>
              <p:nvPr/>
            </p:nvSpPr>
            <p:spPr>
              <a:xfrm>
                <a:off x="595571" y="3024963"/>
                <a:ext cx="2792582" cy="400110"/>
              </a:xfrm>
              <a:prstGeom prst="rect">
                <a:avLst/>
              </a:prstGeom>
              <a:noFill/>
            </p:spPr>
            <p:txBody>
              <a:bodyPr wrap="square">
                <a:spAutoFit/>
              </a:bodyPr>
              <a:lstStyle/>
              <a:p>
                <a:pPr marL="0" indent="0">
                  <a:buNone/>
                </a:pPr>
                <a:r>
                  <a:rPr lang="en-US" altLang="ko-KR" sz="2000"/>
                  <a:t>Datasets </a:t>
                </a:r>
                <a14:m>
                  <m:oMath xmlns:m="http://schemas.openxmlformats.org/officeDocument/2006/math">
                    <m:r>
                      <a:rPr lang="en-US" altLang="ko-KR" sz="2000" b="0" i="1" smtClean="0">
                        <a:latin typeface="Cambria Math" panose="02040503050406030204" pitchFamily="18" charset="0"/>
                      </a:rPr>
                      <m:t>𝑉</m:t>
                    </m:r>
                    <m:r>
                      <a:rPr lang="en-US" altLang="ko-KR" sz="2000" b="0" i="1" smtClean="0">
                        <a:latin typeface="Cambria Math" panose="02040503050406030204" pitchFamily="18" charset="0"/>
                      </a:rPr>
                      <m:t>=</m:t>
                    </m:r>
                    <m:d>
                      <m:dPr>
                        <m:begChr m:val="{"/>
                        <m:endChr m:val="}"/>
                        <m:ctrlPr>
                          <a:rPr lang="en-US" altLang="ko-KR" sz="2000" b="0" i="1" smtClean="0">
                            <a:latin typeface="Cambria Math" panose="02040503050406030204" pitchFamily="18" charset="0"/>
                          </a:rPr>
                        </m:ctrlPr>
                      </m:dPr>
                      <m:e>
                        <m:sSub>
                          <m:sSubPr>
                            <m:ctrlPr>
                              <a:rPr lang="en-US" altLang="ko-KR" sz="2000" b="1" i="1" smtClean="0">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𝐯</m:t>
                            </m:r>
                          </m:e>
                          <m:sub>
                            <m:r>
                              <a:rPr lang="en-US" altLang="ko-KR" sz="2000" b="0" i="1" smtClean="0">
                                <a:latin typeface="Cambria Math" panose="02040503050406030204" pitchFamily="18" charset="0"/>
                                <a:cs typeface="Times New Roman" panose="02020603050405020304" pitchFamily="18" charset="0"/>
                              </a:rPr>
                              <m:t>1</m:t>
                            </m:r>
                          </m:sub>
                        </m:sSub>
                        <m:r>
                          <a:rPr lang="en-US" altLang="ko-KR" sz="2000" b="1" i="1" smtClean="0">
                            <a:latin typeface="Cambria Math" panose="02040503050406030204" pitchFamily="18" charset="0"/>
                            <a:cs typeface="Times New Roman" panose="02020603050405020304" pitchFamily="18" charset="0"/>
                          </a:rPr>
                          <m:t>,…,</m:t>
                        </m:r>
                        <m:sSub>
                          <m:sSubPr>
                            <m:ctrlPr>
                              <a:rPr lang="en-US" altLang="ko-KR" sz="2000" b="1"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𝐯</m:t>
                            </m:r>
                          </m:e>
                          <m:sub>
                            <m:r>
                              <a:rPr lang="en-US" altLang="ko-KR" sz="2000" b="0" i="1" smtClean="0">
                                <a:latin typeface="Cambria Math" panose="02040503050406030204" pitchFamily="18" charset="0"/>
                                <a:cs typeface="Times New Roman" panose="02020603050405020304" pitchFamily="18" charset="0"/>
                              </a:rPr>
                              <m:t>𝑁</m:t>
                            </m:r>
                          </m:sub>
                        </m:sSub>
                      </m:e>
                    </m:d>
                  </m:oMath>
                </a14:m>
                <a:endParaRPr lang="en-US" altLang="ko-KR" sz="2000" b="0"/>
              </a:p>
            </p:txBody>
          </p:sp>
        </mc:Choice>
        <mc:Fallback xmlns="">
          <p:sp>
            <p:nvSpPr>
              <p:cNvPr id="20" name="TextBox 19">
                <a:extLst>
                  <a:ext uri="{FF2B5EF4-FFF2-40B4-BE49-F238E27FC236}">
                    <a16:creationId xmlns:a16="http://schemas.microsoft.com/office/drawing/2014/main" id="{2552508A-D258-409D-89AB-E2EED557339E}"/>
                  </a:ext>
                </a:extLst>
              </p:cNvPr>
              <p:cNvSpPr txBox="1">
                <a:spLocks noRot="1" noChangeAspect="1" noMove="1" noResize="1" noEditPoints="1" noAdjustHandles="1" noChangeArrowheads="1" noChangeShapeType="1" noTextEdit="1"/>
              </p:cNvSpPr>
              <p:nvPr/>
            </p:nvSpPr>
            <p:spPr>
              <a:xfrm>
                <a:off x="595571" y="3024963"/>
                <a:ext cx="2792582" cy="400110"/>
              </a:xfrm>
              <a:prstGeom prst="rect">
                <a:avLst/>
              </a:prstGeom>
              <a:blipFill>
                <a:blip r:embed="rId5"/>
                <a:stretch>
                  <a:fillRect l="-2402"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내용 개체 틀 2">
                <a:extLst>
                  <a:ext uri="{FF2B5EF4-FFF2-40B4-BE49-F238E27FC236}">
                    <a16:creationId xmlns:a16="http://schemas.microsoft.com/office/drawing/2014/main" id="{0D442626-73DA-4E99-AECD-905B1E13FE6A}"/>
                  </a:ext>
                </a:extLst>
              </p:cNvPr>
              <p:cNvSpPr>
                <a:spLocks noGrp="1"/>
              </p:cNvSpPr>
              <p:nvPr>
                <p:ph idx="1"/>
              </p:nvPr>
            </p:nvSpPr>
            <p:spPr>
              <a:xfrm>
                <a:off x="1257366" y="5688842"/>
                <a:ext cx="4838634" cy="933268"/>
              </a:xfrm>
            </p:spPr>
            <p:txBody>
              <a:bodyPr>
                <a:normAutofit/>
              </a:bodyPr>
              <a:lstStyle/>
              <a:p>
                <a:pPr marL="0" indent="0" algn="ctr">
                  <a:buNone/>
                </a:pPr>
                <a14:m>
                  <m:oMath xmlns:m="http://schemas.openxmlformats.org/officeDocument/2006/math">
                    <m:r>
                      <m:rPr>
                        <m:sty m:val="p"/>
                      </m:rPr>
                      <a:rPr lang="en-US" altLang="ko-KR" sz="2400" b="0" i="0" smtClean="0">
                        <a:latin typeface="Cambria Math" panose="02040503050406030204" pitchFamily="18" charset="0"/>
                        <a:cs typeface="Times New Roman" panose="02020603050405020304" pitchFamily="18" charset="0"/>
                      </a:rPr>
                      <m:t>HSIC</m:t>
                    </m:r>
                    <m:d>
                      <m:dPr>
                        <m:ctrlPr>
                          <a:rPr lang="en-US" altLang="ko-KR" sz="2400" b="0" i="1" smtClean="0">
                            <a:latin typeface="Cambria Math" panose="02040503050406030204" pitchFamily="18" charset="0"/>
                            <a:cs typeface="Times New Roman" panose="02020603050405020304" pitchFamily="18" charset="0"/>
                          </a:rPr>
                        </m:ctrlPr>
                      </m:dPr>
                      <m:e>
                        <m:r>
                          <a:rPr lang="en-US" altLang="ko-KR" sz="2400" b="0" i="1" smtClean="0">
                            <a:latin typeface="Cambria Math" panose="02040503050406030204" pitchFamily="18" charset="0"/>
                            <a:cs typeface="Times New Roman" panose="02020603050405020304" pitchFamily="18" charset="0"/>
                          </a:rPr>
                          <m:t>𝑉</m:t>
                        </m:r>
                        <m:r>
                          <a:rPr lang="en-US" altLang="ko-KR" sz="2400" b="0" i="1" smtClean="0">
                            <a:latin typeface="Cambria Math" panose="02040503050406030204" pitchFamily="18" charset="0"/>
                            <a:cs typeface="Times New Roman" panose="02020603050405020304" pitchFamily="18" charset="0"/>
                          </a:rPr>
                          <m:t>,</m:t>
                        </m:r>
                        <m:r>
                          <a:rPr lang="en-US" altLang="ko-KR" sz="2400" b="0" i="1" smtClean="0">
                            <a:latin typeface="Cambria Math" panose="02040503050406030204" pitchFamily="18" charset="0"/>
                            <a:cs typeface="Times New Roman" panose="02020603050405020304" pitchFamily="18" charset="0"/>
                          </a:rPr>
                          <m:t>𝑊</m:t>
                        </m:r>
                      </m:e>
                    </m:d>
                    <m:r>
                      <a:rPr lang="en-US" altLang="ko-KR" sz="2400" b="0" i="1" smtClean="0">
                        <a:latin typeface="Cambria Math" panose="02040503050406030204" pitchFamily="18" charset="0"/>
                        <a:cs typeface="Times New Roman" panose="02020603050405020304" pitchFamily="18" charset="0"/>
                      </a:rPr>
                      <m:t>=</m:t>
                    </m:r>
                    <m:r>
                      <m:rPr>
                        <m:sty m:val="p"/>
                      </m:rPr>
                      <a:rPr lang="en-US" altLang="ko-KR" sz="2400" b="0" i="0" smtClean="0">
                        <a:latin typeface="Cambria Math" panose="02040503050406030204" pitchFamily="18" charset="0"/>
                        <a:cs typeface="Times New Roman" panose="02020603050405020304" pitchFamily="18" charset="0"/>
                      </a:rPr>
                      <m:t>trace</m:t>
                    </m:r>
                    <m:d>
                      <m:dPr>
                        <m:begChr m:val="["/>
                        <m:endChr m:val="]"/>
                        <m:ctrlPr>
                          <a:rPr lang="en-US" altLang="ko-KR" sz="2400" b="0" i="1" smtClean="0">
                            <a:latin typeface="Cambria Math" panose="02040503050406030204" pitchFamily="18" charset="0"/>
                            <a:cs typeface="Times New Roman" panose="02020603050405020304" pitchFamily="18" charset="0"/>
                          </a:rPr>
                        </m:ctrlPr>
                      </m:dPr>
                      <m:e>
                        <m:sSub>
                          <m:sSubPr>
                            <m:ctrlPr>
                              <a:rPr lang="en-US" altLang="ko-KR" sz="2400" b="1" i="1">
                                <a:latin typeface="Cambria Math" panose="02040503050406030204" pitchFamily="18" charset="0"/>
                                <a:cs typeface="Times New Roman" panose="02020603050405020304" pitchFamily="18" charset="0"/>
                              </a:rPr>
                            </m:ctrlPr>
                          </m:sSubPr>
                          <m:e>
                            <m:r>
                              <a:rPr lang="en-US" altLang="ko-KR" sz="2400" b="1">
                                <a:latin typeface="Cambria Math" panose="02040503050406030204" pitchFamily="18" charset="0"/>
                                <a:cs typeface="Times New Roman" panose="02020603050405020304" pitchFamily="18" charset="0"/>
                              </a:rPr>
                              <m:t>𝐊</m:t>
                            </m:r>
                          </m:e>
                          <m:sub>
                            <m:r>
                              <a:rPr lang="en-US" altLang="ko-KR" sz="2400" i="1">
                                <a:latin typeface="Cambria Math" panose="02040503050406030204" pitchFamily="18" charset="0"/>
                                <a:cs typeface="Times New Roman" panose="02020603050405020304" pitchFamily="18" charset="0"/>
                              </a:rPr>
                              <m:t>𝑉</m:t>
                            </m:r>
                          </m:sub>
                        </m:sSub>
                        <m:r>
                          <a:rPr lang="en-US" altLang="ko-KR" sz="2400" b="1">
                            <a:latin typeface="Cambria Math" panose="02040503050406030204" pitchFamily="18" charset="0"/>
                            <a:cs typeface="Times New Roman" panose="02020603050405020304" pitchFamily="18" charset="0"/>
                          </a:rPr>
                          <m:t>𝐂</m:t>
                        </m:r>
                        <m:sSub>
                          <m:sSubPr>
                            <m:ctrlPr>
                              <a:rPr lang="en-US" altLang="ko-KR" sz="2400" b="1" i="1">
                                <a:latin typeface="Cambria Math" panose="02040503050406030204" pitchFamily="18" charset="0"/>
                                <a:cs typeface="Times New Roman" panose="02020603050405020304" pitchFamily="18" charset="0"/>
                              </a:rPr>
                            </m:ctrlPr>
                          </m:sSubPr>
                          <m:e>
                            <m:r>
                              <a:rPr lang="en-US" altLang="ko-KR" sz="2400" b="1">
                                <a:latin typeface="Cambria Math" panose="02040503050406030204" pitchFamily="18" charset="0"/>
                                <a:cs typeface="Times New Roman" panose="02020603050405020304" pitchFamily="18" charset="0"/>
                              </a:rPr>
                              <m:t>𝐊</m:t>
                            </m:r>
                          </m:e>
                          <m:sub>
                            <m:r>
                              <a:rPr lang="en-US" altLang="ko-KR" sz="2400" i="1">
                                <a:latin typeface="Cambria Math" panose="02040503050406030204" pitchFamily="18" charset="0"/>
                                <a:cs typeface="Times New Roman" panose="02020603050405020304" pitchFamily="18" charset="0"/>
                              </a:rPr>
                              <m:t>𝑊</m:t>
                            </m:r>
                          </m:sub>
                        </m:sSub>
                        <m:r>
                          <a:rPr lang="en-US" altLang="ko-KR" sz="2400" b="1">
                            <a:latin typeface="Cambria Math" panose="02040503050406030204" pitchFamily="18" charset="0"/>
                            <a:cs typeface="Times New Roman" panose="02020603050405020304" pitchFamily="18" charset="0"/>
                          </a:rPr>
                          <m:t>𝐂</m:t>
                        </m:r>
                      </m:e>
                    </m:d>
                  </m:oMath>
                </a14:m>
                <a:r>
                  <a:rPr lang="en-US" altLang="ko-KR" sz="2400"/>
                  <a:t> </a:t>
                </a:r>
              </a:p>
              <a:p>
                <a:pPr marL="0" indent="0" algn="ctr">
                  <a:buNone/>
                </a:pPr>
                <a:r>
                  <a:rPr lang="en-US" altLang="ko-KR" sz="1800">
                    <a:solidFill>
                      <a:schemeClr val="bg1">
                        <a:lumMod val="50000"/>
                      </a:schemeClr>
                    </a:solidFill>
                  </a:rPr>
                  <a:t>where </a:t>
                </a:r>
                <a14:m>
                  <m:oMath xmlns:m="http://schemas.openxmlformats.org/officeDocument/2006/math">
                    <m:r>
                      <a:rPr lang="en-US" altLang="ko-KR" sz="1800" b="1">
                        <a:solidFill>
                          <a:schemeClr val="bg1">
                            <a:lumMod val="50000"/>
                          </a:schemeClr>
                        </a:solidFill>
                        <a:latin typeface="Cambria Math" panose="02040503050406030204" pitchFamily="18" charset="0"/>
                        <a:cs typeface="Times New Roman" panose="02020603050405020304" pitchFamily="18" charset="0"/>
                      </a:rPr>
                      <m:t>𝐂</m:t>
                    </m:r>
                    <m:r>
                      <a:rPr lang="en-US" altLang="ko-KR" sz="1800" b="1" i="1">
                        <a:solidFill>
                          <a:schemeClr val="bg1">
                            <a:lumMod val="50000"/>
                          </a:schemeClr>
                        </a:solidFill>
                        <a:latin typeface="Cambria Math" panose="02040503050406030204" pitchFamily="18" charset="0"/>
                        <a:cs typeface="Times New Roman" panose="02020603050405020304" pitchFamily="18" charset="0"/>
                      </a:rPr>
                      <m:t> </m:t>
                    </m:r>
                  </m:oMath>
                </a14:m>
                <a:r>
                  <a:rPr lang="en-US" altLang="ko-KR" sz="1800">
                    <a:solidFill>
                      <a:schemeClr val="bg1">
                        <a:lumMod val="50000"/>
                      </a:schemeClr>
                    </a:solidFill>
                  </a:rPr>
                  <a:t>is centering matrix (</a:t>
                </a:r>
                <a14:m>
                  <m:oMath xmlns:m="http://schemas.openxmlformats.org/officeDocument/2006/math">
                    <m:r>
                      <a:rPr lang="en-US" altLang="ko-KR" sz="1800" b="1">
                        <a:solidFill>
                          <a:schemeClr val="bg1">
                            <a:lumMod val="50000"/>
                          </a:schemeClr>
                        </a:solidFill>
                        <a:latin typeface="Cambria Math" panose="02040503050406030204" pitchFamily="18" charset="0"/>
                        <a:cs typeface="Times New Roman" panose="02020603050405020304" pitchFamily="18" charset="0"/>
                      </a:rPr>
                      <m:t>𝐂</m:t>
                    </m:r>
                    <m:r>
                      <a:rPr lang="en-US" altLang="ko-KR" sz="1800" b="1" i="0" smtClean="0">
                        <a:solidFill>
                          <a:schemeClr val="bg1">
                            <a:lumMod val="50000"/>
                          </a:schemeClr>
                        </a:solidFill>
                        <a:latin typeface="Cambria Math" panose="02040503050406030204" pitchFamily="18" charset="0"/>
                        <a:cs typeface="Times New Roman" panose="02020603050405020304" pitchFamily="18" charset="0"/>
                      </a:rPr>
                      <m:t>=</m:t>
                    </m:r>
                    <m:r>
                      <a:rPr lang="en-US" altLang="ko-KR" sz="1800" b="1" i="0" smtClean="0">
                        <a:solidFill>
                          <a:schemeClr val="bg1">
                            <a:lumMod val="50000"/>
                          </a:schemeClr>
                        </a:solidFill>
                        <a:latin typeface="Cambria Math" panose="02040503050406030204" pitchFamily="18" charset="0"/>
                        <a:cs typeface="Times New Roman" panose="02020603050405020304" pitchFamily="18" charset="0"/>
                      </a:rPr>
                      <m:t>𝐈</m:t>
                    </m:r>
                    <m:r>
                      <a:rPr lang="en-US" altLang="ko-KR" sz="1800" b="1" i="0" smtClean="0">
                        <a:solidFill>
                          <a:schemeClr val="bg1">
                            <a:lumMod val="50000"/>
                          </a:schemeClr>
                        </a:solidFill>
                        <a:latin typeface="Cambria Math" panose="02040503050406030204" pitchFamily="18" charset="0"/>
                        <a:cs typeface="Times New Roman" panose="02020603050405020304" pitchFamily="18" charset="0"/>
                      </a:rPr>
                      <m:t>−</m:t>
                    </m:r>
                    <m:sSup>
                      <m:sSupPr>
                        <m:ctrlPr>
                          <a:rPr lang="en-US" altLang="ko-KR" sz="1800" b="1" i="1" smtClean="0">
                            <a:solidFill>
                              <a:schemeClr val="bg1">
                                <a:lumMod val="50000"/>
                              </a:schemeClr>
                            </a:solidFill>
                            <a:latin typeface="Cambria Math" panose="02040503050406030204" pitchFamily="18" charset="0"/>
                            <a:cs typeface="Times New Roman" panose="02020603050405020304" pitchFamily="18" charset="0"/>
                          </a:rPr>
                        </m:ctrlPr>
                      </m:sSupPr>
                      <m:e>
                        <m:r>
                          <a:rPr lang="en-US" altLang="ko-KR" sz="1800" b="1">
                            <a:solidFill>
                              <a:schemeClr val="bg1">
                                <a:lumMod val="50000"/>
                              </a:schemeClr>
                            </a:solidFill>
                            <a:latin typeface="Cambria Math" panose="02040503050406030204" pitchFamily="18" charset="0"/>
                            <a:cs typeface="Times New Roman" panose="02020603050405020304" pitchFamily="18" charset="0"/>
                          </a:rPr>
                          <m:t>𝟏</m:t>
                        </m:r>
                      </m:e>
                      <m:sup>
                        <m:r>
                          <m:rPr>
                            <m:sty m:val="p"/>
                          </m:rPr>
                          <a:rPr lang="en-US" altLang="ko-KR" sz="1800" b="0" i="0" smtClean="0">
                            <a:solidFill>
                              <a:schemeClr val="bg1">
                                <a:lumMod val="50000"/>
                              </a:schemeClr>
                            </a:solidFill>
                            <a:latin typeface="Cambria Math" panose="02040503050406030204" pitchFamily="18" charset="0"/>
                            <a:cs typeface="Times New Roman" panose="02020603050405020304" pitchFamily="18" charset="0"/>
                          </a:rPr>
                          <m:t>T</m:t>
                        </m:r>
                      </m:sup>
                    </m:sSup>
                    <m:r>
                      <a:rPr lang="en-US" altLang="ko-KR" sz="1800" b="1" i="0" smtClean="0">
                        <a:solidFill>
                          <a:schemeClr val="bg1">
                            <a:lumMod val="50000"/>
                          </a:schemeClr>
                        </a:solidFill>
                        <a:latin typeface="Cambria Math" panose="02040503050406030204" pitchFamily="18" charset="0"/>
                        <a:cs typeface="Times New Roman" panose="02020603050405020304" pitchFamily="18" charset="0"/>
                      </a:rPr>
                      <m:t>𝟏</m:t>
                    </m:r>
                    <m:r>
                      <a:rPr lang="en-US" altLang="ko-KR" sz="1800" b="1" i="0" smtClean="0">
                        <a:solidFill>
                          <a:schemeClr val="bg1">
                            <a:lumMod val="50000"/>
                          </a:schemeClr>
                        </a:solidFill>
                        <a:latin typeface="Cambria Math" panose="02040503050406030204" pitchFamily="18" charset="0"/>
                        <a:cs typeface="Times New Roman" panose="02020603050405020304" pitchFamily="18" charset="0"/>
                      </a:rPr>
                      <m:t>/</m:t>
                    </m:r>
                    <m:r>
                      <a:rPr lang="en-US" altLang="ko-KR" sz="1800" b="1" i="0" smtClean="0">
                        <a:solidFill>
                          <a:schemeClr val="bg1">
                            <a:lumMod val="50000"/>
                          </a:schemeClr>
                        </a:solidFill>
                        <a:latin typeface="Cambria Math" panose="02040503050406030204" pitchFamily="18" charset="0"/>
                        <a:cs typeface="Times New Roman" panose="02020603050405020304" pitchFamily="18" charset="0"/>
                      </a:rPr>
                      <m:t>𝐍</m:t>
                    </m:r>
                  </m:oMath>
                </a14:m>
                <a:r>
                  <a:rPr lang="en-US" altLang="ko-KR" sz="1800">
                    <a:solidFill>
                      <a:schemeClr val="bg1">
                        <a:lumMod val="50000"/>
                      </a:schemeClr>
                    </a:solidFill>
                  </a:rPr>
                  <a:t>)</a:t>
                </a:r>
              </a:p>
            </p:txBody>
          </p:sp>
        </mc:Choice>
        <mc:Fallback xmlns="">
          <p:sp>
            <p:nvSpPr>
              <p:cNvPr id="21" name="내용 개체 틀 2">
                <a:extLst>
                  <a:ext uri="{FF2B5EF4-FFF2-40B4-BE49-F238E27FC236}">
                    <a16:creationId xmlns:a16="http://schemas.microsoft.com/office/drawing/2014/main" id="{0D442626-73DA-4E99-AECD-905B1E13FE6A}"/>
                  </a:ext>
                </a:extLst>
              </p:cNvPr>
              <p:cNvSpPr>
                <a:spLocks noGrp="1" noRot="1" noChangeAspect="1" noMove="1" noResize="1" noEditPoints="1" noAdjustHandles="1" noChangeArrowheads="1" noChangeShapeType="1" noTextEdit="1"/>
              </p:cNvSpPr>
              <p:nvPr>
                <p:ph idx="1"/>
              </p:nvPr>
            </p:nvSpPr>
            <p:spPr>
              <a:xfrm>
                <a:off x="1257366" y="5688842"/>
                <a:ext cx="4838634" cy="933268"/>
              </a:xfrm>
              <a:blipFill>
                <a:blip r:embed="rId6"/>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D6734D80-04BC-4515-975D-6811B2BF76CD}"/>
              </a:ext>
            </a:extLst>
          </p:cNvPr>
          <p:cNvSpPr txBox="1"/>
          <p:nvPr/>
        </p:nvSpPr>
        <p:spPr>
          <a:xfrm>
            <a:off x="501894" y="4368935"/>
            <a:ext cx="3987800" cy="369332"/>
          </a:xfrm>
          <a:prstGeom prst="rect">
            <a:avLst/>
          </a:prstGeom>
          <a:noFill/>
        </p:spPr>
        <p:txBody>
          <a:bodyPr wrap="square">
            <a:spAutoFit/>
          </a:bodyPr>
          <a:lstStyle/>
          <a:p>
            <a:pPr marL="0" indent="0">
              <a:buNone/>
            </a:pPr>
            <a:r>
              <a:rPr lang="en-US" altLang="ko-KR"/>
              <a:t>Kernel evaluation matrices: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9A5C443-7AA1-4534-962A-8C916B6348DC}"/>
                  </a:ext>
                </a:extLst>
              </p:cNvPr>
              <p:cNvSpPr txBox="1"/>
              <p:nvPr/>
            </p:nvSpPr>
            <p:spPr>
              <a:xfrm>
                <a:off x="474220" y="4652081"/>
                <a:ext cx="2913933" cy="6505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b="1" i="1" smtClean="0">
                              <a:latin typeface="Cambria Math" panose="02040503050406030204" pitchFamily="18" charset="0"/>
                              <a:cs typeface="Times New Roman" panose="02020603050405020304" pitchFamily="18" charset="0"/>
                            </a:rPr>
                          </m:ctrlPr>
                        </m:sSubPr>
                        <m:e>
                          <m:d>
                            <m:dPr>
                              <m:begChr m:val="["/>
                              <m:endChr m:val="]"/>
                              <m:ctrlPr>
                                <a:rPr lang="en-US" altLang="ko-KR" sz="1600" b="1" i="1">
                                  <a:latin typeface="Cambria Math" panose="02040503050406030204" pitchFamily="18" charset="0"/>
                                  <a:cs typeface="Times New Roman" panose="02020603050405020304" pitchFamily="18" charset="0"/>
                                </a:rPr>
                              </m:ctrlPr>
                            </m:dPr>
                            <m:e>
                              <m:sSub>
                                <m:sSubPr>
                                  <m:ctrlPr>
                                    <a:rPr lang="en-US" altLang="ko-KR" sz="1600" b="1" i="1">
                                      <a:latin typeface="Cambria Math" panose="02040503050406030204" pitchFamily="18" charset="0"/>
                                      <a:cs typeface="Times New Roman" panose="02020603050405020304" pitchFamily="18" charset="0"/>
                                    </a:rPr>
                                  </m:ctrlPr>
                                </m:sSubPr>
                                <m:e>
                                  <m:r>
                                    <a:rPr lang="en-US" altLang="ko-KR" sz="1600" b="1">
                                      <a:latin typeface="Cambria Math" panose="02040503050406030204" pitchFamily="18" charset="0"/>
                                      <a:cs typeface="Times New Roman" panose="02020603050405020304" pitchFamily="18" charset="0"/>
                                    </a:rPr>
                                    <m:t>𝐊</m:t>
                                  </m:r>
                                </m:e>
                                <m:sub>
                                  <m:r>
                                    <a:rPr lang="en-US" altLang="ko-KR" sz="1600" b="0" i="1">
                                      <a:latin typeface="Cambria Math" panose="02040503050406030204" pitchFamily="18" charset="0"/>
                                      <a:cs typeface="Times New Roman" panose="02020603050405020304" pitchFamily="18" charset="0"/>
                                    </a:rPr>
                                    <m:t>𝑉</m:t>
                                  </m:r>
                                </m:sub>
                              </m:sSub>
                            </m:e>
                          </m:d>
                        </m:e>
                        <m:sub>
                          <m:r>
                            <a:rPr lang="en-US" altLang="ko-KR" sz="1600" b="0" i="1" smtClean="0">
                              <a:latin typeface="Cambria Math" panose="02040503050406030204" pitchFamily="18" charset="0"/>
                              <a:cs typeface="Times New Roman" panose="02020603050405020304" pitchFamily="18" charset="0"/>
                            </a:rPr>
                            <m:t>𝑚𝑛</m:t>
                          </m:r>
                        </m:sub>
                      </m:sSub>
                      <m:r>
                        <a:rPr lang="en-US" altLang="ko-KR" sz="1600" b="0" i="1" smtClean="0">
                          <a:latin typeface="Cambria Math" panose="02040503050406030204" pitchFamily="18" charset="0"/>
                          <a:cs typeface="Times New Roman" panose="02020603050405020304" pitchFamily="18" charset="0"/>
                        </a:rPr>
                        <m:t>=</m:t>
                      </m:r>
                      <m:r>
                        <m:rPr>
                          <m:sty m:val="p"/>
                        </m:rPr>
                        <a:rPr lang="en-US" altLang="ko-KR" sz="1600">
                          <a:latin typeface="Cambria Math" panose="02040503050406030204" pitchFamily="18" charset="0"/>
                          <a:cs typeface="Times New Roman" panose="02020603050405020304" pitchFamily="18" charset="0"/>
                        </a:rPr>
                        <m:t>exp</m:t>
                      </m:r>
                      <m:d>
                        <m:dPr>
                          <m:ctrlPr>
                            <a:rPr lang="en-US" altLang="ko-KR" sz="1600" i="1">
                              <a:latin typeface="Cambria Math" panose="02040503050406030204" pitchFamily="18" charset="0"/>
                              <a:cs typeface="Times New Roman" panose="02020603050405020304" pitchFamily="18" charset="0"/>
                            </a:rPr>
                          </m:ctrlPr>
                        </m:dPr>
                        <m:e>
                          <m:r>
                            <a:rPr lang="en-US" altLang="ko-KR" sz="1600" i="1">
                              <a:latin typeface="Cambria Math" panose="02040503050406030204" pitchFamily="18" charset="0"/>
                              <a:cs typeface="Times New Roman" panose="02020603050405020304" pitchFamily="18" charset="0"/>
                            </a:rPr>
                            <m:t>−</m:t>
                          </m:r>
                          <m:f>
                            <m:fPr>
                              <m:ctrlPr>
                                <a:rPr lang="en-US" altLang="ko-KR" sz="1600" i="1">
                                  <a:latin typeface="Cambria Math" panose="02040503050406030204" pitchFamily="18" charset="0"/>
                                  <a:cs typeface="Times New Roman" panose="02020603050405020304" pitchFamily="18" charset="0"/>
                                </a:rPr>
                              </m:ctrlPr>
                            </m:fPr>
                            <m:num>
                              <m:sSup>
                                <m:sSupPr>
                                  <m:ctrlPr>
                                    <a:rPr lang="en-US" altLang="ko-KR" sz="1600" i="1">
                                      <a:latin typeface="Cambria Math" panose="02040503050406030204" pitchFamily="18" charset="0"/>
                                      <a:cs typeface="Times New Roman" panose="02020603050405020304" pitchFamily="18" charset="0"/>
                                    </a:rPr>
                                  </m:ctrlPr>
                                </m:sSupPr>
                                <m:e>
                                  <m:d>
                                    <m:dPr>
                                      <m:begChr m:val="‖"/>
                                      <m:endChr m:val="‖"/>
                                      <m:ctrlPr>
                                        <a:rPr lang="en-US" altLang="ko-KR" sz="1600" i="1">
                                          <a:latin typeface="Cambria Math" panose="02040503050406030204" pitchFamily="18" charset="0"/>
                                          <a:cs typeface="Times New Roman" panose="02020603050405020304" pitchFamily="18" charset="0"/>
                                        </a:rPr>
                                      </m:ctrlPr>
                                    </m:dPr>
                                    <m:e>
                                      <m:sSub>
                                        <m:sSubPr>
                                          <m:ctrlPr>
                                            <a:rPr lang="en-US" altLang="ko-KR" sz="1600" b="1" i="1">
                                              <a:latin typeface="Cambria Math" panose="02040503050406030204" pitchFamily="18" charset="0"/>
                                              <a:cs typeface="Times New Roman" panose="02020603050405020304" pitchFamily="18" charset="0"/>
                                            </a:rPr>
                                          </m:ctrlPr>
                                        </m:sSubPr>
                                        <m:e>
                                          <m:r>
                                            <a:rPr lang="en-US" altLang="ko-KR" sz="1600" b="1" i="0" smtClean="0">
                                              <a:latin typeface="Cambria Math" panose="02040503050406030204" pitchFamily="18" charset="0"/>
                                              <a:cs typeface="Times New Roman" panose="02020603050405020304" pitchFamily="18" charset="0"/>
                                            </a:rPr>
                                            <m:t>𝐯</m:t>
                                          </m:r>
                                        </m:e>
                                        <m:sub>
                                          <m:r>
                                            <a:rPr lang="en-US" altLang="ko-KR" sz="1600" b="0" i="1" smtClean="0">
                                              <a:latin typeface="Cambria Math" panose="02040503050406030204" pitchFamily="18" charset="0"/>
                                              <a:cs typeface="Times New Roman" panose="02020603050405020304" pitchFamily="18" charset="0"/>
                                            </a:rPr>
                                            <m:t>𝑚</m:t>
                                          </m:r>
                                        </m:sub>
                                      </m:sSub>
                                      <m:r>
                                        <a:rPr lang="en-US" altLang="ko-KR" sz="1600" i="1">
                                          <a:latin typeface="Cambria Math" panose="02040503050406030204" pitchFamily="18" charset="0"/>
                                          <a:cs typeface="Times New Roman" panose="02020603050405020304" pitchFamily="18" charset="0"/>
                                        </a:rPr>
                                        <m:t>−</m:t>
                                      </m:r>
                                      <m:sSub>
                                        <m:sSubPr>
                                          <m:ctrlPr>
                                            <a:rPr lang="en-US" altLang="ko-KR" sz="1600" b="1" i="1">
                                              <a:latin typeface="Cambria Math" panose="02040503050406030204" pitchFamily="18" charset="0"/>
                                              <a:cs typeface="Times New Roman" panose="02020603050405020304" pitchFamily="18" charset="0"/>
                                            </a:rPr>
                                          </m:ctrlPr>
                                        </m:sSubPr>
                                        <m:e>
                                          <m:r>
                                            <a:rPr lang="en-US" altLang="ko-KR" sz="1600" b="1" i="0" smtClean="0">
                                              <a:latin typeface="Cambria Math" panose="02040503050406030204" pitchFamily="18" charset="0"/>
                                              <a:cs typeface="Times New Roman" panose="02020603050405020304" pitchFamily="18" charset="0"/>
                                            </a:rPr>
                                            <m:t>𝐯</m:t>
                                          </m:r>
                                        </m:e>
                                        <m:sub>
                                          <m:r>
                                            <a:rPr lang="en-US" altLang="ko-KR" sz="1600" b="0" i="1" smtClean="0">
                                              <a:latin typeface="Cambria Math" panose="02040503050406030204" pitchFamily="18" charset="0"/>
                                              <a:cs typeface="Times New Roman" panose="02020603050405020304" pitchFamily="18" charset="0"/>
                                            </a:rPr>
                                            <m:t>𝑛</m:t>
                                          </m:r>
                                        </m:sub>
                                      </m:sSub>
                                    </m:e>
                                  </m:d>
                                </m:e>
                                <m:sup>
                                  <m:r>
                                    <a:rPr lang="en-US" altLang="ko-KR" sz="1600" i="1">
                                      <a:latin typeface="Cambria Math" panose="02040503050406030204" pitchFamily="18" charset="0"/>
                                      <a:cs typeface="Times New Roman" panose="02020603050405020304" pitchFamily="18" charset="0"/>
                                    </a:rPr>
                                    <m:t>2</m:t>
                                  </m:r>
                                </m:sup>
                              </m:sSup>
                            </m:num>
                            <m:den>
                              <m:sSubSup>
                                <m:sSubSupPr>
                                  <m:ctrlPr>
                                    <a:rPr lang="en-US" altLang="ko-KR" sz="1600" i="1">
                                      <a:latin typeface="Cambria Math" panose="02040503050406030204" pitchFamily="18" charset="0"/>
                                      <a:cs typeface="Times New Roman" panose="02020603050405020304" pitchFamily="18" charset="0"/>
                                    </a:rPr>
                                  </m:ctrlPr>
                                </m:sSubSupPr>
                                <m:e>
                                  <m:r>
                                    <a:rPr lang="ko-KR" altLang="en-US" sz="1600" i="1">
                                      <a:latin typeface="Cambria Math" panose="02040503050406030204" pitchFamily="18" charset="0"/>
                                      <a:cs typeface="Times New Roman" panose="02020603050405020304" pitchFamily="18" charset="0"/>
                                    </a:rPr>
                                    <m:t>𝜎</m:t>
                                  </m:r>
                                </m:e>
                                <m:sub>
                                  <m:r>
                                    <a:rPr lang="en-US" altLang="ko-KR" sz="1600" b="0" i="1" smtClean="0">
                                      <a:latin typeface="Cambria Math" panose="02040503050406030204" pitchFamily="18" charset="0"/>
                                      <a:cs typeface="Times New Roman" panose="02020603050405020304" pitchFamily="18" charset="0"/>
                                    </a:rPr>
                                    <m:t>𝑣</m:t>
                                  </m:r>
                                </m:sub>
                                <m:sup>
                                  <m:r>
                                    <a:rPr lang="en-US" altLang="ko-KR" sz="1600" i="1">
                                      <a:latin typeface="Cambria Math" panose="02040503050406030204" pitchFamily="18" charset="0"/>
                                      <a:cs typeface="Times New Roman" panose="02020603050405020304" pitchFamily="18" charset="0"/>
                                    </a:rPr>
                                    <m:t>2</m:t>
                                  </m:r>
                                </m:sup>
                              </m:sSubSup>
                            </m:den>
                          </m:f>
                        </m:e>
                      </m:d>
                    </m:oMath>
                  </m:oMathPara>
                </a14:m>
                <a:endParaRPr lang="en-US" sz="1600"/>
              </a:p>
            </p:txBody>
          </p:sp>
        </mc:Choice>
        <mc:Fallback xmlns="">
          <p:sp>
            <p:nvSpPr>
              <p:cNvPr id="23" name="TextBox 22">
                <a:extLst>
                  <a:ext uri="{FF2B5EF4-FFF2-40B4-BE49-F238E27FC236}">
                    <a16:creationId xmlns:a16="http://schemas.microsoft.com/office/drawing/2014/main" id="{29A5C443-7AA1-4534-962A-8C916B6348DC}"/>
                  </a:ext>
                </a:extLst>
              </p:cNvPr>
              <p:cNvSpPr txBox="1">
                <a:spLocks noRot="1" noChangeAspect="1" noMove="1" noResize="1" noEditPoints="1" noAdjustHandles="1" noChangeArrowheads="1" noChangeShapeType="1" noTextEdit="1"/>
              </p:cNvSpPr>
              <p:nvPr/>
            </p:nvSpPr>
            <p:spPr>
              <a:xfrm>
                <a:off x="474220" y="4652081"/>
                <a:ext cx="2913933" cy="65056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AEF8C7F-0AB0-4AF5-A2A4-4D9EF34DF9AF}"/>
                  </a:ext>
                </a:extLst>
              </p:cNvPr>
              <p:cNvSpPr txBox="1"/>
              <p:nvPr/>
            </p:nvSpPr>
            <p:spPr>
              <a:xfrm>
                <a:off x="3503701" y="4652081"/>
                <a:ext cx="3478120" cy="650563"/>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altLang="ko-KR" sz="1600" b="1" i="1" smtClean="0">
                              <a:latin typeface="Cambria Math" panose="02040503050406030204" pitchFamily="18" charset="0"/>
                              <a:cs typeface="Times New Roman" panose="02020603050405020304" pitchFamily="18" charset="0"/>
                            </a:rPr>
                          </m:ctrlPr>
                        </m:sSubPr>
                        <m:e>
                          <m:d>
                            <m:dPr>
                              <m:begChr m:val="["/>
                              <m:endChr m:val="]"/>
                              <m:ctrlPr>
                                <a:rPr lang="en-US" altLang="ko-KR" sz="1600" b="1" i="1">
                                  <a:latin typeface="Cambria Math" panose="02040503050406030204" pitchFamily="18" charset="0"/>
                                  <a:cs typeface="Times New Roman" panose="02020603050405020304" pitchFamily="18" charset="0"/>
                                </a:rPr>
                              </m:ctrlPr>
                            </m:dPr>
                            <m:e>
                              <m:sSub>
                                <m:sSubPr>
                                  <m:ctrlPr>
                                    <a:rPr lang="en-US" altLang="ko-KR" sz="1600" b="1" i="1">
                                      <a:latin typeface="Cambria Math" panose="02040503050406030204" pitchFamily="18" charset="0"/>
                                      <a:cs typeface="Times New Roman" panose="02020603050405020304" pitchFamily="18" charset="0"/>
                                    </a:rPr>
                                  </m:ctrlPr>
                                </m:sSubPr>
                                <m:e>
                                  <m:r>
                                    <a:rPr lang="en-US" altLang="ko-KR" sz="1600" b="1">
                                      <a:latin typeface="Cambria Math" panose="02040503050406030204" pitchFamily="18" charset="0"/>
                                      <a:cs typeface="Times New Roman" panose="02020603050405020304" pitchFamily="18" charset="0"/>
                                    </a:rPr>
                                    <m:t>𝐊</m:t>
                                  </m:r>
                                </m:e>
                                <m:sub>
                                  <m:r>
                                    <a:rPr lang="en-US" altLang="ko-KR" sz="1600" b="0" i="1" smtClean="0">
                                      <a:latin typeface="Cambria Math" panose="02040503050406030204" pitchFamily="18" charset="0"/>
                                      <a:cs typeface="Times New Roman" panose="02020603050405020304" pitchFamily="18" charset="0"/>
                                    </a:rPr>
                                    <m:t>𝑊</m:t>
                                  </m:r>
                                </m:sub>
                              </m:sSub>
                            </m:e>
                          </m:d>
                        </m:e>
                        <m:sub>
                          <m:r>
                            <a:rPr lang="en-US" altLang="ko-KR" sz="1600" b="0" i="1" smtClean="0">
                              <a:latin typeface="Cambria Math" panose="02040503050406030204" pitchFamily="18" charset="0"/>
                              <a:cs typeface="Times New Roman" panose="02020603050405020304" pitchFamily="18" charset="0"/>
                            </a:rPr>
                            <m:t>𝑚𝑛</m:t>
                          </m:r>
                        </m:sub>
                      </m:sSub>
                      <m:r>
                        <a:rPr lang="en-US" altLang="ko-KR" sz="1600" i="1">
                          <a:latin typeface="Cambria Math" panose="02040503050406030204" pitchFamily="18" charset="0"/>
                          <a:cs typeface="Times New Roman" panose="02020603050405020304" pitchFamily="18" charset="0"/>
                        </a:rPr>
                        <m:t>=</m:t>
                      </m:r>
                      <m:r>
                        <m:rPr>
                          <m:sty m:val="p"/>
                        </m:rPr>
                        <a:rPr lang="en-US" altLang="ko-KR" sz="1600" i="0">
                          <a:latin typeface="Cambria Math" panose="02040503050406030204" pitchFamily="18" charset="0"/>
                          <a:cs typeface="Times New Roman" panose="02020603050405020304" pitchFamily="18" charset="0"/>
                        </a:rPr>
                        <m:t>exp</m:t>
                      </m:r>
                      <m:d>
                        <m:dPr>
                          <m:ctrlPr>
                            <a:rPr lang="en-US" altLang="ko-KR" sz="1600" i="1">
                              <a:latin typeface="Cambria Math" panose="02040503050406030204" pitchFamily="18" charset="0"/>
                              <a:cs typeface="Times New Roman" panose="02020603050405020304" pitchFamily="18" charset="0"/>
                            </a:rPr>
                          </m:ctrlPr>
                        </m:dPr>
                        <m:e>
                          <m:r>
                            <a:rPr lang="en-US" altLang="ko-KR" sz="1600" i="1">
                              <a:latin typeface="Cambria Math" panose="02040503050406030204" pitchFamily="18" charset="0"/>
                              <a:cs typeface="Times New Roman" panose="02020603050405020304" pitchFamily="18" charset="0"/>
                            </a:rPr>
                            <m:t>−</m:t>
                          </m:r>
                          <m:f>
                            <m:fPr>
                              <m:ctrlPr>
                                <a:rPr lang="en-US" altLang="ko-KR" sz="1600" i="1">
                                  <a:latin typeface="Cambria Math" panose="02040503050406030204" pitchFamily="18" charset="0"/>
                                  <a:cs typeface="Times New Roman" panose="02020603050405020304" pitchFamily="18" charset="0"/>
                                </a:rPr>
                              </m:ctrlPr>
                            </m:fPr>
                            <m:num>
                              <m:sSup>
                                <m:sSupPr>
                                  <m:ctrlPr>
                                    <a:rPr lang="en-US" altLang="ko-KR" sz="1600" i="1">
                                      <a:latin typeface="Cambria Math" panose="02040503050406030204" pitchFamily="18" charset="0"/>
                                      <a:cs typeface="Times New Roman" panose="02020603050405020304" pitchFamily="18" charset="0"/>
                                    </a:rPr>
                                  </m:ctrlPr>
                                </m:sSupPr>
                                <m:e>
                                  <m:d>
                                    <m:dPr>
                                      <m:begChr m:val="‖"/>
                                      <m:endChr m:val="‖"/>
                                      <m:ctrlPr>
                                        <a:rPr lang="en-US" altLang="ko-KR" sz="1600" i="1">
                                          <a:latin typeface="Cambria Math" panose="02040503050406030204" pitchFamily="18" charset="0"/>
                                          <a:cs typeface="Times New Roman" panose="02020603050405020304" pitchFamily="18" charset="0"/>
                                        </a:rPr>
                                      </m:ctrlPr>
                                    </m:dPr>
                                    <m:e>
                                      <m:sSub>
                                        <m:sSubPr>
                                          <m:ctrlPr>
                                            <a:rPr lang="en-US" altLang="ko-KR" sz="1600" b="1" i="1" smtClean="0">
                                              <a:latin typeface="Cambria Math" panose="02040503050406030204" pitchFamily="18" charset="0"/>
                                              <a:cs typeface="Times New Roman" panose="02020603050405020304" pitchFamily="18" charset="0"/>
                                            </a:rPr>
                                          </m:ctrlPr>
                                        </m:sSubPr>
                                        <m:e>
                                          <m:r>
                                            <a:rPr lang="en-US" altLang="ko-KR" sz="1600" b="1" i="0" smtClean="0">
                                              <a:latin typeface="Cambria Math" panose="02040503050406030204" pitchFamily="18" charset="0"/>
                                              <a:cs typeface="Times New Roman" panose="02020603050405020304" pitchFamily="18" charset="0"/>
                                            </a:rPr>
                                            <m:t>𝐰</m:t>
                                          </m:r>
                                        </m:e>
                                        <m:sub>
                                          <m:r>
                                            <a:rPr lang="en-US" altLang="ko-KR" sz="1600" b="0" i="1" smtClean="0">
                                              <a:latin typeface="Cambria Math" panose="02040503050406030204" pitchFamily="18" charset="0"/>
                                              <a:cs typeface="Times New Roman" panose="02020603050405020304" pitchFamily="18" charset="0"/>
                                            </a:rPr>
                                            <m:t>𝑚</m:t>
                                          </m:r>
                                        </m:sub>
                                      </m:sSub>
                                      <m:r>
                                        <a:rPr lang="en-US" altLang="ko-KR" sz="1600" i="1">
                                          <a:latin typeface="Cambria Math" panose="02040503050406030204" pitchFamily="18" charset="0"/>
                                          <a:cs typeface="Times New Roman" panose="02020603050405020304" pitchFamily="18" charset="0"/>
                                        </a:rPr>
                                        <m:t>−</m:t>
                                      </m:r>
                                      <m:sSub>
                                        <m:sSubPr>
                                          <m:ctrlPr>
                                            <a:rPr lang="en-US" altLang="ko-KR" sz="1600" b="1" i="1">
                                              <a:latin typeface="Cambria Math" panose="02040503050406030204" pitchFamily="18" charset="0"/>
                                              <a:cs typeface="Times New Roman" panose="02020603050405020304" pitchFamily="18" charset="0"/>
                                            </a:rPr>
                                          </m:ctrlPr>
                                        </m:sSubPr>
                                        <m:e>
                                          <m:r>
                                            <a:rPr lang="en-US" altLang="ko-KR" sz="1600" b="1">
                                              <a:latin typeface="Cambria Math" panose="02040503050406030204" pitchFamily="18" charset="0"/>
                                              <a:cs typeface="Times New Roman" panose="02020603050405020304" pitchFamily="18" charset="0"/>
                                            </a:rPr>
                                            <m:t>𝐰</m:t>
                                          </m:r>
                                        </m:e>
                                        <m:sub>
                                          <m:r>
                                            <a:rPr lang="en-US" altLang="ko-KR" sz="1600" b="0" i="1" smtClean="0">
                                              <a:latin typeface="Cambria Math" panose="02040503050406030204" pitchFamily="18" charset="0"/>
                                              <a:cs typeface="Times New Roman" panose="02020603050405020304" pitchFamily="18" charset="0"/>
                                            </a:rPr>
                                            <m:t>𝑛</m:t>
                                          </m:r>
                                        </m:sub>
                                      </m:sSub>
                                    </m:e>
                                  </m:d>
                                </m:e>
                                <m:sup>
                                  <m:r>
                                    <a:rPr lang="en-US" altLang="ko-KR" sz="1600" i="1">
                                      <a:latin typeface="Cambria Math" panose="02040503050406030204" pitchFamily="18" charset="0"/>
                                      <a:cs typeface="Times New Roman" panose="02020603050405020304" pitchFamily="18" charset="0"/>
                                    </a:rPr>
                                    <m:t>2</m:t>
                                  </m:r>
                                </m:sup>
                              </m:sSup>
                            </m:num>
                            <m:den>
                              <m:sSubSup>
                                <m:sSubSupPr>
                                  <m:ctrlPr>
                                    <a:rPr lang="en-US" altLang="ko-KR" sz="1600" i="1">
                                      <a:latin typeface="Cambria Math" panose="02040503050406030204" pitchFamily="18" charset="0"/>
                                      <a:cs typeface="Times New Roman" panose="02020603050405020304" pitchFamily="18" charset="0"/>
                                    </a:rPr>
                                  </m:ctrlPr>
                                </m:sSubSupPr>
                                <m:e>
                                  <m:r>
                                    <a:rPr lang="ko-KR" altLang="en-US" sz="1600" i="1">
                                      <a:latin typeface="Cambria Math" panose="02040503050406030204" pitchFamily="18" charset="0"/>
                                      <a:cs typeface="Times New Roman" panose="02020603050405020304" pitchFamily="18" charset="0"/>
                                    </a:rPr>
                                    <m:t>𝜎</m:t>
                                  </m:r>
                                </m:e>
                                <m:sub>
                                  <m:r>
                                    <a:rPr lang="en-US" altLang="ko-KR" sz="1600" b="0" i="1" smtClean="0">
                                      <a:latin typeface="Cambria Math" panose="02040503050406030204" pitchFamily="18" charset="0"/>
                                      <a:cs typeface="Times New Roman" panose="02020603050405020304" pitchFamily="18" charset="0"/>
                                    </a:rPr>
                                    <m:t>𝑤</m:t>
                                  </m:r>
                                </m:sub>
                                <m:sup>
                                  <m:r>
                                    <a:rPr lang="en-US" altLang="ko-KR" sz="1600" i="1">
                                      <a:latin typeface="Cambria Math" panose="02040503050406030204" pitchFamily="18" charset="0"/>
                                      <a:cs typeface="Times New Roman" panose="02020603050405020304" pitchFamily="18" charset="0"/>
                                    </a:rPr>
                                    <m:t>2</m:t>
                                  </m:r>
                                </m:sup>
                              </m:sSubSup>
                            </m:den>
                          </m:f>
                        </m:e>
                      </m:d>
                    </m:oMath>
                  </m:oMathPara>
                </a14:m>
                <a:endParaRPr lang="en-US" altLang="ko-KR" sz="1600"/>
              </a:p>
            </p:txBody>
          </p:sp>
        </mc:Choice>
        <mc:Fallback xmlns="">
          <p:sp>
            <p:nvSpPr>
              <p:cNvPr id="24" name="TextBox 23">
                <a:extLst>
                  <a:ext uri="{FF2B5EF4-FFF2-40B4-BE49-F238E27FC236}">
                    <a16:creationId xmlns:a16="http://schemas.microsoft.com/office/drawing/2014/main" id="{FAEF8C7F-0AB0-4AF5-A2A4-4D9EF34DF9AF}"/>
                  </a:ext>
                </a:extLst>
              </p:cNvPr>
              <p:cNvSpPr txBox="1">
                <a:spLocks noRot="1" noChangeAspect="1" noMove="1" noResize="1" noEditPoints="1" noAdjustHandles="1" noChangeArrowheads="1" noChangeShapeType="1" noTextEdit="1"/>
              </p:cNvSpPr>
              <p:nvPr/>
            </p:nvSpPr>
            <p:spPr>
              <a:xfrm>
                <a:off x="3503701" y="4652081"/>
                <a:ext cx="3478120" cy="65056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901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F5F8-0BC3-4593-894C-AE5195E0A6E2}"/>
              </a:ext>
            </a:extLst>
          </p:cNvPr>
          <p:cNvSpPr>
            <a:spLocks noGrp="1"/>
          </p:cNvSpPr>
          <p:nvPr>
            <p:ph type="title"/>
          </p:nvPr>
        </p:nvSpPr>
        <p:spPr/>
        <p:txBody>
          <a:bodyPr/>
          <a:lstStyle/>
          <a:p>
            <a:pPr algn="ctr"/>
            <a:r>
              <a:rPr lang="en-US"/>
              <a:t>1. Linear to non-linear multi-dimensional</a:t>
            </a:r>
          </a:p>
        </p:txBody>
      </p:sp>
      <p:sp>
        <p:nvSpPr>
          <p:cNvPr id="34" name="타원 33">
            <a:extLst>
              <a:ext uri="{FF2B5EF4-FFF2-40B4-BE49-F238E27FC236}">
                <a16:creationId xmlns:a16="http://schemas.microsoft.com/office/drawing/2014/main" id="{3EE38E0D-93B9-4FB0-9546-176091923102}"/>
              </a:ext>
            </a:extLst>
          </p:cNvPr>
          <p:cNvSpPr/>
          <p:nvPr/>
        </p:nvSpPr>
        <p:spPr>
          <a:xfrm>
            <a:off x="7644258" y="4994342"/>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836D154A-2274-46FF-98FB-E5C96520DBB9}"/>
              </a:ext>
            </a:extLst>
          </p:cNvPr>
          <p:cNvSpPr/>
          <p:nvPr/>
        </p:nvSpPr>
        <p:spPr>
          <a:xfrm>
            <a:off x="8513511" y="342342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0C15E807-CAAF-462B-850E-53238D883D89}"/>
              </a:ext>
            </a:extLst>
          </p:cNvPr>
          <p:cNvSpPr/>
          <p:nvPr/>
        </p:nvSpPr>
        <p:spPr>
          <a:xfrm>
            <a:off x="8948675" y="3231891"/>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CC730FEB-CC22-4A34-9A68-561FA36CA09F}"/>
              </a:ext>
            </a:extLst>
          </p:cNvPr>
          <p:cNvSpPr/>
          <p:nvPr/>
        </p:nvSpPr>
        <p:spPr>
          <a:xfrm>
            <a:off x="9946892" y="229674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A5EA1AAF-41B8-40A0-B225-D7E759F1A042}"/>
              </a:ext>
            </a:extLst>
          </p:cNvPr>
          <p:cNvSpPr/>
          <p:nvPr/>
        </p:nvSpPr>
        <p:spPr>
          <a:xfrm>
            <a:off x="7792774" y="41065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2851FA48-983A-41F0-A51B-B533DE55CD02}"/>
              </a:ext>
            </a:extLst>
          </p:cNvPr>
          <p:cNvSpPr/>
          <p:nvPr/>
        </p:nvSpPr>
        <p:spPr>
          <a:xfrm>
            <a:off x="9789544" y="271265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34AEDA67-CBDE-44E6-97D5-301A70CA3FEC}"/>
              </a:ext>
            </a:extLst>
          </p:cNvPr>
          <p:cNvSpPr/>
          <p:nvPr/>
        </p:nvSpPr>
        <p:spPr>
          <a:xfrm>
            <a:off x="7701403" y="45826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E9C82D19-65B9-4A81-8814-ECC7BA7F01B5}"/>
              </a:ext>
            </a:extLst>
          </p:cNvPr>
          <p:cNvSpPr/>
          <p:nvPr/>
        </p:nvSpPr>
        <p:spPr>
          <a:xfrm>
            <a:off x="8118205" y="374108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DFBC04F8-0D1B-4284-9540-795AE9AA0BCF}"/>
              </a:ext>
            </a:extLst>
          </p:cNvPr>
          <p:cNvSpPr/>
          <p:nvPr/>
        </p:nvSpPr>
        <p:spPr>
          <a:xfrm>
            <a:off x="9958575" y="188528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DC47F456-06DF-4067-A2DA-CB774C83974C}"/>
              </a:ext>
            </a:extLst>
          </p:cNvPr>
          <p:cNvSpPr/>
          <p:nvPr/>
        </p:nvSpPr>
        <p:spPr>
          <a:xfrm>
            <a:off x="9368073" y="302350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44" name="직선 화살표 연결선 43">
            <a:extLst>
              <a:ext uri="{FF2B5EF4-FFF2-40B4-BE49-F238E27FC236}">
                <a16:creationId xmlns:a16="http://schemas.microsoft.com/office/drawing/2014/main" id="{4E14B1BF-886A-4B9B-B4A7-844E266BF4BD}"/>
              </a:ext>
            </a:extLst>
          </p:cNvPr>
          <p:cNvCxnSpPr/>
          <p:nvPr/>
        </p:nvCxnSpPr>
        <p:spPr>
          <a:xfrm>
            <a:off x="7239313" y="5426303"/>
            <a:ext cx="3066334" cy="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45" name="직선 화살표 연결선 44">
            <a:extLst>
              <a:ext uri="{FF2B5EF4-FFF2-40B4-BE49-F238E27FC236}">
                <a16:creationId xmlns:a16="http://schemas.microsoft.com/office/drawing/2014/main" id="{E2406726-F407-4AF7-9BD1-161DF6DE34FB}"/>
              </a:ext>
            </a:extLst>
          </p:cNvPr>
          <p:cNvCxnSpPr>
            <a:cxnSpLocks/>
          </p:cNvCxnSpPr>
          <p:nvPr/>
        </p:nvCxnSpPr>
        <p:spPr>
          <a:xfrm flipV="1">
            <a:off x="7391713" y="2146838"/>
            <a:ext cx="0" cy="343186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49" name="TextBox 48">
            <a:extLst>
              <a:ext uri="{FF2B5EF4-FFF2-40B4-BE49-F238E27FC236}">
                <a16:creationId xmlns:a16="http://schemas.microsoft.com/office/drawing/2014/main" id="{65C55388-B522-4E2E-9F26-ABEEB569E322}"/>
              </a:ext>
            </a:extLst>
          </p:cNvPr>
          <p:cNvSpPr txBox="1"/>
          <p:nvPr/>
        </p:nvSpPr>
        <p:spPr>
          <a:xfrm>
            <a:off x="9152621" y="5576593"/>
            <a:ext cx="1351128" cy="646331"/>
          </a:xfrm>
          <a:prstGeom prst="rect">
            <a:avLst/>
          </a:prstGeom>
          <a:noFill/>
        </p:spPr>
        <p:txBody>
          <a:bodyPr wrap="square" rtlCol="0">
            <a:spAutoFit/>
          </a:bodyPr>
          <a:lstStyle/>
          <a:p>
            <a:r>
              <a:rPr lang="en-US">
                <a:solidFill>
                  <a:schemeClr val="bg1">
                    <a:lumMod val="50000"/>
                  </a:schemeClr>
                </a:solidFill>
              </a:rPr>
              <a:t>Privileged information</a:t>
            </a:r>
          </a:p>
        </p:txBody>
      </p:sp>
      <p:sp>
        <p:nvSpPr>
          <p:cNvPr id="50" name="TextBox 49">
            <a:extLst>
              <a:ext uri="{FF2B5EF4-FFF2-40B4-BE49-F238E27FC236}">
                <a16:creationId xmlns:a16="http://schemas.microsoft.com/office/drawing/2014/main" id="{2FF66376-19EC-4D64-AED3-CFEB6CAFB244}"/>
              </a:ext>
            </a:extLst>
          </p:cNvPr>
          <p:cNvSpPr txBox="1"/>
          <p:nvPr/>
        </p:nvSpPr>
        <p:spPr>
          <a:xfrm>
            <a:off x="7553846" y="2145850"/>
            <a:ext cx="1649918" cy="646331"/>
          </a:xfrm>
          <a:prstGeom prst="rect">
            <a:avLst/>
          </a:prstGeom>
          <a:noFill/>
        </p:spPr>
        <p:txBody>
          <a:bodyPr wrap="square" rtlCol="0">
            <a:spAutoFit/>
          </a:bodyPr>
          <a:lstStyle/>
          <a:p>
            <a:r>
              <a:rPr lang="en-US">
                <a:solidFill>
                  <a:schemeClr val="bg1">
                    <a:lumMod val="50000"/>
                  </a:schemeClr>
                </a:solidFill>
              </a:rPr>
              <a:t>Perfect </a:t>
            </a:r>
            <a:br>
              <a:rPr lang="en-US">
                <a:solidFill>
                  <a:schemeClr val="bg1">
                    <a:lumMod val="50000"/>
                  </a:schemeClr>
                </a:solidFill>
              </a:rPr>
            </a:br>
            <a:r>
              <a:rPr lang="en-US">
                <a:solidFill>
                  <a:schemeClr val="bg1">
                    <a:lumMod val="50000"/>
                  </a:schemeClr>
                </a:solidFill>
              </a:rPr>
              <a:t>predictor</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586A3C3-D7E0-4D88-8061-FDDD9AD7149E}"/>
                  </a:ext>
                </a:extLst>
              </p:cNvPr>
              <p:cNvSpPr txBox="1"/>
              <p:nvPr/>
            </p:nvSpPr>
            <p:spPr>
              <a:xfrm>
                <a:off x="519509" y="3413913"/>
                <a:ext cx="6093724" cy="1010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ko-KR" sz="2400" b="0" i="0" smtClean="0">
                          <a:solidFill>
                            <a:schemeClr val="bg1">
                              <a:lumMod val="65000"/>
                            </a:schemeClr>
                          </a:solidFill>
                          <a:latin typeface="Cambria Math" panose="02040503050406030204" pitchFamily="18" charset="0"/>
                          <a:cs typeface="Times New Roman" panose="02020603050405020304" pitchFamily="18" charset="0"/>
                        </a:rPr>
                        <m:t>Linear</m:t>
                      </m:r>
                      <m:r>
                        <a:rPr lang="en-US" altLang="ko-KR" sz="2400" b="0" i="0" smtClean="0">
                          <a:solidFill>
                            <a:schemeClr val="bg1">
                              <a:lumMod val="65000"/>
                            </a:schemeClr>
                          </a:solidFill>
                          <a:latin typeface="Cambria Math" panose="02040503050406030204" pitchFamily="18" charset="0"/>
                          <a:cs typeface="Times New Roman" panose="02020603050405020304" pitchFamily="18" charset="0"/>
                        </a:rPr>
                        <m:t> </m:t>
                      </m:r>
                      <m:r>
                        <m:rPr>
                          <m:sty m:val="p"/>
                        </m:rPr>
                        <a:rPr lang="en-US" altLang="ko-KR" sz="2400" b="0" i="0" smtClean="0">
                          <a:solidFill>
                            <a:schemeClr val="bg1">
                              <a:lumMod val="65000"/>
                            </a:schemeClr>
                          </a:solidFill>
                          <a:latin typeface="Cambria Math" panose="02040503050406030204" pitchFamily="18" charset="0"/>
                          <a:cs typeface="Times New Roman" panose="02020603050405020304" pitchFamily="18" charset="0"/>
                        </a:rPr>
                        <m:t>HSIC</m:t>
                      </m:r>
                      <m:d>
                        <m:dPr>
                          <m:ctrlPr>
                            <a:rPr lang="en-US" altLang="ko-KR" sz="2400" b="0" i="1" smtClean="0">
                              <a:solidFill>
                                <a:schemeClr val="bg1">
                                  <a:lumMod val="65000"/>
                                </a:schemeClr>
                              </a:solidFill>
                              <a:latin typeface="Cambria Math" panose="02040503050406030204" pitchFamily="18" charset="0"/>
                              <a:cs typeface="Times New Roman" panose="02020603050405020304" pitchFamily="18" charset="0"/>
                            </a:rPr>
                          </m:ctrlPr>
                        </m:dPr>
                        <m:e>
                          <m:r>
                            <a:rPr lang="en-US" altLang="ko-KR" sz="2400" b="1" i="0" smtClean="0">
                              <a:solidFill>
                                <a:schemeClr val="bg1">
                                  <a:lumMod val="65000"/>
                                </a:schemeClr>
                              </a:solidFill>
                              <a:latin typeface="Cambria Math" panose="02040503050406030204" pitchFamily="18" charset="0"/>
                              <a:cs typeface="Times New Roman" panose="02020603050405020304" pitchFamily="18" charset="0"/>
                            </a:rPr>
                            <m:t>𝐚</m:t>
                          </m:r>
                          <m:r>
                            <a:rPr lang="en-US" altLang="ko-KR" sz="2400" b="0" i="1" smtClean="0">
                              <a:solidFill>
                                <a:schemeClr val="bg1">
                                  <a:lumMod val="65000"/>
                                </a:schemeClr>
                              </a:solidFill>
                              <a:latin typeface="Cambria Math" panose="02040503050406030204" pitchFamily="18" charset="0"/>
                              <a:cs typeface="Times New Roman" panose="02020603050405020304" pitchFamily="18" charset="0"/>
                            </a:rPr>
                            <m:t>,</m:t>
                          </m:r>
                          <m:r>
                            <a:rPr lang="en-US" altLang="ko-KR" sz="2400" b="1" i="0" smtClean="0">
                              <a:solidFill>
                                <a:schemeClr val="bg1">
                                  <a:lumMod val="65000"/>
                                </a:schemeClr>
                              </a:solidFill>
                              <a:latin typeface="Cambria Math" panose="02040503050406030204" pitchFamily="18" charset="0"/>
                              <a:cs typeface="Times New Roman" panose="02020603050405020304" pitchFamily="18" charset="0"/>
                            </a:rPr>
                            <m:t>𝐛</m:t>
                          </m:r>
                        </m:e>
                      </m:d>
                      <m:r>
                        <a:rPr lang="en-US" altLang="ko-KR" sz="2400" i="1" smtClean="0">
                          <a:solidFill>
                            <a:schemeClr val="bg1">
                              <a:lumMod val="65000"/>
                            </a:schemeClr>
                          </a:solidFill>
                          <a:latin typeface="Cambria Math" panose="02040503050406030204" pitchFamily="18" charset="0"/>
                          <a:cs typeface="Times New Roman" panose="02020603050405020304" pitchFamily="18" charset="0"/>
                        </a:rPr>
                        <m:t>=</m:t>
                      </m:r>
                      <m:sSup>
                        <m:sSupPr>
                          <m:ctrlPr>
                            <a:rPr lang="en-US" altLang="ko-KR" sz="2400" b="0" i="1" smtClean="0">
                              <a:solidFill>
                                <a:schemeClr val="bg1">
                                  <a:lumMod val="65000"/>
                                </a:schemeClr>
                              </a:solidFill>
                              <a:latin typeface="Cambria Math" panose="02040503050406030204" pitchFamily="18" charset="0"/>
                              <a:cs typeface="Times New Roman" panose="02020603050405020304" pitchFamily="18" charset="0"/>
                            </a:rPr>
                          </m:ctrlPr>
                        </m:sSupPr>
                        <m:e>
                          <m:d>
                            <m:dPr>
                              <m:ctrlPr>
                                <a:rPr lang="en-US" altLang="ko-KR" sz="2400" i="1">
                                  <a:solidFill>
                                    <a:schemeClr val="bg1">
                                      <a:lumMod val="65000"/>
                                    </a:schemeClr>
                                  </a:solidFill>
                                  <a:latin typeface="Cambria Math" panose="02040503050406030204" pitchFamily="18" charset="0"/>
                                  <a:cs typeface="Times New Roman" panose="02020603050405020304" pitchFamily="18" charset="0"/>
                                </a:rPr>
                              </m:ctrlPr>
                            </m:dPr>
                            <m:e>
                              <m:f>
                                <m:fPr>
                                  <m:ctrlPr>
                                    <a:rPr lang="en-US" altLang="ko-KR" sz="2400" i="1">
                                      <a:solidFill>
                                        <a:schemeClr val="bg1">
                                          <a:lumMod val="65000"/>
                                        </a:schemeClr>
                                      </a:solidFill>
                                      <a:latin typeface="Cambria Math" panose="02040503050406030204" pitchFamily="18" charset="0"/>
                                      <a:cs typeface="Times New Roman" panose="02020603050405020304" pitchFamily="18" charset="0"/>
                                    </a:rPr>
                                  </m:ctrlPr>
                                </m:fPr>
                                <m:num>
                                  <m:sSup>
                                    <m:sSupPr>
                                      <m:ctrlPr>
                                        <a:rPr lang="en-US" altLang="ko-KR" sz="2400" b="1" i="1">
                                          <a:solidFill>
                                            <a:schemeClr val="bg1">
                                              <a:lumMod val="65000"/>
                                            </a:schemeClr>
                                          </a:solidFill>
                                          <a:latin typeface="Cambria Math" panose="02040503050406030204" pitchFamily="18" charset="0"/>
                                          <a:cs typeface="Times New Roman" panose="02020603050405020304" pitchFamily="18" charset="0"/>
                                        </a:rPr>
                                      </m:ctrlPr>
                                    </m:sSupPr>
                                    <m:e>
                                      <m:r>
                                        <a:rPr lang="en-US" altLang="ko-KR" sz="2400" b="1">
                                          <a:solidFill>
                                            <a:schemeClr val="bg1">
                                              <a:lumMod val="65000"/>
                                            </a:schemeClr>
                                          </a:solidFill>
                                          <a:latin typeface="Cambria Math" panose="02040503050406030204" pitchFamily="18" charset="0"/>
                                          <a:cs typeface="Times New Roman" panose="02020603050405020304" pitchFamily="18" charset="0"/>
                                        </a:rPr>
                                        <m:t>𝐚</m:t>
                                      </m:r>
                                    </m:e>
                                    <m:sup>
                                      <m:r>
                                        <m:rPr>
                                          <m:sty m:val="p"/>
                                        </m:rPr>
                                        <a:rPr lang="en-US" altLang="ko-KR" sz="2400">
                                          <a:solidFill>
                                            <a:schemeClr val="bg1">
                                              <a:lumMod val="65000"/>
                                            </a:schemeClr>
                                          </a:solidFill>
                                          <a:latin typeface="Cambria Math" panose="02040503050406030204" pitchFamily="18" charset="0"/>
                                          <a:cs typeface="Times New Roman" panose="02020603050405020304" pitchFamily="18" charset="0"/>
                                        </a:rPr>
                                        <m:t>T</m:t>
                                      </m:r>
                                    </m:sup>
                                  </m:sSup>
                                  <m:r>
                                    <a:rPr lang="en-US" altLang="ko-KR" sz="2400" b="1">
                                      <a:solidFill>
                                        <a:schemeClr val="bg1">
                                          <a:lumMod val="65000"/>
                                        </a:schemeClr>
                                      </a:solidFill>
                                      <a:latin typeface="Cambria Math" panose="02040503050406030204" pitchFamily="18" charset="0"/>
                                      <a:cs typeface="Times New Roman" panose="02020603050405020304" pitchFamily="18" charset="0"/>
                                    </a:rPr>
                                    <m:t>𝐛</m:t>
                                  </m:r>
                                </m:num>
                                <m:den>
                                  <m:d>
                                    <m:dPr>
                                      <m:begChr m:val="‖"/>
                                      <m:endChr m:val="‖"/>
                                      <m:ctrlPr>
                                        <a:rPr lang="en-US" altLang="ko-KR" sz="2400" i="1">
                                          <a:solidFill>
                                            <a:schemeClr val="bg1">
                                              <a:lumMod val="65000"/>
                                            </a:schemeClr>
                                          </a:solidFill>
                                          <a:latin typeface="Cambria Math" panose="02040503050406030204" pitchFamily="18" charset="0"/>
                                          <a:cs typeface="Times New Roman" panose="02020603050405020304" pitchFamily="18" charset="0"/>
                                        </a:rPr>
                                      </m:ctrlPr>
                                    </m:dPr>
                                    <m:e>
                                      <m:r>
                                        <a:rPr lang="en-US" altLang="ko-KR" sz="2400" b="1">
                                          <a:solidFill>
                                            <a:schemeClr val="bg1">
                                              <a:lumMod val="65000"/>
                                            </a:schemeClr>
                                          </a:solidFill>
                                          <a:latin typeface="Cambria Math" panose="02040503050406030204" pitchFamily="18" charset="0"/>
                                          <a:cs typeface="Times New Roman" panose="02020603050405020304" pitchFamily="18" charset="0"/>
                                        </a:rPr>
                                        <m:t>𝐚</m:t>
                                      </m:r>
                                    </m:e>
                                  </m:d>
                                  <m:d>
                                    <m:dPr>
                                      <m:begChr m:val="‖"/>
                                      <m:endChr m:val="‖"/>
                                      <m:ctrlPr>
                                        <a:rPr lang="en-US" altLang="ko-KR" sz="2400" i="1">
                                          <a:solidFill>
                                            <a:schemeClr val="bg1">
                                              <a:lumMod val="65000"/>
                                            </a:schemeClr>
                                          </a:solidFill>
                                          <a:latin typeface="Cambria Math" panose="02040503050406030204" pitchFamily="18" charset="0"/>
                                          <a:cs typeface="Times New Roman" panose="02020603050405020304" pitchFamily="18" charset="0"/>
                                        </a:rPr>
                                      </m:ctrlPr>
                                    </m:dPr>
                                    <m:e>
                                      <m:r>
                                        <a:rPr lang="en-US" altLang="ko-KR" sz="2400" b="1">
                                          <a:solidFill>
                                            <a:schemeClr val="bg1">
                                              <a:lumMod val="65000"/>
                                            </a:schemeClr>
                                          </a:solidFill>
                                          <a:latin typeface="Cambria Math" panose="02040503050406030204" pitchFamily="18" charset="0"/>
                                          <a:cs typeface="Times New Roman" panose="02020603050405020304" pitchFamily="18" charset="0"/>
                                        </a:rPr>
                                        <m:t>𝐛</m:t>
                                      </m:r>
                                    </m:e>
                                  </m:d>
                                </m:den>
                              </m:f>
                            </m:e>
                          </m:d>
                        </m:e>
                        <m:sup>
                          <m:r>
                            <a:rPr lang="en-US" altLang="ko-KR" sz="2400" i="1">
                              <a:solidFill>
                                <a:schemeClr val="bg1">
                                  <a:lumMod val="65000"/>
                                </a:schemeClr>
                              </a:solidFill>
                              <a:latin typeface="Cambria Math" panose="02040503050406030204" pitchFamily="18" charset="0"/>
                              <a:cs typeface="Times New Roman" panose="02020603050405020304" pitchFamily="18" charset="0"/>
                            </a:rPr>
                            <m:t>2</m:t>
                          </m:r>
                        </m:sup>
                      </m:sSup>
                    </m:oMath>
                  </m:oMathPara>
                </a14:m>
                <a:endParaRPr lang="en-US" altLang="ko-KR" sz="2400">
                  <a:solidFill>
                    <a:schemeClr val="bg1">
                      <a:lumMod val="65000"/>
                    </a:schemeClr>
                  </a:solidFill>
                </a:endParaRPr>
              </a:p>
            </p:txBody>
          </p:sp>
        </mc:Choice>
        <mc:Fallback xmlns="">
          <p:sp>
            <p:nvSpPr>
              <p:cNvPr id="53" name="TextBox 52">
                <a:extLst>
                  <a:ext uri="{FF2B5EF4-FFF2-40B4-BE49-F238E27FC236}">
                    <a16:creationId xmlns:a16="http://schemas.microsoft.com/office/drawing/2014/main" id="{8586A3C3-D7E0-4D88-8061-FDDD9AD7149E}"/>
                  </a:ext>
                </a:extLst>
              </p:cNvPr>
              <p:cNvSpPr txBox="1">
                <a:spLocks noRot="1" noChangeAspect="1" noMove="1" noResize="1" noEditPoints="1" noAdjustHandles="1" noChangeArrowheads="1" noChangeShapeType="1" noTextEdit="1"/>
              </p:cNvSpPr>
              <p:nvPr/>
            </p:nvSpPr>
            <p:spPr>
              <a:xfrm>
                <a:off x="519509" y="3413913"/>
                <a:ext cx="6093724" cy="10102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65FDDAB-5971-426A-9E08-E5A2F8AC8DDF}"/>
                  </a:ext>
                </a:extLst>
              </p:cNvPr>
              <p:cNvSpPr txBox="1"/>
              <p:nvPr/>
            </p:nvSpPr>
            <p:spPr>
              <a:xfrm>
                <a:off x="976808" y="4506350"/>
                <a:ext cx="5368773" cy="646331"/>
              </a:xfrm>
              <a:prstGeom prst="rect">
                <a:avLst/>
              </a:prstGeom>
              <a:noFill/>
            </p:spPr>
            <p:txBody>
              <a:bodyPr wrap="square">
                <a:spAutoFit/>
              </a:bodyPr>
              <a:lstStyle/>
              <a:p>
                <a:r>
                  <a:rPr lang="en-US">
                    <a:solidFill>
                      <a:schemeClr val="bg1">
                        <a:lumMod val="65000"/>
                      </a:schemeClr>
                    </a:solidFill>
                  </a:rPr>
                  <a:t>Measures correlation between vectors </a:t>
                </a:r>
                <a14:m>
                  <m:oMath xmlns:m="http://schemas.openxmlformats.org/officeDocument/2006/math">
                    <m:r>
                      <a:rPr lang="en-US" b="1" i="0" dirty="0" smtClean="0">
                        <a:solidFill>
                          <a:schemeClr val="bg1">
                            <a:lumMod val="65000"/>
                          </a:schemeClr>
                        </a:solidFill>
                        <a:latin typeface="Cambria Math" panose="02040503050406030204" pitchFamily="18" charset="0"/>
                      </a:rPr>
                      <m:t>𝐚</m:t>
                    </m:r>
                    <m:r>
                      <a:rPr lang="en-US" b="1" i="0" dirty="0" smtClean="0">
                        <a:solidFill>
                          <a:schemeClr val="bg1">
                            <a:lumMod val="65000"/>
                          </a:schemeClr>
                        </a:solidFill>
                        <a:latin typeface="Cambria Math" panose="02040503050406030204" pitchFamily="18" charset="0"/>
                      </a:rPr>
                      <m:t>,</m:t>
                    </m:r>
                    <m:r>
                      <a:rPr lang="en-US" b="1" i="0" dirty="0" smtClean="0">
                        <a:solidFill>
                          <a:schemeClr val="bg1">
                            <a:lumMod val="65000"/>
                          </a:schemeClr>
                        </a:solidFill>
                        <a:latin typeface="Cambria Math" panose="02040503050406030204" pitchFamily="18" charset="0"/>
                      </a:rPr>
                      <m:t>𝐛</m:t>
                    </m:r>
                  </m:oMath>
                </a14:m>
                <a:r>
                  <a:rPr lang="en-US">
                    <a:solidFill>
                      <a:schemeClr val="bg1">
                        <a:lumMod val="65000"/>
                      </a:schemeClr>
                    </a:solidFill>
                  </a:rPr>
                  <a:t> as the second-order (linear) measure of (in)dependence.</a:t>
                </a:r>
              </a:p>
            </p:txBody>
          </p:sp>
        </mc:Choice>
        <mc:Fallback xmlns="">
          <p:sp>
            <p:nvSpPr>
              <p:cNvPr id="54" name="TextBox 53">
                <a:extLst>
                  <a:ext uri="{FF2B5EF4-FFF2-40B4-BE49-F238E27FC236}">
                    <a16:creationId xmlns:a16="http://schemas.microsoft.com/office/drawing/2014/main" id="{665FDDAB-5971-426A-9E08-E5A2F8AC8DDF}"/>
                  </a:ext>
                </a:extLst>
              </p:cNvPr>
              <p:cNvSpPr txBox="1">
                <a:spLocks noRot="1" noChangeAspect="1" noMove="1" noResize="1" noEditPoints="1" noAdjustHandles="1" noChangeArrowheads="1" noChangeShapeType="1" noTextEdit="1"/>
              </p:cNvSpPr>
              <p:nvPr/>
            </p:nvSpPr>
            <p:spPr>
              <a:xfrm>
                <a:off x="976808" y="4506350"/>
                <a:ext cx="5368773" cy="646331"/>
              </a:xfrm>
              <a:prstGeom prst="rect">
                <a:avLst/>
              </a:prstGeom>
              <a:blipFill>
                <a:blip r:embed="rId4"/>
                <a:stretch>
                  <a:fillRect l="-908" t="-4717" b="-13208"/>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691D40E8-0C54-4BA6-946B-471D90E6DC03}"/>
              </a:ext>
            </a:extLst>
          </p:cNvPr>
          <p:cNvSpPr txBox="1"/>
          <p:nvPr/>
        </p:nvSpPr>
        <p:spPr>
          <a:xfrm>
            <a:off x="976808" y="5033132"/>
            <a:ext cx="5368773" cy="923330"/>
          </a:xfrm>
          <a:prstGeom prst="rect">
            <a:avLst/>
          </a:prstGeom>
          <a:noFill/>
        </p:spPr>
        <p:txBody>
          <a:bodyPr wrap="square">
            <a:spAutoFit/>
          </a:bodyPr>
          <a:lstStyle/>
          <a:p>
            <a:endParaRPr lang="en-US">
              <a:solidFill>
                <a:schemeClr val="bg1">
                  <a:lumMod val="65000"/>
                </a:schemeClr>
              </a:solidFill>
            </a:endParaRPr>
          </a:p>
          <a:p>
            <a:r>
              <a:rPr lang="en-US">
                <a:solidFill>
                  <a:schemeClr val="bg1">
                    <a:lumMod val="65000"/>
                  </a:schemeClr>
                </a:solidFill>
              </a:rPr>
              <a:t>Non-linearizing (kernelizing) linear HSIC gives a high-order dependence measure for multi-dimensional objects.</a:t>
            </a:r>
          </a:p>
        </p:txBody>
      </p:sp>
      <p:sp>
        <p:nvSpPr>
          <p:cNvPr id="22" name="TextBox 21">
            <a:extLst>
              <a:ext uri="{FF2B5EF4-FFF2-40B4-BE49-F238E27FC236}">
                <a16:creationId xmlns:a16="http://schemas.microsoft.com/office/drawing/2014/main" id="{C07B7450-B1DC-46AA-9BB0-95CA98D2E317}"/>
              </a:ext>
            </a:extLst>
          </p:cNvPr>
          <p:cNvSpPr txBox="1"/>
          <p:nvPr/>
        </p:nvSpPr>
        <p:spPr>
          <a:xfrm>
            <a:off x="595571" y="1635124"/>
            <a:ext cx="6093724" cy="1200329"/>
          </a:xfrm>
          <a:prstGeom prst="rect">
            <a:avLst/>
          </a:prstGeom>
          <a:noFill/>
        </p:spPr>
        <p:txBody>
          <a:bodyPr wrap="square">
            <a:spAutoFit/>
          </a:bodyPr>
          <a:lstStyle/>
          <a:p>
            <a:r>
              <a:rPr lang="en-US" sz="2400" dirty="0"/>
              <a:t>Hilbert-Schmidt Independence Criterion (HSIC)</a:t>
            </a:r>
            <a:br>
              <a:rPr lang="en-US" sz="2400" dirty="0"/>
            </a:br>
            <a:r>
              <a:rPr lang="en-US" altLang="ko-KR" sz="2400" dirty="0" err="1">
                <a:solidFill>
                  <a:schemeClr val="bg1">
                    <a:lumMod val="50000"/>
                  </a:schemeClr>
                </a:solidFill>
              </a:rPr>
              <a:t>Gretton</a:t>
            </a:r>
            <a:r>
              <a:rPr lang="en-US" altLang="ko-KR" sz="2400" dirty="0">
                <a:solidFill>
                  <a:schemeClr val="bg1">
                    <a:lumMod val="50000"/>
                  </a:schemeClr>
                </a:solidFill>
              </a:rPr>
              <a:t> et al., ALT 2005</a:t>
            </a:r>
            <a:br>
              <a:rPr lang="en-US" altLang="ko-KR" sz="2400" dirty="0">
                <a:solidFill>
                  <a:schemeClr val="bg1">
                    <a:lumMod val="50000"/>
                  </a:schemeClr>
                </a:solidFill>
              </a:rPr>
            </a:br>
            <a:r>
              <a:rPr lang="en-US" sz="2400" dirty="0">
                <a:solidFill>
                  <a:schemeClr val="bg1">
                    <a:lumMod val="50000"/>
                  </a:schemeClr>
                </a:solidFill>
              </a:rPr>
              <a:t>A high-order measure of statistical dependence.</a:t>
            </a:r>
          </a:p>
        </p:txBody>
      </p:sp>
    </p:spTree>
    <p:extLst>
      <p:ext uri="{BB962C8B-B14F-4D97-AF65-F5344CB8AC3E}">
        <p14:creationId xmlns:p14="http://schemas.microsoft.com/office/powerpoint/2010/main" val="2355076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F5F8-0BC3-4593-894C-AE5195E0A6E2}"/>
              </a:ext>
            </a:extLst>
          </p:cNvPr>
          <p:cNvSpPr>
            <a:spLocks noGrp="1"/>
          </p:cNvSpPr>
          <p:nvPr>
            <p:ph type="title"/>
          </p:nvPr>
        </p:nvSpPr>
        <p:spPr/>
        <p:txBody>
          <a:bodyPr/>
          <a:lstStyle/>
          <a:p>
            <a:pPr algn="ctr"/>
            <a:r>
              <a:rPr lang="en-US"/>
              <a:t>2. Perfect to imperfect</a:t>
            </a:r>
          </a:p>
        </p:txBody>
      </p:sp>
      <p:sp>
        <p:nvSpPr>
          <p:cNvPr id="34" name="타원 33">
            <a:extLst>
              <a:ext uri="{FF2B5EF4-FFF2-40B4-BE49-F238E27FC236}">
                <a16:creationId xmlns:a16="http://schemas.microsoft.com/office/drawing/2014/main" id="{3EE38E0D-93B9-4FB0-9546-176091923102}"/>
              </a:ext>
            </a:extLst>
          </p:cNvPr>
          <p:cNvSpPr/>
          <p:nvPr/>
        </p:nvSpPr>
        <p:spPr>
          <a:xfrm>
            <a:off x="7644258" y="4994342"/>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836D154A-2274-46FF-98FB-E5C96520DBB9}"/>
              </a:ext>
            </a:extLst>
          </p:cNvPr>
          <p:cNvSpPr/>
          <p:nvPr/>
        </p:nvSpPr>
        <p:spPr>
          <a:xfrm>
            <a:off x="8513511" y="342342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0C15E807-CAAF-462B-850E-53238D883D89}"/>
              </a:ext>
            </a:extLst>
          </p:cNvPr>
          <p:cNvSpPr/>
          <p:nvPr/>
        </p:nvSpPr>
        <p:spPr>
          <a:xfrm>
            <a:off x="8948675" y="3231891"/>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CC730FEB-CC22-4A34-9A68-561FA36CA09F}"/>
              </a:ext>
            </a:extLst>
          </p:cNvPr>
          <p:cNvSpPr/>
          <p:nvPr/>
        </p:nvSpPr>
        <p:spPr>
          <a:xfrm>
            <a:off x="9946892" y="229674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A5EA1AAF-41B8-40A0-B225-D7E759F1A042}"/>
              </a:ext>
            </a:extLst>
          </p:cNvPr>
          <p:cNvSpPr/>
          <p:nvPr/>
        </p:nvSpPr>
        <p:spPr>
          <a:xfrm>
            <a:off x="7792774" y="41065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2851FA48-983A-41F0-A51B-B533DE55CD02}"/>
              </a:ext>
            </a:extLst>
          </p:cNvPr>
          <p:cNvSpPr/>
          <p:nvPr/>
        </p:nvSpPr>
        <p:spPr>
          <a:xfrm>
            <a:off x="9789544" y="271265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34AEDA67-CBDE-44E6-97D5-301A70CA3FEC}"/>
              </a:ext>
            </a:extLst>
          </p:cNvPr>
          <p:cNvSpPr/>
          <p:nvPr/>
        </p:nvSpPr>
        <p:spPr>
          <a:xfrm>
            <a:off x="7701403" y="45826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E9C82D19-65B9-4A81-8814-ECC7BA7F01B5}"/>
              </a:ext>
            </a:extLst>
          </p:cNvPr>
          <p:cNvSpPr/>
          <p:nvPr/>
        </p:nvSpPr>
        <p:spPr>
          <a:xfrm>
            <a:off x="8118205" y="374108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DFBC04F8-0D1B-4284-9540-795AE9AA0BCF}"/>
              </a:ext>
            </a:extLst>
          </p:cNvPr>
          <p:cNvSpPr/>
          <p:nvPr/>
        </p:nvSpPr>
        <p:spPr>
          <a:xfrm>
            <a:off x="9958575" y="188528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DC47F456-06DF-4067-A2DA-CB774C83974C}"/>
              </a:ext>
            </a:extLst>
          </p:cNvPr>
          <p:cNvSpPr/>
          <p:nvPr/>
        </p:nvSpPr>
        <p:spPr>
          <a:xfrm>
            <a:off x="9368073" y="302350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44" name="직선 화살표 연결선 43">
            <a:extLst>
              <a:ext uri="{FF2B5EF4-FFF2-40B4-BE49-F238E27FC236}">
                <a16:creationId xmlns:a16="http://schemas.microsoft.com/office/drawing/2014/main" id="{4E14B1BF-886A-4B9B-B4A7-844E266BF4BD}"/>
              </a:ext>
            </a:extLst>
          </p:cNvPr>
          <p:cNvCxnSpPr/>
          <p:nvPr/>
        </p:nvCxnSpPr>
        <p:spPr>
          <a:xfrm>
            <a:off x="7239313" y="5426303"/>
            <a:ext cx="3066334" cy="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45" name="직선 화살표 연결선 44">
            <a:extLst>
              <a:ext uri="{FF2B5EF4-FFF2-40B4-BE49-F238E27FC236}">
                <a16:creationId xmlns:a16="http://schemas.microsoft.com/office/drawing/2014/main" id="{E2406726-F407-4AF7-9BD1-161DF6DE34FB}"/>
              </a:ext>
            </a:extLst>
          </p:cNvPr>
          <p:cNvCxnSpPr>
            <a:cxnSpLocks/>
          </p:cNvCxnSpPr>
          <p:nvPr/>
        </p:nvCxnSpPr>
        <p:spPr>
          <a:xfrm flipV="1">
            <a:off x="7391713" y="2146838"/>
            <a:ext cx="0" cy="343186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49" name="TextBox 48">
            <a:extLst>
              <a:ext uri="{FF2B5EF4-FFF2-40B4-BE49-F238E27FC236}">
                <a16:creationId xmlns:a16="http://schemas.microsoft.com/office/drawing/2014/main" id="{65C55388-B522-4E2E-9F26-ABEEB569E322}"/>
              </a:ext>
            </a:extLst>
          </p:cNvPr>
          <p:cNvSpPr txBox="1"/>
          <p:nvPr/>
        </p:nvSpPr>
        <p:spPr>
          <a:xfrm>
            <a:off x="9152621" y="5576593"/>
            <a:ext cx="1351128" cy="646331"/>
          </a:xfrm>
          <a:prstGeom prst="rect">
            <a:avLst/>
          </a:prstGeom>
          <a:noFill/>
        </p:spPr>
        <p:txBody>
          <a:bodyPr wrap="square" rtlCol="0">
            <a:spAutoFit/>
          </a:bodyPr>
          <a:lstStyle/>
          <a:p>
            <a:r>
              <a:rPr lang="en-US">
                <a:solidFill>
                  <a:schemeClr val="bg1">
                    <a:lumMod val="50000"/>
                  </a:schemeClr>
                </a:solidFill>
              </a:rPr>
              <a:t>Privileged information</a:t>
            </a:r>
          </a:p>
        </p:txBody>
      </p:sp>
      <p:sp>
        <p:nvSpPr>
          <p:cNvPr id="50" name="TextBox 49">
            <a:extLst>
              <a:ext uri="{FF2B5EF4-FFF2-40B4-BE49-F238E27FC236}">
                <a16:creationId xmlns:a16="http://schemas.microsoft.com/office/drawing/2014/main" id="{2FF66376-19EC-4D64-AED3-CFEB6CAFB244}"/>
              </a:ext>
            </a:extLst>
          </p:cNvPr>
          <p:cNvSpPr txBox="1"/>
          <p:nvPr/>
        </p:nvSpPr>
        <p:spPr>
          <a:xfrm>
            <a:off x="7553846" y="2145850"/>
            <a:ext cx="1649918" cy="646331"/>
          </a:xfrm>
          <a:prstGeom prst="rect">
            <a:avLst/>
          </a:prstGeom>
          <a:noFill/>
        </p:spPr>
        <p:txBody>
          <a:bodyPr wrap="square" rtlCol="0">
            <a:spAutoFit/>
          </a:bodyPr>
          <a:lstStyle/>
          <a:p>
            <a:r>
              <a:rPr lang="en-US">
                <a:solidFill>
                  <a:schemeClr val="bg1">
                    <a:lumMod val="50000"/>
                  </a:schemeClr>
                </a:solidFill>
              </a:rPr>
              <a:t>Perfect </a:t>
            </a:r>
            <a:br>
              <a:rPr lang="en-US">
                <a:solidFill>
                  <a:schemeClr val="bg1">
                    <a:lumMod val="50000"/>
                  </a:schemeClr>
                </a:solidFill>
              </a:rPr>
            </a:br>
            <a:r>
              <a:rPr lang="en-US">
                <a:solidFill>
                  <a:schemeClr val="bg1">
                    <a:lumMod val="50000"/>
                  </a:schemeClr>
                </a:solidFill>
              </a:rPr>
              <a:t>predictor</a:t>
            </a:r>
          </a:p>
        </p:txBody>
      </p:sp>
    </p:spTree>
    <p:extLst>
      <p:ext uri="{BB962C8B-B14F-4D97-AF65-F5344CB8AC3E}">
        <p14:creationId xmlns:p14="http://schemas.microsoft.com/office/powerpoint/2010/main" val="3681966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F5F8-0BC3-4593-894C-AE5195E0A6E2}"/>
              </a:ext>
            </a:extLst>
          </p:cNvPr>
          <p:cNvSpPr>
            <a:spLocks noGrp="1"/>
          </p:cNvSpPr>
          <p:nvPr>
            <p:ph type="title"/>
          </p:nvPr>
        </p:nvSpPr>
        <p:spPr/>
        <p:txBody>
          <a:bodyPr/>
          <a:lstStyle/>
          <a:p>
            <a:pPr algn="ctr"/>
            <a:r>
              <a:rPr lang="en-US"/>
              <a:t>2. Perfect to imperfect</a:t>
            </a:r>
          </a:p>
        </p:txBody>
      </p:sp>
      <p:sp>
        <p:nvSpPr>
          <p:cNvPr id="34" name="타원 33">
            <a:extLst>
              <a:ext uri="{FF2B5EF4-FFF2-40B4-BE49-F238E27FC236}">
                <a16:creationId xmlns:a16="http://schemas.microsoft.com/office/drawing/2014/main" id="{3EE38E0D-93B9-4FB0-9546-176091923102}"/>
              </a:ext>
            </a:extLst>
          </p:cNvPr>
          <p:cNvSpPr/>
          <p:nvPr/>
        </p:nvSpPr>
        <p:spPr>
          <a:xfrm>
            <a:off x="7589666" y="4994342"/>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836D154A-2274-46FF-98FB-E5C96520DBB9}"/>
              </a:ext>
            </a:extLst>
          </p:cNvPr>
          <p:cNvSpPr/>
          <p:nvPr/>
        </p:nvSpPr>
        <p:spPr>
          <a:xfrm>
            <a:off x="8513511" y="342342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0C15E807-CAAF-462B-850E-53238D883D89}"/>
              </a:ext>
            </a:extLst>
          </p:cNvPr>
          <p:cNvSpPr/>
          <p:nvPr/>
        </p:nvSpPr>
        <p:spPr>
          <a:xfrm>
            <a:off x="8880435" y="3231891"/>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CC730FEB-CC22-4A34-9A68-561FA36CA09F}"/>
              </a:ext>
            </a:extLst>
          </p:cNvPr>
          <p:cNvSpPr/>
          <p:nvPr/>
        </p:nvSpPr>
        <p:spPr>
          <a:xfrm>
            <a:off x="9783116" y="229674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A5EA1AAF-41B8-40A0-B225-D7E759F1A042}"/>
              </a:ext>
            </a:extLst>
          </p:cNvPr>
          <p:cNvSpPr/>
          <p:nvPr/>
        </p:nvSpPr>
        <p:spPr>
          <a:xfrm>
            <a:off x="7724534" y="41065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2851FA48-983A-41F0-A51B-B533DE55CD02}"/>
              </a:ext>
            </a:extLst>
          </p:cNvPr>
          <p:cNvSpPr/>
          <p:nvPr/>
        </p:nvSpPr>
        <p:spPr>
          <a:xfrm>
            <a:off x="9789544" y="271265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34AEDA67-CBDE-44E6-97D5-301A70CA3FEC}"/>
              </a:ext>
            </a:extLst>
          </p:cNvPr>
          <p:cNvSpPr/>
          <p:nvPr/>
        </p:nvSpPr>
        <p:spPr>
          <a:xfrm>
            <a:off x="7783291" y="4582626"/>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E9C82D19-65B9-4A81-8814-ECC7BA7F01B5}"/>
              </a:ext>
            </a:extLst>
          </p:cNvPr>
          <p:cNvSpPr/>
          <p:nvPr/>
        </p:nvSpPr>
        <p:spPr>
          <a:xfrm>
            <a:off x="8268333" y="3741084"/>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DFBC04F8-0D1B-4284-9540-795AE9AA0BCF}"/>
              </a:ext>
            </a:extLst>
          </p:cNvPr>
          <p:cNvSpPr/>
          <p:nvPr/>
        </p:nvSpPr>
        <p:spPr>
          <a:xfrm>
            <a:off x="10095055" y="1885288"/>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DC47F456-06DF-4067-A2DA-CB774C83974C}"/>
              </a:ext>
            </a:extLst>
          </p:cNvPr>
          <p:cNvSpPr/>
          <p:nvPr/>
        </p:nvSpPr>
        <p:spPr>
          <a:xfrm>
            <a:off x="9463609" y="3023500"/>
            <a:ext cx="314696" cy="31766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cxnSp>
        <p:nvCxnSpPr>
          <p:cNvPr id="44" name="직선 화살표 연결선 43">
            <a:extLst>
              <a:ext uri="{FF2B5EF4-FFF2-40B4-BE49-F238E27FC236}">
                <a16:creationId xmlns:a16="http://schemas.microsoft.com/office/drawing/2014/main" id="{4E14B1BF-886A-4B9B-B4A7-844E266BF4BD}"/>
              </a:ext>
            </a:extLst>
          </p:cNvPr>
          <p:cNvCxnSpPr/>
          <p:nvPr/>
        </p:nvCxnSpPr>
        <p:spPr>
          <a:xfrm>
            <a:off x="7239313" y="5426303"/>
            <a:ext cx="3066334" cy="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45" name="직선 화살표 연결선 44">
            <a:extLst>
              <a:ext uri="{FF2B5EF4-FFF2-40B4-BE49-F238E27FC236}">
                <a16:creationId xmlns:a16="http://schemas.microsoft.com/office/drawing/2014/main" id="{E2406726-F407-4AF7-9BD1-161DF6DE34FB}"/>
              </a:ext>
            </a:extLst>
          </p:cNvPr>
          <p:cNvCxnSpPr>
            <a:cxnSpLocks/>
          </p:cNvCxnSpPr>
          <p:nvPr/>
        </p:nvCxnSpPr>
        <p:spPr>
          <a:xfrm flipV="1">
            <a:off x="7391713" y="2146838"/>
            <a:ext cx="0" cy="343186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48" name="TextBox 47">
            <a:extLst>
              <a:ext uri="{FF2B5EF4-FFF2-40B4-BE49-F238E27FC236}">
                <a16:creationId xmlns:a16="http://schemas.microsoft.com/office/drawing/2014/main" id="{14D435DF-E55B-4448-AFC1-E534619EB093}"/>
              </a:ext>
            </a:extLst>
          </p:cNvPr>
          <p:cNvSpPr txBox="1"/>
          <p:nvPr/>
        </p:nvSpPr>
        <p:spPr>
          <a:xfrm>
            <a:off x="595570" y="2023744"/>
            <a:ext cx="6378923" cy="830997"/>
          </a:xfrm>
          <a:prstGeom prst="rect">
            <a:avLst/>
          </a:prstGeom>
          <a:noFill/>
        </p:spPr>
        <p:txBody>
          <a:bodyPr wrap="square">
            <a:spAutoFit/>
          </a:bodyPr>
          <a:lstStyle/>
          <a:p>
            <a:r>
              <a:rPr lang="en-US" sz="2400"/>
              <a:t>A high-dimensional denoising algorithm</a:t>
            </a:r>
          </a:p>
          <a:p>
            <a:r>
              <a:rPr lang="en-US" sz="2400">
                <a:solidFill>
                  <a:schemeClr val="bg1">
                    <a:lumMod val="50000"/>
                  </a:schemeClr>
                </a:solidFill>
              </a:rPr>
              <a:t>Manifold denoising, Hein and Meier, </a:t>
            </a:r>
            <a:r>
              <a:rPr lang="en-US" sz="2400" err="1">
                <a:solidFill>
                  <a:schemeClr val="bg1">
                    <a:lumMod val="50000"/>
                  </a:schemeClr>
                </a:solidFill>
              </a:rPr>
              <a:t>NeurIPS</a:t>
            </a:r>
            <a:r>
              <a:rPr lang="en-US" sz="2400">
                <a:solidFill>
                  <a:schemeClr val="bg1">
                    <a:lumMod val="50000"/>
                  </a:schemeClr>
                </a:solidFill>
              </a:rPr>
              <a:t> 2007</a:t>
            </a:r>
          </a:p>
        </p:txBody>
      </p:sp>
      <p:sp>
        <p:nvSpPr>
          <p:cNvPr id="49" name="TextBox 48">
            <a:extLst>
              <a:ext uri="{FF2B5EF4-FFF2-40B4-BE49-F238E27FC236}">
                <a16:creationId xmlns:a16="http://schemas.microsoft.com/office/drawing/2014/main" id="{65C55388-B522-4E2E-9F26-ABEEB569E322}"/>
              </a:ext>
            </a:extLst>
          </p:cNvPr>
          <p:cNvSpPr txBox="1"/>
          <p:nvPr/>
        </p:nvSpPr>
        <p:spPr>
          <a:xfrm>
            <a:off x="9152621" y="5576593"/>
            <a:ext cx="1351128" cy="646331"/>
          </a:xfrm>
          <a:prstGeom prst="rect">
            <a:avLst/>
          </a:prstGeom>
          <a:noFill/>
        </p:spPr>
        <p:txBody>
          <a:bodyPr wrap="square" rtlCol="0">
            <a:spAutoFit/>
          </a:bodyPr>
          <a:lstStyle/>
          <a:p>
            <a:r>
              <a:rPr lang="en-US">
                <a:solidFill>
                  <a:schemeClr val="bg1">
                    <a:lumMod val="50000"/>
                  </a:schemeClr>
                </a:solidFill>
              </a:rPr>
              <a:t>Privileged information</a:t>
            </a:r>
          </a:p>
        </p:txBody>
      </p:sp>
      <p:sp>
        <p:nvSpPr>
          <p:cNvPr id="50" name="TextBox 49">
            <a:extLst>
              <a:ext uri="{FF2B5EF4-FFF2-40B4-BE49-F238E27FC236}">
                <a16:creationId xmlns:a16="http://schemas.microsoft.com/office/drawing/2014/main" id="{2FF66376-19EC-4D64-AED3-CFEB6CAFB244}"/>
              </a:ext>
            </a:extLst>
          </p:cNvPr>
          <p:cNvSpPr txBox="1"/>
          <p:nvPr/>
        </p:nvSpPr>
        <p:spPr>
          <a:xfrm>
            <a:off x="7553846" y="2145850"/>
            <a:ext cx="1492541" cy="923330"/>
          </a:xfrm>
          <a:prstGeom prst="rect">
            <a:avLst/>
          </a:prstGeom>
          <a:noFill/>
        </p:spPr>
        <p:txBody>
          <a:bodyPr wrap="square" rtlCol="0">
            <a:spAutoFit/>
          </a:bodyPr>
          <a:lstStyle/>
          <a:p>
            <a:r>
              <a:rPr lang="en-US">
                <a:solidFill>
                  <a:schemeClr val="bg1">
                    <a:lumMod val="50000"/>
                  </a:schemeClr>
                </a:solidFill>
              </a:rPr>
              <a:t>Imperfect noisy initial</a:t>
            </a:r>
            <a:br>
              <a:rPr lang="en-US">
                <a:solidFill>
                  <a:schemeClr val="bg1">
                    <a:lumMod val="50000"/>
                  </a:schemeClr>
                </a:solidFill>
              </a:rPr>
            </a:br>
            <a:r>
              <a:rPr lang="en-US">
                <a:solidFill>
                  <a:schemeClr val="bg1">
                    <a:lumMod val="50000"/>
                  </a:schemeClr>
                </a:solidFill>
              </a:rPr>
              <a:t>predictor</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458E8C3-7F8D-4DB3-8231-37EACD02A996}"/>
                  </a:ext>
                </a:extLst>
              </p:cNvPr>
              <p:cNvSpPr txBox="1"/>
              <p:nvPr/>
            </p:nvSpPr>
            <p:spPr>
              <a:xfrm>
                <a:off x="1324014" y="3434900"/>
                <a:ext cx="5191080" cy="1569660"/>
              </a:xfrm>
              <a:prstGeom prst="rect">
                <a:avLst/>
              </a:prstGeom>
              <a:noFill/>
            </p:spPr>
            <p:txBody>
              <a:bodyPr wrap="square">
                <a:spAutoFit/>
              </a:bodyPr>
              <a:lstStyle/>
              <a:p>
                <a:r>
                  <a:rPr lang="en-US" altLang="ko-KR" sz="2400"/>
                  <a:t>Empirically estimate and strengthen the statistical dependence between initial noisy predictions </a:t>
                </a:r>
                <a14:m>
                  <m:oMath xmlns:m="http://schemas.openxmlformats.org/officeDocument/2006/math">
                    <m:sSup>
                      <m:sSupPr>
                        <m:ctrlPr>
                          <a:rPr lang="en-US" altLang="ko-KR" sz="2400" b="0" i="1" smtClean="0">
                            <a:latin typeface="Cambria Math" panose="02040503050406030204" pitchFamily="18" charset="0"/>
                            <a:cs typeface="Times New Roman" panose="02020603050405020304" pitchFamily="18" charset="0"/>
                          </a:rPr>
                        </m:ctrlPr>
                      </m:sSupPr>
                      <m:e>
                        <m:r>
                          <a:rPr lang="en-US" altLang="ko-KR" sz="2400" b="1" smtClean="0">
                            <a:latin typeface="Cambria Math" panose="02040503050406030204" pitchFamily="18" charset="0"/>
                            <a:cs typeface="Times New Roman" panose="02020603050405020304" pitchFamily="18" charset="0"/>
                          </a:rPr>
                          <m:t>𝐟</m:t>
                        </m:r>
                      </m:e>
                      <m:sup>
                        <m:r>
                          <a:rPr lang="en-US" altLang="ko-KR" sz="2400" b="0" i="1" smtClean="0">
                            <a:latin typeface="Cambria Math" panose="02040503050406030204" pitchFamily="18" charset="0"/>
                            <a:cs typeface="Times New Roman" panose="02020603050405020304" pitchFamily="18" charset="0"/>
                          </a:rPr>
                          <m:t>𝐼</m:t>
                        </m:r>
                      </m:sup>
                    </m:sSup>
                  </m:oMath>
                </a14:m>
                <a:r>
                  <a:rPr lang="en-US" altLang="ko-KR" sz="2400"/>
                  <a:t> and test-time privileged information via </a:t>
                </a:r>
                <a:r>
                  <a:rPr lang="en-US" altLang="ko-KR" sz="2400" i="1"/>
                  <a:t>denoising.</a:t>
                </a:r>
                <a:endParaRPr lang="en-US" sz="2400"/>
              </a:p>
            </p:txBody>
          </p:sp>
        </mc:Choice>
        <mc:Fallback xmlns="">
          <p:sp>
            <p:nvSpPr>
              <p:cNvPr id="21" name="TextBox 20">
                <a:extLst>
                  <a:ext uri="{FF2B5EF4-FFF2-40B4-BE49-F238E27FC236}">
                    <a16:creationId xmlns:a16="http://schemas.microsoft.com/office/drawing/2014/main" id="{1458E8C3-7F8D-4DB3-8231-37EACD02A996}"/>
                  </a:ext>
                </a:extLst>
              </p:cNvPr>
              <p:cNvSpPr txBox="1">
                <a:spLocks noRot="1" noChangeAspect="1" noMove="1" noResize="1" noEditPoints="1" noAdjustHandles="1" noChangeArrowheads="1" noChangeShapeType="1" noTextEdit="1"/>
              </p:cNvSpPr>
              <p:nvPr/>
            </p:nvSpPr>
            <p:spPr>
              <a:xfrm>
                <a:off x="1324014" y="3434900"/>
                <a:ext cx="5191080" cy="1569660"/>
              </a:xfrm>
              <a:prstGeom prst="rect">
                <a:avLst/>
              </a:prstGeom>
              <a:blipFill>
                <a:blip r:embed="rId3"/>
                <a:stretch>
                  <a:fillRect l="-1761" t="-3101" b="-7752"/>
                </a:stretch>
              </a:blipFill>
            </p:spPr>
            <p:txBody>
              <a:bodyPr/>
              <a:lstStyle/>
              <a:p>
                <a:r>
                  <a:rPr lang="en-US">
                    <a:noFill/>
                  </a:rPr>
                  <a:t> </a:t>
                </a:r>
              </a:p>
            </p:txBody>
          </p:sp>
        </mc:Fallback>
      </mc:AlternateContent>
    </p:spTree>
    <p:extLst>
      <p:ext uri="{BB962C8B-B14F-4D97-AF65-F5344CB8AC3E}">
        <p14:creationId xmlns:p14="http://schemas.microsoft.com/office/powerpoint/2010/main" val="2195665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lstStyle/>
              <a:p>
                <a:pPr marL="0" indent="0">
                  <a:buNone/>
                </a:pPr>
                <a:r>
                  <a:rPr lang="en-US" altLang="ko-KR"/>
                  <a:t>Data points </a:t>
                </a:r>
                <a14:m>
                  <m:oMath xmlns:m="http://schemas.openxmlformats.org/officeDocument/2006/math">
                    <m:r>
                      <a:rPr lang="en-US" altLang="ko-KR" sz="2800" b="0" i="1" smtClean="0">
                        <a:latin typeface="Cambria Math" panose="02040503050406030204" pitchFamily="18" charset="0"/>
                        <a:cs typeface="Times New Roman" panose="02020603050405020304" pitchFamily="18" charset="0"/>
                      </a:rPr>
                      <m:t>𝑃</m:t>
                    </m:r>
                    <m:r>
                      <a:rPr lang="en-US" altLang="ko-KR" sz="2800" i="1">
                        <a:latin typeface="Cambria Math" panose="02040503050406030204" pitchFamily="18" charset="0"/>
                        <a:cs typeface="Times New Roman" panose="02020603050405020304" pitchFamily="18" charset="0"/>
                      </a:rPr>
                      <m:t>=</m:t>
                    </m:r>
                    <m:d>
                      <m:dPr>
                        <m:begChr m:val="{"/>
                        <m:endChr m:val="}"/>
                        <m:ctrlPr>
                          <a:rPr lang="en-US" altLang="ko-KR" sz="2800" i="1">
                            <a:latin typeface="Cambria Math" panose="02040503050406030204" pitchFamily="18" charset="0"/>
                            <a:cs typeface="Times New Roman" panose="02020603050405020304" pitchFamily="18" charset="0"/>
                          </a:rPr>
                        </m:ctrlPr>
                      </m:dPr>
                      <m:e>
                        <m:sSub>
                          <m:sSubPr>
                            <m:ctrlPr>
                              <a:rPr lang="en-US" altLang="ko-KR" sz="2800" b="1" i="1">
                                <a:latin typeface="Cambria Math" panose="02040503050406030204" pitchFamily="18" charset="0"/>
                                <a:cs typeface="Times New Roman" panose="02020603050405020304" pitchFamily="18" charset="0"/>
                              </a:rPr>
                            </m:ctrlPr>
                          </m:sSubPr>
                          <m:e>
                            <m:r>
                              <a:rPr lang="en-US" altLang="ko-KR" sz="2800" b="1" i="0" smtClean="0">
                                <a:latin typeface="Cambria Math" panose="02040503050406030204" pitchFamily="18" charset="0"/>
                                <a:cs typeface="Times New Roman" panose="02020603050405020304" pitchFamily="18" charset="0"/>
                              </a:rPr>
                              <m:t>𝐩</m:t>
                            </m:r>
                          </m:e>
                          <m:sub>
                            <m:r>
                              <a:rPr lang="en-US" altLang="ko-KR" sz="2800" b="0" i="0" smtClean="0">
                                <a:latin typeface="Cambria Math" panose="02040503050406030204" pitchFamily="18" charset="0"/>
                                <a:cs typeface="Times New Roman" panose="02020603050405020304" pitchFamily="18" charset="0"/>
                              </a:rPr>
                              <m:t>0</m:t>
                            </m:r>
                          </m:sub>
                        </m:sSub>
                        <m:r>
                          <a:rPr lang="en-US" altLang="ko-KR" sz="2800" i="1">
                            <a:latin typeface="Cambria Math" panose="02040503050406030204" pitchFamily="18" charset="0"/>
                            <a:cs typeface="Times New Roman" panose="02020603050405020304" pitchFamily="18" charset="0"/>
                          </a:rPr>
                          <m:t>,…,</m:t>
                        </m:r>
                        <m:sSub>
                          <m:sSubPr>
                            <m:ctrlPr>
                              <a:rPr lang="en-US" altLang="ko-KR" sz="2800"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a:rPr lang="en-US" altLang="ko-KR" sz="2800" b="0" i="1" smtClean="0">
                                <a:latin typeface="Cambria Math" panose="02040503050406030204" pitchFamily="18" charset="0"/>
                                <a:cs typeface="Times New Roman" panose="02020603050405020304" pitchFamily="18" charset="0"/>
                              </a:rPr>
                              <m:t>𝑚</m:t>
                            </m:r>
                          </m:sub>
                        </m:sSub>
                      </m:e>
                    </m:d>
                  </m:oMath>
                </a14:m>
                <a:r>
                  <a:rPr lang="en-US" altLang="ko-KR"/>
                  <a:t> are noisy observations of an underlying manifold </a:t>
                </a:r>
                <a:r>
                  <a:rPr lang="en-US" altLang="ko-KR" i="1"/>
                  <a:t>M</a:t>
                </a:r>
                <a:r>
                  <a:rPr lang="en-US" altLang="ko-KR"/>
                  <a:t>.</a:t>
                </a:r>
              </a:p>
              <a:p>
                <a:pPr marL="0" indent="0">
                  <a:buNone/>
                </a:pPr>
                <a:br>
                  <a:rPr lang="en-US" altLang="ko-KR"/>
                </a:br>
                <a:endParaRPr lang="en-US" altLang="ko-KR"/>
              </a:p>
              <a:p>
                <a:pPr marL="0" indent="0">
                  <a:buNone/>
                </a:pPr>
                <a:r>
                  <a:rPr lang="en-US" altLang="ko-KR"/>
                  <a:t>Idea: Simulate a diffusion process on </a:t>
                </a:r>
                <a:r>
                  <a:rPr lang="en-US" altLang="ko-KR" i="1"/>
                  <a:t>M</a:t>
                </a:r>
                <a:r>
                  <a:rPr lang="en-US" altLang="ko-KR"/>
                  <a:t> to denoise </a:t>
                </a:r>
                <a14:m>
                  <m:oMath xmlns:m="http://schemas.openxmlformats.org/officeDocument/2006/math">
                    <m:r>
                      <a:rPr lang="en-US" altLang="ko-KR" sz="2800" b="0" i="1" smtClean="0">
                        <a:latin typeface="Cambria Math" panose="02040503050406030204" pitchFamily="18" charset="0"/>
                        <a:cs typeface="Times New Roman" panose="02020603050405020304" pitchFamily="18" charset="0"/>
                      </a:rPr>
                      <m:t>𝑃</m:t>
                    </m:r>
                  </m:oMath>
                </a14:m>
                <a:r>
                  <a:rPr lang="en-US" altLang="ko-KR"/>
                  <a:t>.</a:t>
                </a:r>
                <a:br>
                  <a:rPr lang="en-US" altLang="ko-KR"/>
                </a:br>
                <a:r>
                  <a:rPr lang="en-US" altLang="ko-KR" sz="2400">
                    <a:solidFill>
                      <a:schemeClr val="bg1">
                        <a:lumMod val="50000"/>
                      </a:schemeClr>
                    </a:solidFill>
                  </a:rPr>
                  <a:t>Graph Laplacian </a:t>
                </a:r>
                <a14:m>
                  <m:oMath xmlns:m="http://schemas.openxmlformats.org/officeDocument/2006/math">
                    <m:r>
                      <a:rPr lang="en-US" altLang="ko-KR" sz="2400" i="1" smtClean="0">
                        <a:solidFill>
                          <a:schemeClr val="bg1">
                            <a:lumMod val="50000"/>
                          </a:schemeClr>
                        </a:solidFill>
                        <a:latin typeface="Cambria Math" panose="02040503050406030204" pitchFamily="18" charset="0"/>
                        <a:ea typeface="Cambria Math" panose="02040503050406030204" pitchFamily="18" charset="0"/>
                      </a:rPr>
                      <m:t>∆</m:t>
                    </m:r>
                    <m:r>
                      <a:rPr lang="en-US" altLang="ko-KR" sz="2400" b="0" i="1" smtClean="0">
                        <a:solidFill>
                          <a:schemeClr val="bg1">
                            <a:lumMod val="50000"/>
                          </a:schemeClr>
                        </a:solidFill>
                        <a:latin typeface="Cambria Math" panose="02040503050406030204" pitchFamily="18" charset="0"/>
                        <a:ea typeface="Cambria Math" panose="02040503050406030204" pitchFamily="18" charset="0"/>
                      </a:rPr>
                      <m:t>=</m:t>
                    </m:r>
                    <m:r>
                      <a:rPr lang="en-US" altLang="ko-KR" sz="2400" b="1" i="0" smtClean="0">
                        <a:solidFill>
                          <a:schemeClr val="bg1">
                            <a:lumMod val="50000"/>
                          </a:schemeClr>
                        </a:solidFill>
                        <a:latin typeface="Cambria Math" panose="02040503050406030204" pitchFamily="18" charset="0"/>
                        <a:ea typeface="Cambria Math" panose="02040503050406030204" pitchFamily="18" charset="0"/>
                      </a:rPr>
                      <m:t>𝐈</m:t>
                    </m:r>
                    <m:r>
                      <a:rPr lang="en-US" altLang="ko-KR" sz="2400" b="0" i="1" smtClean="0">
                        <a:solidFill>
                          <a:schemeClr val="bg1">
                            <a:lumMod val="50000"/>
                          </a:schemeClr>
                        </a:solidFill>
                        <a:latin typeface="Cambria Math" panose="02040503050406030204" pitchFamily="18" charset="0"/>
                        <a:ea typeface="Cambria Math" panose="02040503050406030204" pitchFamily="18" charset="0"/>
                      </a:rPr>
                      <m:t>−</m:t>
                    </m:r>
                    <m:sSup>
                      <m:sSupPr>
                        <m:ctrlPr>
                          <a:rPr lang="en-US" altLang="ko-KR" sz="2400" b="0" i="1" smtClean="0">
                            <a:solidFill>
                              <a:schemeClr val="bg1">
                                <a:lumMod val="50000"/>
                              </a:schemeClr>
                            </a:solidFill>
                            <a:latin typeface="Cambria Math" panose="02040503050406030204" pitchFamily="18" charset="0"/>
                            <a:ea typeface="Cambria Math" panose="02040503050406030204" pitchFamily="18" charset="0"/>
                          </a:rPr>
                        </m:ctrlPr>
                      </m:sSupPr>
                      <m:e>
                        <m:r>
                          <a:rPr lang="en-US" altLang="ko-KR" sz="2400" b="1" i="0">
                            <a:solidFill>
                              <a:schemeClr val="bg1">
                                <a:lumMod val="50000"/>
                              </a:schemeClr>
                            </a:solidFill>
                            <a:latin typeface="Cambria Math" panose="02040503050406030204" pitchFamily="18" charset="0"/>
                            <a:ea typeface="Cambria Math" panose="02040503050406030204" pitchFamily="18" charset="0"/>
                          </a:rPr>
                          <m:t>𝐃</m:t>
                        </m:r>
                      </m:e>
                      <m:sup>
                        <m:r>
                          <a:rPr lang="en-US" altLang="ko-KR" sz="2400" b="0" i="1" smtClean="0">
                            <a:solidFill>
                              <a:schemeClr val="bg1">
                                <a:lumMod val="50000"/>
                              </a:schemeClr>
                            </a:solidFill>
                            <a:latin typeface="Cambria Math" panose="02040503050406030204" pitchFamily="18" charset="0"/>
                            <a:ea typeface="Cambria Math" panose="02040503050406030204" pitchFamily="18" charset="0"/>
                          </a:rPr>
                          <m:t>−1</m:t>
                        </m:r>
                      </m:sup>
                    </m:sSup>
                    <m:r>
                      <a:rPr lang="en-US" altLang="ko-KR" sz="2400" b="1" i="0" smtClean="0">
                        <a:solidFill>
                          <a:schemeClr val="bg1">
                            <a:lumMod val="50000"/>
                          </a:schemeClr>
                        </a:solidFill>
                        <a:latin typeface="Cambria Math" panose="02040503050406030204" pitchFamily="18" charset="0"/>
                        <a:ea typeface="Cambria Math" panose="02040503050406030204" pitchFamily="18" charset="0"/>
                      </a:rPr>
                      <m:t>𝐖</m:t>
                    </m:r>
                  </m:oMath>
                </a14:m>
                <a:r>
                  <a:rPr lang="en-US" altLang="ko-KR" sz="2400">
                    <a:solidFill>
                      <a:schemeClr val="bg1">
                        <a:lumMod val="50000"/>
                      </a:schemeClr>
                    </a:solidFill>
                  </a:rPr>
                  <a:t>:</a:t>
                </a:r>
                <a:br>
                  <a:rPr lang="en-US" altLang="ko-KR" sz="2400">
                    <a:solidFill>
                      <a:schemeClr val="bg1">
                        <a:lumMod val="50000"/>
                      </a:schemeClr>
                    </a:solidFill>
                  </a:rPr>
                </a:br>
                <a14:m>
                  <m:oMathPara xmlns:m="http://schemas.openxmlformats.org/officeDocument/2006/math">
                    <m:oMathParaPr>
                      <m:jc m:val="centerGroup"/>
                    </m:oMathParaPr>
                    <m:oMath xmlns:m="http://schemas.openxmlformats.org/officeDocument/2006/math">
                      <m:sSub>
                        <m:sSubPr>
                          <m:ctrlPr>
                            <a:rPr lang="en-US" altLang="ko-KR" sz="2400" b="1" i="1" smtClean="0">
                              <a:latin typeface="Cambria Math" panose="02040503050406030204" pitchFamily="18" charset="0"/>
                              <a:ea typeface="Cambria Math" panose="02040503050406030204" pitchFamily="18" charset="0"/>
                            </a:rPr>
                          </m:ctrlPr>
                        </m:sSubPr>
                        <m:e>
                          <m:d>
                            <m:dPr>
                              <m:begChr m:val="["/>
                              <m:endChr m:val="]"/>
                              <m:ctrlPr>
                                <a:rPr lang="en-US" altLang="ko-KR" sz="2400" b="1" i="1">
                                  <a:latin typeface="Cambria Math" panose="02040503050406030204" pitchFamily="18" charset="0"/>
                                  <a:ea typeface="Cambria Math" panose="02040503050406030204" pitchFamily="18" charset="0"/>
                                </a:rPr>
                              </m:ctrlPr>
                            </m:dPr>
                            <m:e>
                              <m:r>
                                <a:rPr lang="en-US" altLang="ko-KR" sz="2400" b="1">
                                  <a:latin typeface="Cambria Math" panose="02040503050406030204" pitchFamily="18" charset="0"/>
                                  <a:ea typeface="Cambria Math" panose="02040503050406030204" pitchFamily="18" charset="0"/>
                                </a:rPr>
                                <m:t>𝐖</m:t>
                              </m:r>
                            </m:e>
                          </m:d>
                        </m:e>
                        <m:sub>
                          <m:r>
                            <a:rPr lang="en-US" altLang="ko-KR" sz="2400" b="0" i="1" smtClean="0">
                              <a:latin typeface="Cambria Math" panose="02040503050406030204" pitchFamily="18" charset="0"/>
                              <a:ea typeface="Cambria Math" panose="02040503050406030204" pitchFamily="18" charset="0"/>
                            </a:rPr>
                            <m:t>𝑖𝑗</m:t>
                          </m:r>
                        </m:sub>
                      </m:sSub>
                      <m:r>
                        <a:rPr lang="en-US" altLang="ko-KR" sz="2400" b="0" i="1" smtClean="0">
                          <a:latin typeface="Cambria Math" panose="02040503050406030204" pitchFamily="18" charset="0"/>
                          <a:ea typeface="Cambria Math" panose="02040503050406030204" pitchFamily="18" charset="0"/>
                        </a:rPr>
                        <m:t>=</m:t>
                      </m:r>
                      <m:r>
                        <m:rPr>
                          <m:sty m:val="p"/>
                        </m:rPr>
                        <a:rPr lang="en-US" altLang="ko-KR" sz="2400" b="0" i="0" smtClean="0">
                          <a:latin typeface="Cambria Math" panose="02040503050406030204" pitchFamily="18" charset="0"/>
                          <a:ea typeface="Cambria Math" panose="02040503050406030204" pitchFamily="18" charset="0"/>
                        </a:rPr>
                        <m:t>exp</m:t>
                      </m:r>
                      <m:d>
                        <m:dPr>
                          <m:ctrlPr>
                            <a:rPr lang="en-US" altLang="ko-KR" sz="2400" b="0" i="1" smtClean="0">
                              <a:latin typeface="Cambria Math" panose="02040503050406030204" pitchFamily="18" charset="0"/>
                              <a:ea typeface="Cambria Math" panose="02040503050406030204" pitchFamily="18" charset="0"/>
                            </a:rPr>
                          </m:ctrlPr>
                        </m:dPr>
                        <m:e>
                          <m:r>
                            <a:rPr lang="en-US" altLang="ko-KR" sz="2400" b="0" i="1" smtClean="0">
                              <a:latin typeface="Cambria Math" panose="02040503050406030204" pitchFamily="18" charset="0"/>
                              <a:ea typeface="Cambria Math" panose="02040503050406030204" pitchFamily="18" charset="0"/>
                            </a:rPr>
                            <m:t>−</m:t>
                          </m:r>
                          <m:f>
                            <m:fPr>
                              <m:ctrlPr>
                                <a:rPr lang="en-US" altLang="ko-KR" sz="2400" b="0" i="1" smtClean="0">
                                  <a:latin typeface="Cambria Math" panose="02040503050406030204" pitchFamily="18" charset="0"/>
                                  <a:ea typeface="Cambria Math" panose="02040503050406030204" pitchFamily="18" charset="0"/>
                                </a:rPr>
                              </m:ctrlPr>
                            </m:fPr>
                            <m:num>
                              <m:sSup>
                                <m:sSupPr>
                                  <m:ctrlPr>
                                    <a:rPr lang="en-US" altLang="ko-KR" sz="2400" i="1">
                                      <a:latin typeface="Cambria Math" panose="02040503050406030204" pitchFamily="18" charset="0"/>
                                      <a:cs typeface="Times New Roman" panose="02020603050405020304" pitchFamily="18" charset="0"/>
                                    </a:rPr>
                                  </m:ctrlPr>
                                </m:sSupPr>
                                <m:e>
                                  <m:d>
                                    <m:dPr>
                                      <m:begChr m:val="‖"/>
                                      <m:endChr m:val="‖"/>
                                      <m:ctrlPr>
                                        <a:rPr lang="en-US" altLang="ko-KR" sz="2400" i="1">
                                          <a:latin typeface="Cambria Math" panose="02040503050406030204" pitchFamily="18" charset="0"/>
                                          <a:cs typeface="Times New Roman" panose="02020603050405020304" pitchFamily="18" charset="0"/>
                                        </a:rPr>
                                      </m:ctrlPr>
                                    </m:dPr>
                                    <m:e>
                                      <m:sSub>
                                        <m:sSubPr>
                                          <m:ctrlPr>
                                            <a:rPr lang="en-US" altLang="ko-KR" sz="2400" b="1" i="1">
                                              <a:latin typeface="Cambria Math" panose="02040503050406030204" pitchFamily="18" charset="0"/>
                                              <a:cs typeface="Times New Roman" panose="02020603050405020304" pitchFamily="18" charset="0"/>
                                            </a:rPr>
                                          </m:ctrlPr>
                                        </m:sSubPr>
                                        <m:e>
                                          <m:r>
                                            <a:rPr lang="en-US" altLang="ko-KR" sz="2400" b="1">
                                              <a:latin typeface="Cambria Math" panose="02040503050406030204" pitchFamily="18" charset="0"/>
                                              <a:cs typeface="Times New Roman" panose="02020603050405020304" pitchFamily="18" charset="0"/>
                                            </a:rPr>
                                            <m:t>𝐩</m:t>
                                          </m:r>
                                        </m:e>
                                        <m:sub>
                                          <m:r>
                                            <a:rPr lang="en-US" altLang="ko-KR" sz="2400" b="0" i="1" smtClean="0">
                                              <a:latin typeface="Cambria Math" panose="02040503050406030204" pitchFamily="18" charset="0"/>
                                              <a:cs typeface="Times New Roman" panose="02020603050405020304" pitchFamily="18" charset="0"/>
                                            </a:rPr>
                                            <m:t>𝑖</m:t>
                                          </m:r>
                                        </m:sub>
                                      </m:sSub>
                                      <m:r>
                                        <a:rPr lang="en-US" altLang="ko-KR" sz="2400" i="1">
                                          <a:latin typeface="Cambria Math" panose="02040503050406030204" pitchFamily="18" charset="0"/>
                                          <a:cs typeface="Times New Roman" panose="02020603050405020304" pitchFamily="18" charset="0"/>
                                        </a:rPr>
                                        <m:t>−</m:t>
                                      </m:r>
                                      <m:sSub>
                                        <m:sSubPr>
                                          <m:ctrlPr>
                                            <a:rPr lang="en-US" altLang="ko-KR" sz="2400" b="1" i="1">
                                              <a:latin typeface="Cambria Math" panose="02040503050406030204" pitchFamily="18" charset="0"/>
                                              <a:cs typeface="Times New Roman" panose="02020603050405020304" pitchFamily="18" charset="0"/>
                                            </a:rPr>
                                          </m:ctrlPr>
                                        </m:sSubPr>
                                        <m:e>
                                          <m:r>
                                            <a:rPr lang="en-US" altLang="ko-KR" sz="2400" b="1">
                                              <a:latin typeface="Cambria Math" panose="02040503050406030204" pitchFamily="18" charset="0"/>
                                              <a:cs typeface="Times New Roman" panose="02020603050405020304" pitchFamily="18" charset="0"/>
                                            </a:rPr>
                                            <m:t>𝐩</m:t>
                                          </m:r>
                                        </m:e>
                                        <m:sub>
                                          <m:r>
                                            <a:rPr lang="en-US" altLang="ko-KR" sz="2400" b="0" i="1" smtClean="0">
                                              <a:latin typeface="Cambria Math" panose="02040503050406030204" pitchFamily="18" charset="0"/>
                                              <a:cs typeface="Times New Roman" panose="02020603050405020304" pitchFamily="18" charset="0"/>
                                            </a:rPr>
                                            <m:t>𝑗</m:t>
                                          </m:r>
                                        </m:sub>
                                      </m:sSub>
                                    </m:e>
                                  </m:d>
                                </m:e>
                                <m:sup>
                                  <m:r>
                                    <a:rPr lang="en-US" altLang="ko-KR" sz="2400" i="1">
                                      <a:latin typeface="Cambria Math" panose="02040503050406030204" pitchFamily="18" charset="0"/>
                                      <a:cs typeface="Times New Roman" panose="02020603050405020304" pitchFamily="18" charset="0"/>
                                    </a:rPr>
                                    <m:t>2</m:t>
                                  </m:r>
                                </m:sup>
                              </m:sSup>
                            </m:num>
                            <m:den>
                              <m:sSubSup>
                                <m:sSubSupPr>
                                  <m:ctrlPr>
                                    <a:rPr lang="en-US" altLang="ko-KR" sz="2400" i="1">
                                      <a:latin typeface="Cambria Math" panose="02040503050406030204" pitchFamily="18" charset="0"/>
                                      <a:cs typeface="Times New Roman" panose="02020603050405020304" pitchFamily="18" charset="0"/>
                                    </a:rPr>
                                  </m:ctrlPr>
                                </m:sSubSupPr>
                                <m:e>
                                  <m:r>
                                    <a:rPr lang="ko-KR" altLang="en-US" sz="2400" i="1">
                                      <a:latin typeface="Cambria Math" panose="02040503050406030204" pitchFamily="18" charset="0"/>
                                      <a:cs typeface="Times New Roman" panose="02020603050405020304" pitchFamily="18" charset="0"/>
                                    </a:rPr>
                                    <m:t>𝜎</m:t>
                                  </m:r>
                                </m:e>
                                <m:sub>
                                  <m:r>
                                    <a:rPr lang="en-US" altLang="ko-KR" sz="2400" b="0" i="1" smtClean="0">
                                      <a:latin typeface="Cambria Math" panose="02040503050406030204" pitchFamily="18" charset="0"/>
                                      <a:cs typeface="Times New Roman" panose="02020603050405020304" pitchFamily="18" charset="0"/>
                                    </a:rPr>
                                    <m:t>𝑃</m:t>
                                  </m:r>
                                </m:sub>
                                <m:sup>
                                  <m:r>
                                    <a:rPr lang="en-US" altLang="ko-KR" sz="2400" i="1">
                                      <a:latin typeface="Cambria Math" panose="02040503050406030204" pitchFamily="18" charset="0"/>
                                      <a:cs typeface="Times New Roman" panose="02020603050405020304" pitchFamily="18" charset="0"/>
                                    </a:rPr>
                                    <m:t>2</m:t>
                                  </m:r>
                                </m:sup>
                              </m:sSubSup>
                            </m:den>
                          </m:f>
                        </m:e>
                      </m:d>
                      <m:r>
                        <a:rPr lang="en-US" altLang="ko-KR" sz="2400" b="0" i="1" smtClean="0">
                          <a:latin typeface="Cambria Math" panose="02040503050406030204" pitchFamily="18" charset="0"/>
                          <a:ea typeface="Cambria Math" panose="02040503050406030204" pitchFamily="18" charset="0"/>
                        </a:rPr>
                        <m:t>, </m:t>
                      </m:r>
                      <m:r>
                        <a:rPr lang="en-US" altLang="ko-KR" sz="2400" b="1" i="1" smtClean="0">
                          <a:latin typeface="Cambria Math" panose="02040503050406030204" pitchFamily="18" charset="0"/>
                          <a:ea typeface="Cambria Math" panose="02040503050406030204" pitchFamily="18" charset="0"/>
                        </a:rPr>
                        <m:t> </m:t>
                      </m:r>
                      <m:sSub>
                        <m:sSubPr>
                          <m:ctrlPr>
                            <a:rPr lang="en-US" altLang="ko-KR" sz="2400" b="1" i="1">
                              <a:latin typeface="Cambria Math" panose="02040503050406030204" pitchFamily="18" charset="0"/>
                              <a:ea typeface="Cambria Math" panose="02040503050406030204" pitchFamily="18" charset="0"/>
                            </a:rPr>
                          </m:ctrlPr>
                        </m:sSubPr>
                        <m:e>
                          <m:d>
                            <m:dPr>
                              <m:begChr m:val="["/>
                              <m:endChr m:val="]"/>
                              <m:ctrlPr>
                                <a:rPr lang="en-US" altLang="ko-KR" sz="2400" b="1" i="1">
                                  <a:latin typeface="Cambria Math" panose="02040503050406030204" pitchFamily="18" charset="0"/>
                                  <a:ea typeface="Cambria Math" panose="02040503050406030204" pitchFamily="18" charset="0"/>
                                </a:rPr>
                              </m:ctrlPr>
                            </m:dPr>
                            <m:e>
                              <m:r>
                                <a:rPr lang="en-US" altLang="ko-KR" sz="2400" b="1" i="0" smtClean="0">
                                  <a:latin typeface="Cambria Math" panose="02040503050406030204" pitchFamily="18" charset="0"/>
                                  <a:ea typeface="Cambria Math" panose="02040503050406030204" pitchFamily="18" charset="0"/>
                                </a:rPr>
                                <m:t>𝐃</m:t>
                              </m:r>
                            </m:e>
                          </m:d>
                        </m:e>
                        <m:sub>
                          <m:r>
                            <a:rPr lang="en-US" altLang="ko-KR" sz="2400" b="0" i="1">
                              <a:latin typeface="Cambria Math" panose="02040503050406030204" pitchFamily="18" charset="0"/>
                              <a:ea typeface="Cambria Math" panose="02040503050406030204" pitchFamily="18" charset="0"/>
                            </a:rPr>
                            <m:t>𝑖</m:t>
                          </m:r>
                          <m:r>
                            <a:rPr lang="en-US" altLang="ko-KR" sz="2400" b="0" i="1" smtClean="0">
                              <a:latin typeface="Cambria Math" panose="02040503050406030204" pitchFamily="18" charset="0"/>
                              <a:ea typeface="Cambria Math" panose="02040503050406030204" pitchFamily="18" charset="0"/>
                            </a:rPr>
                            <m:t>𝑖</m:t>
                          </m:r>
                        </m:sub>
                      </m:sSub>
                      <m:r>
                        <a:rPr lang="en-US" altLang="ko-KR" sz="2400" b="1" i="1" smtClean="0">
                          <a:latin typeface="Cambria Math" panose="02040503050406030204" pitchFamily="18" charset="0"/>
                          <a:ea typeface="Cambria Math" panose="02040503050406030204" pitchFamily="18" charset="0"/>
                        </a:rPr>
                        <m:t>=</m:t>
                      </m:r>
                      <m:nary>
                        <m:naryPr>
                          <m:chr m:val="∑"/>
                          <m:limLoc m:val="subSup"/>
                          <m:supHide m:val="on"/>
                          <m:ctrlPr>
                            <a:rPr lang="en-US" altLang="ko-KR" sz="2400" b="1" i="1" smtClean="0">
                              <a:latin typeface="Cambria Math" panose="02040503050406030204" pitchFamily="18" charset="0"/>
                              <a:ea typeface="Cambria Math" panose="02040503050406030204" pitchFamily="18" charset="0"/>
                            </a:rPr>
                          </m:ctrlPr>
                        </m:naryPr>
                        <m:sub>
                          <m:r>
                            <m:rPr>
                              <m:brk m:alnAt="9"/>
                            </m:rPr>
                            <a:rPr lang="en-US" altLang="ko-KR" sz="2400" b="0" i="1" smtClean="0">
                              <a:latin typeface="Cambria Math" panose="02040503050406030204" pitchFamily="18" charset="0"/>
                              <a:ea typeface="Cambria Math" panose="02040503050406030204" pitchFamily="18" charset="0"/>
                            </a:rPr>
                            <m:t>𝑗</m:t>
                          </m:r>
                        </m:sub>
                        <m:sup/>
                        <m:e>
                          <m:sSub>
                            <m:sSubPr>
                              <m:ctrlPr>
                                <a:rPr lang="en-US" altLang="ko-KR" sz="2400" b="1" i="1">
                                  <a:latin typeface="Cambria Math" panose="02040503050406030204" pitchFamily="18" charset="0"/>
                                  <a:ea typeface="Cambria Math" panose="02040503050406030204" pitchFamily="18" charset="0"/>
                                </a:rPr>
                              </m:ctrlPr>
                            </m:sSubPr>
                            <m:e>
                              <m:d>
                                <m:dPr>
                                  <m:begChr m:val="["/>
                                  <m:endChr m:val="]"/>
                                  <m:ctrlPr>
                                    <a:rPr lang="en-US" altLang="ko-KR" sz="2400" b="1" i="1">
                                      <a:latin typeface="Cambria Math" panose="02040503050406030204" pitchFamily="18" charset="0"/>
                                      <a:ea typeface="Cambria Math" panose="02040503050406030204" pitchFamily="18" charset="0"/>
                                    </a:rPr>
                                  </m:ctrlPr>
                                </m:dPr>
                                <m:e>
                                  <m:r>
                                    <a:rPr lang="en-US" altLang="ko-KR" sz="2400" b="1" i="0" smtClean="0">
                                      <a:latin typeface="Cambria Math" panose="02040503050406030204" pitchFamily="18" charset="0"/>
                                      <a:ea typeface="Cambria Math" panose="02040503050406030204" pitchFamily="18" charset="0"/>
                                    </a:rPr>
                                    <m:t>𝐖</m:t>
                                  </m:r>
                                </m:e>
                              </m:d>
                            </m:e>
                            <m:sub>
                              <m:r>
                                <a:rPr lang="en-US" altLang="ko-KR" sz="2400" i="1">
                                  <a:latin typeface="Cambria Math" panose="02040503050406030204" pitchFamily="18" charset="0"/>
                                  <a:ea typeface="Cambria Math" panose="02040503050406030204" pitchFamily="18" charset="0"/>
                                </a:rPr>
                                <m:t>𝑖</m:t>
                              </m:r>
                              <m:r>
                                <a:rPr lang="en-US" altLang="ko-KR" sz="2400" b="0" i="1" smtClean="0">
                                  <a:latin typeface="Cambria Math" panose="02040503050406030204" pitchFamily="18" charset="0"/>
                                  <a:ea typeface="Cambria Math" panose="02040503050406030204" pitchFamily="18" charset="0"/>
                                </a:rPr>
                                <m:t>𝑗</m:t>
                              </m:r>
                            </m:sub>
                          </m:sSub>
                        </m:e>
                      </m:nary>
                    </m:oMath>
                  </m:oMathPara>
                </a14:m>
                <a:endParaRPr lang="en-US" altLang="ko-KR" sz="2400" i="1"/>
              </a:p>
              <a:p>
                <a:pPr marL="0" indent="0">
                  <a:buNone/>
                </a:pPr>
                <a:r>
                  <a:rPr lang="en-US" altLang="ko-KR"/>
                  <a:t>Diffusion of </a:t>
                </a:r>
                <a14:m>
                  <m:oMath xmlns:m="http://schemas.openxmlformats.org/officeDocument/2006/math">
                    <m:r>
                      <a:rPr lang="en-US" altLang="ko-KR" sz="2800" b="0" i="1" smtClean="0">
                        <a:latin typeface="Cambria Math" panose="02040503050406030204" pitchFamily="18" charset="0"/>
                        <a:cs typeface="Times New Roman" panose="02020603050405020304" pitchFamily="18" charset="0"/>
                      </a:rPr>
                      <m:t>𝑃</m:t>
                    </m:r>
                  </m:oMath>
                </a14:m>
                <a:r>
                  <a:rPr lang="en-US" altLang="ko-KR"/>
                  <a:t>:</a:t>
                </a:r>
              </a:p>
              <a:p>
                <a:pPr lvl="1"/>
                <a14:m>
                  <m:oMath xmlns:m="http://schemas.openxmlformats.org/officeDocument/2006/math">
                    <m:f>
                      <m:fPr>
                        <m:ctrlPr>
                          <a:rPr lang="en-US" altLang="ko-KR" i="1" smtClean="0">
                            <a:latin typeface="Cambria Math" panose="02040503050406030204" pitchFamily="18" charset="0"/>
                          </a:rPr>
                        </m:ctrlPr>
                      </m:fPr>
                      <m:num>
                        <m:r>
                          <a:rPr lang="ko-KR" altLang="en-US" i="1">
                            <a:latin typeface="Cambria Math" panose="02040503050406030204" pitchFamily="18" charset="0"/>
                          </a:rPr>
                          <m:t>𝜕</m:t>
                        </m:r>
                        <m:r>
                          <a:rPr lang="en-US" altLang="ko-KR" b="0" i="1" smtClean="0">
                            <a:latin typeface="Cambria Math" panose="02040503050406030204" pitchFamily="18" charset="0"/>
                          </a:rPr>
                          <m:t>𝑃</m:t>
                        </m:r>
                      </m:num>
                      <m:den>
                        <m:r>
                          <a:rPr lang="ko-KR" altLang="en-US" i="1" smtClean="0">
                            <a:latin typeface="Cambria Math" panose="02040503050406030204" pitchFamily="18" charset="0"/>
                          </a:rPr>
                          <m:t>𝜕</m:t>
                        </m:r>
                        <m:r>
                          <a:rPr lang="en-US" altLang="ko-KR" b="0" i="1" smtClean="0">
                            <a:latin typeface="Cambria Math" panose="02040503050406030204" pitchFamily="18" charset="0"/>
                          </a:rPr>
                          <m:t>𝑡</m:t>
                        </m:r>
                      </m:den>
                    </m:f>
                    <m:r>
                      <a:rPr lang="en-US" altLang="ko-KR" b="0" i="1" smtClean="0">
                        <a:latin typeface="Cambria Math" panose="02040503050406030204" pitchFamily="18" charset="0"/>
                      </a:rPr>
                      <m:t>=−</m:t>
                    </m:r>
                    <m:r>
                      <a:rPr lang="ko-KR" altLang="en-US" b="0" i="1" smtClean="0">
                        <a:latin typeface="Cambria Math" panose="02040503050406030204" pitchFamily="18" charset="0"/>
                      </a:rPr>
                      <m:t>𝛾</m:t>
                    </m:r>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𝑃</m:t>
                    </m:r>
                    <m:r>
                      <a:rPr lang="en-US" altLang="ko-KR" b="0" i="1" smtClean="0">
                        <a:latin typeface="Cambria Math" panose="02040503050406030204" pitchFamily="18" charset="0"/>
                        <a:ea typeface="Cambria Math" panose="02040503050406030204" pitchFamily="18" charset="0"/>
                      </a:rPr>
                      <m:t> ;</m:t>
                    </m:r>
                  </m:oMath>
                </a14:m>
                <a:endParaRPr lang="en-US" altLang="ko-KR" b="0" i="1">
                  <a:latin typeface="Cambria Math" panose="02040503050406030204" pitchFamily="18" charset="0"/>
                  <a:ea typeface="Cambria Math" panose="02040503050406030204" pitchFamily="18" charset="0"/>
                </a:endParaRPr>
              </a:p>
              <a:p>
                <a:pPr lvl="1"/>
                <a14:m>
                  <m:oMath xmlns:m="http://schemas.openxmlformats.org/officeDocument/2006/math">
                    <m:r>
                      <a:rPr lang="en-US" altLang="ko-KR" b="0" i="1" smtClean="0">
                        <a:latin typeface="Cambria Math" panose="02040503050406030204" pitchFamily="18" charset="0"/>
                        <a:ea typeface="Cambria Math" panose="02040503050406030204" pitchFamily="18" charset="0"/>
                      </a:rPr>
                      <m:t>𝑃</m:t>
                    </m:r>
                    <m:d>
                      <m:dPr>
                        <m:ctrlPr>
                          <a:rPr lang="en-US" altLang="ko-KR" b="0" i="1" smtClean="0">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r>
                          <a:rPr lang="en-US" altLang="ko-KR" i="1">
                            <a:latin typeface="Cambria Math" panose="02040503050406030204" pitchFamily="18" charset="0"/>
                            <a:ea typeface="Cambria Math" panose="02040503050406030204" pitchFamily="18" charset="0"/>
                          </a:rPr>
                          <m:t>+1</m:t>
                        </m:r>
                      </m:e>
                    </m:d>
                    <m:r>
                      <a:rPr lang="en-US" altLang="ko-KR" b="0" i="1" smtClean="0">
                        <a:latin typeface="Cambria Math" panose="02040503050406030204" pitchFamily="18" charset="0"/>
                        <a:ea typeface="Cambria Math" panose="02040503050406030204" pitchFamily="18" charset="0"/>
                      </a:rPr>
                      <m:t>−</m:t>
                    </m:r>
                    <m:r>
                      <a:rPr lang="en-US" altLang="ko-KR" i="1">
                        <a:latin typeface="Cambria Math" panose="02040503050406030204" pitchFamily="18" charset="0"/>
                        <a:ea typeface="Cambria Math" panose="02040503050406030204" pitchFamily="18" charset="0"/>
                      </a:rPr>
                      <m:t>𝑃</m:t>
                    </m:r>
                    <m:d>
                      <m:dPr>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r>
                      <a:rPr lang="en-US" altLang="ko-KR" b="0" i="1" smtClean="0">
                        <a:latin typeface="Cambria Math" panose="02040503050406030204" pitchFamily="18" charset="0"/>
                        <a:ea typeface="Cambria Math" panose="02040503050406030204" pitchFamily="18" charset="0"/>
                      </a:rPr>
                      <m:t>=</m:t>
                    </m:r>
                    <m:r>
                      <a:rPr lang="ko-KR" altLang="en-US" i="1">
                        <a:latin typeface="Cambria Math" panose="02040503050406030204" pitchFamily="18" charset="0"/>
                      </a:rPr>
                      <m:t>𝛾</m:t>
                    </m:r>
                    <m:r>
                      <a:rPr lang="en-US" altLang="ko-KR" i="1">
                        <a:latin typeface="Cambria Math" panose="02040503050406030204" pitchFamily="18" charset="0"/>
                        <a:ea typeface="Cambria Math" panose="02040503050406030204" pitchFamily="18" charset="0"/>
                      </a:rPr>
                      <m:t>∆</m:t>
                    </m:r>
                    <m:r>
                      <a:rPr lang="en-US" altLang="ko-KR" i="1">
                        <a:latin typeface="Cambria Math" panose="02040503050406030204" pitchFamily="18" charset="0"/>
                        <a:ea typeface="Cambria Math" panose="02040503050406030204" pitchFamily="18" charset="0"/>
                      </a:rPr>
                      <m:t>𝑃</m:t>
                    </m:r>
                    <m:d>
                      <m:dPr>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r>
                      <a:rPr lang="en-US" altLang="ko-KR" b="0" i="1" smtClean="0">
                        <a:latin typeface="Cambria Math" panose="02040503050406030204" pitchFamily="18" charset="0"/>
                        <a:ea typeface="Cambria Math" panose="02040503050406030204" pitchFamily="18" charset="0"/>
                      </a:rPr>
                      <m:t>;</m:t>
                    </m:r>
                  </m:oMath>
                </a14:m>
                <a:endParaRPr lang="ko-KR" altLang="en-US"/>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5268686"/>
              </a:xfrm>
              <a:blipFill>
                <a:blip r:embed="rId3"/>
                <a:stretch>
                  <a:fillRect l="-1105" t="-1852" r="-474"/>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Manifold denoising </a:t>
            </a:r>
            <a:r>
              <a:rPr lang="en-US" sz="2800">
                <a:solidFill>
                  <a:schemeClr val="bg1">
                    <a:lumMod val="50000"/>
                  </a:schemeClr>
                </a:solidFill>
              </a:rPr>
              <a:t>(Hein and Meier, 2007)</a:t>
            </a:r>
            <a:endParaRPr lang="ko-KR" altLang="en-US"/>
          </a:p>
        </p:txBody>
      </p:sp>
    </p:spTree>
    <p:extLst>
      <p:ext uri="{BB962C8B-B14F-4D97-AF65-F5344CB8AC3E}">
        <p14:creationId xmlns:p14="http://schemas.microsoft.com/office/powerpoint/2010/main" val="283089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01500"/>
            <a:ext cx="9144000" cy="766763"/>
          </a:xfrm>
        </p:spPr>
        <p:txBody>
          <a:bodyPr>
            <a:normAutofit fontScale="90000"/>
          </a:bodyPr>
          <a:lstStyle/>
          <a:p>
            <a:r>
              <a:rPr lang="en-US" sz="4800">
                <a:cs typeface="Calibri Light"/>
              </a:rPr>
              <a:t>Testing Using Privileged Information</a:t>
            </a:r>
          </a:p>
        </p:txBody>
      </p:sp>
      <p:sp>
        <p:nvSpPr>
          <p:cNvPr id="3" name="Subtitle 2"/>
          <p:cNvSpPr>
            <a:spLocks noGrp="1"/>
          </p:cNvSpPr>
          <p:nvPr>
            <p:ph type="subTitle" idx="1"/>
          </p:nvPr>
        </p:nvSpPr>
        <p:spPr>
          <a:xfrm>
            <a:off x="1524000" y="2144643"/>
            <a:ext cx="9144000" cy="512762"/>
          </a:xfrm>
        </p:spPr>
        <p:txBody>
          <a:bodyPr vert="horz" lIns="91440" tIns="45720" rIns="91440" bIns="45720" rtlCol="0" anchor="t">
            <a:normAutofit/>
          </a:bodyPr>
          <a:lstStyle/>
          <a:p>
            <a:r>
              <a:rPr lang="en-US" sz="2800">
                <a:solidFill>
                  <a:schemeClr val="tx1">
                    <a:lumMod val="50000"/>
                    <a:lumOff val="50000"/>
                  </a:schemeClr>
                </a:solidFill>
                <a:cs typeface="Calibri"/>
              </a:rPr>
              <a:t>By Adapting Features with Statistical Dependence</a:t>
            </a:r>
            <a:endParaRPr lang="en-US" sz="2800">
              <a:solidFill>
                <a:schemeClr val="tx1">
                  <a:lumMod val="50000"/>
                  <a:lumOff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40467125-3585-4DE9-801D-A171A8BE2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794" y="5610046"/>
            <a:ext cx="2063980" cy="78941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A33B2B10-EDE3-49FD-A9FD-2B4B893F6F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6687" y="5529137"/>
            <a:ext cx="2163383" cy="951231"/>
          </a:xfrm>
          <a:prstGeom prst="rect">
            <a:avLst/>
          </a:prstGeom>
        </p:spPr>
      </p:pic>
      <p:sp>
        <p:nvSpPr>
          <p:cNvPr id="10" name="TextBox 9">
            <a:extLst>
              <a:ext uri="{FF2B5EF4-FFF2-40B4-BE49-F238E27FC236}">
                <a16:creationId xmlns:a16="http://schemas.microsoft.com/office/drawing/2014/main" id="{2732AB8F-41AF-47A3-A597-29AE3DE89BF6}"/>
              </a:ext>
            </a:extLst>
          </p:cNvPr>
          <p:cNvSpPr txBox="1"/>
          <p:nvPr/>
        </p:nvSpPr>
        <p:spPr>
          <a:xfrm>
            <a:off x="7463880" y="3077284"/>
            <a:ext cx="2088995" cy="461665"/>
          </a:xfrm>
          <a:prstGeom prst="rect">
            <a:avLst/>
          </a:prstGeom>
          <a:noFill/>
        </p:spPr>
        <p:txBody>
          <a:bodyPr wrap="square">
            <a:spAutoFit/>
          </a:bodyPr>
          <a:lstStyle/>
          <a:p>
            <a:pPr algn="ctr"/>
            <a:r>
              <a:rPr lang="en-US" sz="2400">
                <a:cs typeface="Calibri"/>
              </a:rPr>
              <a:t>James Tompkin</a:t>
            </a:r>
            <a:endParaRPr lang="en-US" sz="2400"/>
          </a:p>
        </p:txBody>
      </p:sp>
      <p:sp>
        <p:nvSpPr>
          <p:cNvPr id="12" name="TextBox 11">
            <a:extLst>
              <a:ext uri="{FF2B5EF4-FFF2-40B4-BE49-F238E27FC236}">
                <a16:creationId xmlns:a16="http://schemas.microsoft.com/office/drawing/2014/main" id="{9DEC7CDC-D10A-451F-9425-F8743CE3AE99}"/>
              </a:ext>
            </a:extLst>
          </p:cNvPr>
          <p:cNvSpPr txBox="1"/>
          <p:nvPr/>
        </p:nvSpPr>
        <p:spPr>
          <a:xfrm>
            <a:off x="2770987" y="3088219"/>
            <a:ext cx="2088995" cy="461665"/>
          </a:xfrm>
          <a:prstGeom prst="rect">
            <a:avLst/>
          </a:prstGeom>
          <a:noFill/>
        </p:spPr>
        <p:txBody>
          <a:bodyPr wrap="square">
            <a:spAutoFit/>
          </a:bodyPr>
          <a:lstStyle/>
          <a:p>
            <a:pPr algn="ctr"/>
            <a:r>
              <a:rPr lang="en-US" sz="2400">
                <a:cs typeface="Calibri"/>
              </a:rPr>
              <a:t>Kwang In Kim </a:t>
            </a:r>
            <a:endParaRPr lang="en-US" sz="2400"/>
          </a:p>
        </p:txBody>
      </p:sp>
      <p:sp>
        <p:nvSpPr>
          <p:cNvPr id="14" name="TextBox 13">
            <a:extLst>
              <a:ext uri="{FF2B5EF4-FFF2-40B4-BE49-F238E27FC236}">
                <a16:creationId xmlns:a16="http://schemas.microsoft.com/office/drawing/2014/main" id="{6FA45EA3-592D-4F8C-B56D-F9421FC126DA}"/>
              </a:ext>
            </a:extLst>
          </p:cNvPr>
          <p:cNvSpPr txBox="1"/>
          <p:nvPr/>
        </p:nvSpPr>
        <p:spPr>
          <a:xfrm>
            <a:off x="3414043" y="6302360"/>
            <a:ext cx="1353015" cy="338554"/>
          </a:xfrm>
          <a:prstGeom prst="rect">
            <a:avLst/>
          </a:prstGeom>
          <a:noFill/>
        </p:spPr>
        <p:txBody>
          <a:bodyPr wrap="square">
            <a:spAutoFit/>
          </a:bodyPr>
          <a:lstStyle/>
          <a:p>
            <a:pPr algn="ctr"/>
            <a:r>
              <a:rPr lang="en-US" sz="1600">
                <a:latin typeface="Arial Narrow" panose="020B0606020202030204" pitchFamily="34" charset="0"/>
                <a:cs typeface="Calibri"/>
              </a:rPr>
              <a:t>South Korea</a:t>
            </a:r>
            <a:endParaRPr lang="en-US" sz="1600">
              <a:latin typeface="Arial Narrow" panose="020B0606020202030204" pitchFamily="34" charset="0"/>
            </a:endParaRPr>
          </a:p>
        </p:txBody>
      </p:sp>
      <p:sp>
        <p:nvSpPr>
          <p:cNvPr id="15" name="TextBox 14">
            <a:extLst>
              <a:ext uri="{FF2B5EF4-FFF2-40B4-BE49-F238E27FC236}">
                <a16:creationId xmlns:a16="http://schemas.microsoft.com/office/drawing/2014/main" id="{9993A10B-32F0-4522-A30F-C5FEED317CCD}"/>
              </a:ext>
            </a:extLst>
          </p:cNvPr>
          <p:cNvSpPr txBox="1"/>
          <p:nvPr/>
        </p:nvSpPr>
        <p:spPr>
          <a:xfrm>
            <a:off x="7627314" y="6364507"/>
            <a:ext cx="1353015" cy="369332"/>
          </a:xfrm>
          <a:prstGeom prst="rect">
            <a:avLst/>
          </a:prstGeom>
          <a:noFill/>
        </p:spPr>
        <p:txBody>
          <a:bodyPr wrap="square">
            <a:spAutoFit/>
          </a:bodyPr>
          <a:lstStyle/>
          <a:p>
            <a:pPr algn="ctr"/>
            <a:r>
              <a:rPr lang="en-US">
                <a:latin typeface="Garamond" panose="02020404030301010803" pitchFamily="18" charset="0"/>
                <a:cs typeface="Calibri"/>
              </a:rPr>
              <a:t>USA</a:t>
            </a:r>
            <a:endParaRPr lang="en-US">
              <a:latin typeface="Garamond" panose="02020404030301010803" pitchFamily="18" charset="0"/>
            </a:endParaRPr>
          </a:p>
        </p:txBody>
      </p:sp>
      <p:pic>
        <p:nvPicPr>
          <p:cNvPr id="1026" name="Picture 2">
            <a:extLst>
              <a:ext uri="{FF2B5EF4-FFF2-40B4-BE49-F238E27FC236}">
                <a16:creationId xmlns:a16="http://schemas.microsoft.com/office/drawing/2014/main" id="{6E4F0617-0313-4225-B4CC-23FADA16F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298" y="3538948"/>
            <a:ext cx="14763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mes Tompkin">
            <a:extLst>
              <a:ext uri="{FF2B5EF4-FFF2-40B4-BE49-F238E27FC236}">
                <a16:creationId xmlns:a16="http://schemas.microsoft.com/office/drawing/2014/main" id="{D016F60A-843A-477C-899C-D2D59241917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627314" y="3634197"/>
            <a:ext cx="17621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ome">
            <a:extLst>
              <a:ext uri="{FF2B5EF4-FFF2-40B4-BE49-F238E27FC236}">
                <a16:creationId xmlns:a16="http://schemas.microsoft.com/office/drawing/2014/main" id="{FB6FC7E6-9897-4089-8C8C-51C12B923826}"/>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7058" y="304345"/>
            <a:ext cx="2677278" cy="62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864288"/>
      </p:ext>
    </p:extLst>
  </p:cSld>
  <p:clrMapOvr>
    <a:masterClrMapping/>
  </p:clrMapOvr>
  <p:transition advTm="5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0D72A92-2CE9-47C4-AFCA-237524C03B98}"/>
              </a:ext>
            </a:extLst>
          </p:cNvPr>
          <p:cNvSpPr txBox="1"/>
          <p:nvPr/>
        </p:nvSpPr>
        <p:spPr>
          <a:xfrm>
            <a:off x="376574" y="1274693"/>
            <a:ext cx="1146782" cy="461665"/>
          </a:xfrm>
          <a:prstGeom prst="rect">
            <a:avLst/>
          </a:prstGeom>
          <a:noFill/>
          <a:effectLst/>
        </p:spPr>
        <p:txBody>
          <a:bodyPr wrap="square" rtlCol="0">
            <a:spAutoFit/>
          </a:bodyPr>
          <a:lstStyle/>
          <a:p>
            <a:pPr algn="ctr"/>
            <a:r>
              <a:rPr lang="en-US" altLang="ko-KR" sz="2400" i="1"/>
              <a:t>Testing</a:t>
            </a:r>
            <a:endParaRPr lang="ko-KR" altLang="en-US" sz="2400" i="1"/>
          </a:p>
        </p:txBody>
      </p:sp>
      <p:pic>
        <p:nvPicPr>
          <p:cNvPr id="37" name="Picture 2" descr="Desert Road | Desert Road on the way to Furnace Creek in Dea… | Flickr">
            <a:extLst>
              <a:ext uri="{FF2B5EF4-FFF2-40B4-BE49-F238E27FC236}">
                <a16:creationId xmlns:a16="http://schemas.microsoft.com/office/drawing/2014/main" id="{93FD1AB1-97F7-4AA5-9C07-7305F6AFE5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78" r="12178"/>
          <a:stretch/>
        </p:blipFill>
        <p:spPr bwMode="auto">
          <a:xfrm>
            <a:off x="1713785" y="1665081"/>
            <a:ext cx="967297" cy="95905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직선 화살표 연결선 16">
            <a:extLst>
              <a:ext uri="{FF2B5EF4-FFF2-40B4-BE49-F238E27FC236}">
                <a16:creationId xmlns:a16="http://schemas.microsoft.com/office/drawing/2014/main" id="{428AC628-9F14-4D91-8DB3-C8B953FBCE0F}"/>
              </a:ext>
            </a:extLst>
          </p:cNvPr>
          <p:cNvCxnSpPr>
            <a:cxnSpLocks/>
            <a:stCxn id="37" idx="2"/>
            <a:endCxn id="39" idx="0"/>
          </p:cNvCxnSpPr>
          <p:nvPr/>
        </p:nvCxnSpPr>
        <p:spPr>
          <a:xfrm>
            <a:off x="2197434" y="2624138"/>
            <a:ext cx="2" cy="46443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직사각형 17">
                <a:extLst>
                  <a:ext uri="{FF2B5EF4-FFF2-40B4-BE49-F238E27FC236}">
                    <a16:creationId xmlns:a16="http://schemas.microsoft.com/office/drawing/2014/main" id="{A8FB05E4-C9E9-46CA-9206-DB69AD6B3660}"/>
                  </a:ext>
                </a:extLst>
              </p:cNvPr>
              <p:cNvSpPr/>
              <p:nvPr/>
            </p:nvSpPr>
            <p:spPr>
              <a:xfrm>
                <a:off x="1058583"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39" name="직사각형 17">
                <a:extLst>
                  <a:ext uri="{FF2B5EF4-FFF2-40B4-BE49-F238E27FC236}">
                    <a16:creationId xmlns:a16="http://schemas.microsoft.com/office/drawing/2014/main" id="{A8FB05E4-C9E9-46CA-9206-DB69AD6B3660}"/>
                  </a:ext>
                </a:extLst>
              </p:cNvPr>
              <p:cNvSpPr>
                <a:spLocks noRot="1" noChangeAspect="1" noMove="1" noResize="1" noEditPoints="1" noAdjustHandles="1" noChangeArrowheads="1" noChangeShapeType="1" noTextEdit="1"/>
              </p:cNvSpPr>
              <p:nvPr/>
            </p:nvSpPr>
            <p:spPr>
              <a:xfrm>
                <a:off x="1058583" y="3088575"/>
                <a:ext cx="2277705" cy="920161"/>
              </a:xfrm>
              <a:prstGeom prst="rect">
                <a:avLst/>
              </a:prstGeom>
              <a:blipFill>
                <a:blip r:embed="rId4"/>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직사각형 18">
                <a:extLst>
                  <a:ext uri="{FF2B5EF4-FFF2-40B4-BE49-F238E27FC236}">
                    <a16:creationId xmlns:a16="http://schemas.microsoft.com/office/drawing/2014/main" id="{297B0112-49CC-4453-806C-FFB9C571277B}"/>
                  </a:ext>
                </a:extLst>
              </p:cNvPr>
              <p:cNvSpPr/>
              <p:nvPr/>
            </p:nvSpPr>
            <p:spPr>
              <a:xfrm>
                <a:off x="1058582"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40" name="직사각형 18">
                <a:extLst>
                  <a:ext uri="{FF2B5EF4-FFF2-40B4-BE49-F238E27FC236}">
                    <a16:creationId xmlns:a16="http://schemas.microsoft.com/office/drawing/2014/main" id="{297B0112-49CC-4453-806C-FFB9C571277B}"/>
                  </a:ext>
                </a:extLst>
              </p:cNvPr>
              <p:cNvSpPr>
                <a:spLocks noRot="1" noChangeAspect="1" noMove="1" noResize="1" noEditPoints="1" noAdjustHandles="1" noChangeArrowheads="1" noChangeShapeType="1" noTextEdit="1"/>
              </p:cNvSpPr>
              <p:nvPr/>
            </p:nvSpPr>
            <p:spPr>
              <a:xfrm>
                <a:off x="1058582" y="4467838"/>
                <a:ext cx="2277705" cy="920161"/>
              </a:xfrm>
              <a:prstGeom prst="rect">
                <a:avLst/>
              </a:prstGeom>
              <a:blipFill>
                <a:blip r:embed="rId5"/>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41" name="직선 화살표 연결선 19">
            <a:extLst>
              <a:ext uri="{FF2B5EF4-FFF2-40B4-BE49-F238E27FC236}">
                <a16:creationId xmlns:a16="http://schemas.microsoft.com/office/drawing/2014/main" id="{C5F5F0F7-1BCD-4CEF-9B39-C88FEF674B48}"/>
              </a:ext>
            </a:extLst>
          </p:cNvPr>
          <p:cNvCxnSpPr>
            <a:cxnSpLocks/>
            <a:stCxn id="39" idx="2"/>
            <a:endCxn id="40" idx="0"/>
          </p:cNvCxnSpPr>
          <p:nvPr/>
        </p:nvCxnSpPr>
        <p:spPr>
          <a:xfrm flipH="1">
            <a:off x="2197435"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2" name="직선 화살표 연결선 20">
            <a:extLst>
              <a:ext uri="{FF2B5EF4-FFF2-40B4-BE49-F238E27FC236}">
                <a16:creationId xmlns:a16="http://schemas.microsoft.com/office/drawing/2014/main" id="{AC9C0B95-5D5B-44F1-8DE7-A6C929219132}"/>
              </a:ext>
            </a:extLst>
          </p:cNvPr>
          <p:cNvCxnSpPr>
            <a:cxnSpLocks/>
            <a:stCxn id="40" idx="2"/>
            <a:endCxn id="43" idx="0"/>
          </p:cNvCxnSpPr>
          <p:nvPr/>
        </p:nvCxnSpPr>
        <p:spPr>
          <a:xfrm>
            <a:off x="2197435"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0AB8F61-4C15-4C10-9E5B-A7BAD73B0CB2}"/>
              </a:ext>
            </a:extLst>
          </p:cNvPr>
          <p:cNvSpPr txBox="1"/>
          <p:nvPr/>
        </p:nvSpPr>
        <p:spPr>
          <a:xfrm>
            <a:off x="1237721"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sp>
        <p:nvSpPr>
          <p:cNvPr id="50" name="제목 1">
            <a:extLst>
              <a:ext uri="{FF2B5EF4-FFF2-40B4-BE49-F238E27FC236}">
                <a16:creationId xmlns:a16="http://schemas.microsoft.com/office/drawing/2014/main" id="{F25B3B95-994F-41AD-9820-7A7034270760}"/>
              </a:ext>
            </a:extLst>
          </p:cNvPr>
          <p:cNvSpPr>
            <a:spLocks noGrp="1"/>
          </p:cNvSpPr>
          <p:nvPr>
            <p:ph type="title"/>
          </p:nvPr>
        </p:nvSpPr>
        <p:spPr>
          <a:xfrm>
            <a:off x="309093" y="152625"/>
            <a:ext cx="11526592" cy="643199"/>
          </a:xfrm>
          <a:effectLst/>
        </p:spPr>
        <p:txBody>
          <a:bodyPr>
            <a:normAutofit fontScale="90000"/>
          </a:bodyPr>
          <a:lstStyle/>
          <a:p>
            <a:pPr algn="ctr"/>
            <a:r>
              <a:rPr lang="en-US" altLang="ko-KR"/>
              <a:t>TUPI </a:t>
            </a:r>
            <a:r>
              <a:rPr lang="en-US">
                <a:cs typeface="Calibri"/>
              </a:rPr>
              <a:t>by Adapting Features with Statistical Dependence</a:t>
            </a:r>
            <a:r>
              <a:rPr lang="en-US" altLang="ko-KR"/>
              <a:t> </a:t>
            </a:r>
            <a:endParaRPr lang="ko-KR" altLang="en-US"/>
          </a:p>
        </p:txBody>
      </p:sp>
      <p:grpSp>
        <p:nvGrpSpPr>
          <p:cNvPr id="27" name="Group 26">
            <a:extLst>
              <a:ext uri="{FF2B5EF4-FFF2-40B4-BE49-F238E27FC236}">
                <a16:creationId xmlns:a16="http://schemas.microsoft.com/office/drawing/2014/main" id="{AFF65C40-986F-4597-98A5-2A20A0408439}"/>
              </a:ext>
            </a:extLst>
          </p:cNvPr>
          <p:cNvGrpSpPr/>
          <p:nvPr/>
        </p:nvGrpSpPr>
        <p:grpSpPr>
          <a:xfrm>
            <a:off x="2681153" y="2159060"/>
            <a:ext cx="3793215" cy="2779190"/>
            <a:chOff x="2925582" y="2148730"/>
            <a:chExt cx="3793215" cy="2779190"/>
          </a:xfrm>
        </p:grpSpPr>
        <mc:AlternateContent xmlns:mc="http://schemas.openxmlformats.org/markup-compatibility/2006" xmlns:a14="http://schemas.microsoft.com/office/drawing/2010/main">
          <mc:Choice Requires="a14">
            <p:sp>
              <p:nvSpPr>
                <p:cNvPr id="51" name="직사각형 17">
                  <a:extLst>
                    <a:ext uri="{FF2B5EF4-FFF2-40B4-BE49-F238E27FC236}">
                      <a16:creationId xmlns:a16="http://schemas.microsoft.com/office/drawing/2014/main" id="{1B1EEE1A-5D47-486D-A46E-B822803451DC}"/>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spc="600">
                      <a:solidFill>
                        <a:schemeClr val="accent5">
                          <a:lumMod val="50000"/>
                        </a:schemeClr>
                      </a:solidFill>
                      <a:cs typeface="Arial" panose="020B0604020202020204" pitchFamily="34" charset="0"/>
                    </a:rPr>
                    <a:t> </a:t>
                  </a:r>
                  <a:r>
                    <a:rPr lang="en-US" altLang="ko-KR" sz="2400">
                      <a:solidFill>
                        <a:schemeClr val="accent5">
                          <a:lumMod val="50000"/>
                        </a:schemeClr>
                      </a:solidFill>
                      <a:cs typeface="Arial" panose="020B0604020202020204" pitchFamily="34" charset="0"/>
                    </a:rPr>
                    <a:t>extractor </a:t>
                  </a:r>
                  <a14:m>
                    <m:oMath xmlns:m="http://schemas.openxmlformats.org/officeDocument/2006/math">
                      <m:sSup>
                        <m:sSupPr>
                          <m:ctrlP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ctrlPr>
                        </m:sSupPr>
                        <m:e>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e>
                        <m:sup>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1</m:t>
                          </m:r>
                        </m:sup>
                      </m:sSup>
                    </m:oMath>
                  </a14:m>
                  <a:endParaRPr lang="ko-KR" altLang="en-US" i="1">
                    <a:solidFill>
                      <a:schemeClr val="accent5">
                        <a:lumMod val="50000"/>
                      </a:schemeClr>
                    </a:solidFill>
                    <a:cs typeface="Arial" panose="020B0604020202020204" pitchFamily="34" charset="0"/>
                  </a:endParaRPr>
                </a:p>
              </p:txBody>
            </p:sp>
          </mc:Choice>
          <mc:Fallback xmlns="">
            <p:sp>
              <p:nvSpPr>
                <p:cNvPr id="51" name="직사각형 17">
                  <a:extLst>
                    <a:ext uri="{FF2B5EF4-FFF2-40B4-BE49-F238E27FC236}">
                      <a16:creationId xmlns:a16="http://schemas.microsoft.com/office/drawing/2014/main" id="{1B1EEE1A-5D47-486D-A46E-B822803451DC}"/>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6"/>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52" name="직선 화살표 연결선 16">
              <a:extLst>
                <a:ext uri="{FF2B5EF4-FFF2-40B4-BE49-F238E27FC236}">
                  <a16:creationId xmlns:a16="http://schemas.microsoft.com/office/drawing/2014/main" id="{BB9C0947-1939-429E-A822-31DCFB668413}"/>
                </a:ext>
              </a:extLst>
            </p:cNvPr>
            <p:cNvCxnSpPr>
              <a:cxnSpLocks/>
              <a:endCxn id="51" idx="0"/>
            </p:cNvCxnSpPr>
            <p:nvPr/>
          </p:nvCxnSpPr>
          <p:spPr>
            <a:xfrm>
              <a:off x="2925582" y="2148730"/>
              <a:ext cx="2596719"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3" name="직선 화살표 연결선 16">
              <a:extLst>
                <a:ext uri="{FF2B5EF4-FFF2-40B4-BE49-F238E27FC236}">
                  <a16:creationId xmlns:a16="http://schemas.microsoft.com/office/drawing/2014/main" id="{9B23AB32-4773-4943-AF60-7F89F79CF5A9}"/>
                </a:ext>
              </a:extLst>
            </p:cNvPr>
            <p:cNvCxnSpPr>
              <a:cxnSpLocks/>
              <a:stCxn id="51" idx="2"/>
            </p:cNvCxnSpPr>
            <p:nvPr/>
          </p:nvCxnSpPr>
          <p:spPr>
            <a:xfrm rot="5400000">
              <a:off x="4091951" y="3497569"/>
              <a:ext cx="919184" cy="1941517"/>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7BFE7FCC-98A6-44E5-97E3-844C48455FD1}"/>
              </a:ext>
            </a:extLst>
          </p:cNvPr>
          <p:cNvGrpSpPr/>
          <p:nvPr/>
        </p:nvGrpSpPr>
        <p:grpSpPr>
          <a:xfrm>
            <a:off x="5277872" y="2159060"/>
            <a:ext cx="4372876" cy="2779191"/>
            <a:chOff x="2345921" y="2148730"/>
            <a:chExt cx="4372876" cy="2779191"/>
          </a:xfrm>
        </p:grpSpPr>
        <mc:AlternateContent xmlns:mc="http://schemas.openxmlformats.org/markup-compatibility/2006" xmlns:a14="http://schemas.microsoft.com/office/drawing/2010/main">
          <mc:Choice Requires="a14">
            <p:sp>
              <p:nvSpPr>
                <p:cNvPr id="55" name="직사각형 17">
                  <a:extLst>
                    <a:ext uri="{FF2B5EF4-FFF2-40B4-BE49-F238E27FC236}">
                      <a16:creationId xmlns:a16="http://schemas.microsoft.com/office/drawing/2014/main" id="{A1CC08E7-D727-410D-BDD1-172BBD0D96BD}"/>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sSup>
                        <m:sSupPr>
                          <m:ctrlP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ctrlPr>
                        </m:sSupPr>
                        <m:e>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e>
                        <m:sup>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𝑚</m:t>
                          </m:r>
                        </m:sup>
                      </m:sSup>
                    </m:oMath>
                  </a14:m>
                  <a:endParaRPr lang="ko-KR" altLang="en-US" i="1">
                    <a:solidFill>
                      <a:schemeClr val="accent5">
                        <a:lumMod val="50000"/>
                      </a:schemeClr>
                    </a:solidFill>
                    <a:cs typeface="Arial" panose="020B0604020202020204" pitchFamily="34" charset="0"/>
                  </a:endParaRPr>
                </a:p>
              </p:txBody>
            </p:sp>
          </mc:Choice>
          <mc:Fallback xmlns="">
            <p:sp>
              <p:nvSpPr>
                <p:cNvPr id="55" name="직사각형 17">
                  <a:extLst>
                    <a:ext uri="{FF2B5EF4-FFF2-40B4-BE49-F238E27FC236}">
                      <a16:creationId xmlns:a16="http://schemas.microsoft.com/office/drawing/2014/main" id="{A1CC08E7-D727-410D-BDD1-172BBD0D96BD}"/>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7"/>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56" name="직선 화살표 연결선 16">
              <a:extLst>
                <a:ext uri="{FF2B5EF4-FFF2-40B4-BE49-F238E27FC236}">
                  <a16:creationId xmlns:a16="http://schemas.microsoft.com/office/drawing/2014/main" id="{0FAE5D67-4D71-4DFD-83F2-5FDE07468A00}"/>
                </a:ext>
              </a:extLst>
            </p:cNvPr>
            <p:cNvCxnSpPr>
              <a:cxnSpLocks/>
              <a:endCxn id="55" idx="0"/>
            </p:cNvCxnSpPr>
            <p:nvPr/>
          </p:nvCxnSpPr>
          <p:spPr>
            <a:xfrm>
              <a:off x="2345921" y="2148730"/>
              <a:ext cx="3176380"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7" name="직선 화살표 연결선 16">
              <a:extLst>
                <a:ext uri="{FF2B5EF4-FFF2-40B4-BE49-F238E27FC236}">
                  <a16:creationId xmlns:a16="http://schemas.microsoft.com/office/drawing/2014/main" id="{932BC0B3-5225-48DB-84E0-7079F6F00560}"/>
                </a:ext>
              </a:extLst>
            </p:cNvPr>
            <p:cNvCxnSpPr>
              <a:cxnSpLocks/>
              <a:stCxn id="55" idx="2"/>
            </p:cNvCxnSpPr>
            <p:nvPr/>
          </p:nvCxnSpPr>
          <p:spPr>
            <a:xfrm rot="5400000">
              <a:off x="3474518" y="2880138"/>
              <a:ext cx="919187" cy="3176380"/>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765525B-E78A-4FA7-B948-87A3CFCBD189}"/>
                  </a:ext>
                </a:extLst>
              </p:cNvPr>
              <p:cNvSpPr txBox="1"/>
              <p:nvPr/>
            </p:nvSpPr>
            <p:spPr>
              <a:xfrm>
                <a:off x="6629401" y="3318310"/>
                <a:ext cx="573660" cy="461665"/>
              </a:xfrm>
              <a:prstGeom prst="rect">
                <a:avLst/>
              </a:prstGeom>
              <a:noFill/>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400" i="1" smtClean="0">
                          <a:latin typeface="Cambria Math" panose="02040503050406030204" pitchFamily="18" charset="0"/>
                          <a:ea typeface="Cambria Math" panose="02040503050406030204" pitchFamily="18" charset="0"/>
                        </a:rPr>
                        <m:t>⋯</m:t>
                      </m:r>
                    </m:oMath>
                  </m:oMathPara>
                </a14:m>
                <a:endParaRPr lang="ko-KR" altLang="en-US" sz="2400" i="1"/>
              </a:p>
            </p:txBody>
          </p:sp>
        </mc:Choice>
        <mc:Fallback xmlns="">
          <p:sp>
            <p:nvSpPr>
              <p:cNvPr id="58" name="TextBox 57">
                <a:extLst>
                  <a:ext uri="{FF2B5EF4-FFF2-40B4-BE49-F238E27FC236}">
                    <a16:creationId xmlns:a16="http://schemas.microsoft.com/office/drawing/2014/main" id="{F765525B-E78A-4FA7-B948-87A3CFCBD189}"/>
                  </a:ext>
                </a:extLst>
              </p:cNvPr>
              <p:cNvSpPr txBox="1">
                <a:spLocks noRot="1" noChangeAspect="1" noMove="1" noResize="1" noEditPoints="1" noAdjustHandles="1" noChangeArrowheads="1" noChangeShapeType="1" noTextEdit="1"/>
              </p:cNvSpPr>
              <p:nvPr/>
            </p:nvSpPr>
            <p:spPr>
              <a:xfrm>
                <a:off x="6629401" y="3318310"/>
                <a:ext cx="573660" cy="461665"/>
              </a:xfrm>
              <a:prstGeom prst="rect">
                <a:avLst/>
              </a:prstGeom>
              <a:blipFill>
                <a:blip r:embed="rId8"/>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08358FD-E463-45F4-9434-93EB7EB883A4}"/>
                  </a:ext>
                </a:extLst>
              </p:cNvPr>
              <p:cNvSpPr txBox="1"/>
              <p:nvPr/>
            </p:nvSpPr>
            <p:spPr>
              <a:xfrm>
                <a:off x="1472533" y="802699"/>
                <a:ext cx="5357641" cy="461665"/>
              </a:xfrm>
              <a:prstGeom prst="rect">
                <a:avLst/>
              </a:prstGeom>
              <a:noFill/>
              <a:effectLst/>
            </p:spPr>
            <p:txBody>
              <a:bodyPr wrap="square" rtlCol="0">
                <a:spAutoFit/>
              </a:bodyPr>
              <a:lstStyle/>
              <a:p>
                <a:r>
                  <a:rPr lang="en-US" altLang="ko-KR" sz="2400" i="1"/>
                  <a:t>: Feature extractor </a:t>
                </a:r>
                <a14:m>
                  <m:oMath xmlns:m="http://schemas.openxmlformats.org/officeDocument/2006/math">
                    <m:r>
                      <a:rPr lang="en-US" altLang="ko-KR" sz="2400" i="1" dirty="0" smtClean="0">
                        <a:latin typeface="Cambria Math" panose="02040503050406030204" pitchFamily="18" charset="0"/>
                      </a:rPr>
                      <m:t>𝑔</m:t>
                    </m:r>
                  </m:oMath>
                </a14:m>
                <a:r>
                  <a:rPr lang="en-US" altLang="ko-KR" sz="2400" i="1"/>
                  <a:t> and predictor </a:t>
                </a:r>
                <a14:m>
                  <m:oMath xmlns:m="http://schemas.openxmlformats.org/officeDocument/2006/math">
                    <m:r>
                      <a:rPr lang="en-US" altLang="ko-KR" sz="2400" i="1" dirty="0" smtClean="0">
                        <a:latin typeface="Cambria Math" panose="02040503050406030204" pitchFamily="18" charset="0"/>
                      </a:rPr>
                      <m:t>𝑓</m:t>
                    </m:r>
                  </m:oMath>
                </a14:m>
                <a:endParaRPr lang="ko-KR" altLang="en-US" sz="2400" i="1"/>
              </a:p>
            </p:txBody>
          </p:sp>
        </mc:Choice>
        <mc:Fallback xmlns="">
          <p:sp>
            <p:nvSpPr>
              <p:cNvPr id="31" name="TextBox 30">
                <a:extLst>
                  <a:ext uri="{FF2B5EF4-FFF2-40B4-BE49-F238E27FC236}">
                    <a16:creationId xmlns:a16="http://schemas.microsoft.com/office/drawing/2014/main" id="{508358FD-E463-45F4-9434-93EB7EB883A4}"/>
                  </a:ext>
                </a:extLst>
              </p:cNvPr>
              <p:cNvSpPr txBox="1">
                <a:spLocks noRot="1" noChangeAspect="1" noMove="1" noResize="1" noEditPoints="1" noAdjustHandles="1" noChangeArrowheads="1" noChangeShapeType="1" noTextEdit="1"/>
              </p:cNvSpPr>
              <p:nvPr/>
            </p:nvSpPr>
            <p:spPr>
              <a:xfrm>
                <a:off x="1472533" y="802699"/>
                <a:ext cx="5357641" cy="461665"/>
              </a:xfrm>
              <a:prstGeom prst="rect">
                <a:avLst/>
              </a:prstGeom>
              <a:blipFill>
                <a:blip r:embed="rId9"/>
                <a:stretch>
                  <a:fillRect l="-1822" t="-10667" b="-30667"/>
                </a:stretch>
              </a:blipFill>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A967FAF1-195F-40C4-8FCA-762BDA2DCA6B}"/>
              </a:ext>
            </a:extLst>
          </p:cNvPr>
          <p:cNvSpPr txBox="1"/>
          <p:nvPr/>
        </p:nvSpPr>
        <p:spPr>
          <a:xfrm>
            <a:off x="430805" y="809574"/>
            <a:ext cx="1255554" cy="461665"/>
          </a:xfrm>
          <a:prstGeom prst="rect">
            <a:avLst/>
          </a:prstGeom>
          <a:noFill/>
          <a:effectLst/>
        </p:spPr>
        <p:txBody>
          <a:bodyPr wrap="square" rtlCol="0">
            <a:spAutoFit/>
          </a:bodyPr>
          <a:lstStyle/>
          <a:p>
            <a:pPr algn="ctr"/>
            <a:r>
              <a:rPr lang="en-US" altLang="ko-KR" sz="2400" i="1"/>
              <a:t>Training</a:t>
            </a:r>
            <a:endParaRPr lang="ko-KR" altLang="en-US" sz="2400" i="1"/>
          </a:p>
        </p:txBody>
      </p:sp>
      <mc:AlternateContent xmlns:mc="http://schemas.openxmlformats.org/markup-compatibility/2006" xmlns:a14="http://schemas.microsoft.com/office/drawing/2010/main">
        <mc:Choice Requires="a14">
          <p:sp>
            <p:nvSpPr>
              <p:cNvPr id="30" name="직사각형 15">
                <a:extLst>
                  <a:ext uri="{FF2B5EF4-FFF2-40B4-BE49-F238E27FC236}">
                    <a16:creationId xmlns:a16="http://schemas.microsoft.com/office/drawing/2014/main" id="{05D71C65-6681-4046-93F5-FD9575A08E6F}"/>
                  </a:ext>
                </a:extLst>
              </p:cNvPr>
              <p:cNvSpPr/>
              <p:nvPr/>
            </p:nvSpPr>
            <p:spPr>
              <a:xfrm>
                <a:off x="4029073" y="4043666"/>
                <a:ext cx="2621292" cy="434991"/>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800" i="1">
                              <a:latin typeface="Cambria Math" panose="02040503050406030204" pitchFamily="18" charset="0"/>
                            </a:rPr>
                          </m:ctrlPr>
                        </m:sSupPr>
                        <m:e>
                          <m:r>
                            <a:rPr lang="en-US" altLang="ko-KR" sz="2800" i="1">
                              <a:latin typeface="Cambria Math" panose="02040503050406030204" pitchFamily="18" charset="0"/>
                            </a:rPr>
                            <m:t>𝐻</m:t>
                          </m:r>
                        </m:e>
                        <m:sup>
                          <m:r>
                            <a:rPr lang="en-US" altLang="ko-KR" sz="2800" i="1">
                              <a:latin typeface="Cambria Math" panose="02040503050406030204" pitchFamily="18" charset="0"/>
                            </a:rPr>
                            <m:t>1</m:t>
                          </m:r>
                        </m:sup>
                      </m:sSup>
                      <m:r>
                        <a:rPr lang="en-US" altLang="ko-KR" sz="2800" i="1">
                          <a:latin typeface="Cambria Math" panose="02040503050406030204" pitchFamily="18" charset="0"/>
                        </a:rPr>
                        <m:t>=</m:t>
                      </m:r>
                      <m:d>
                        <m:dPr>
                          <m:begChr m:val="{"/>
                          <m:endChr m:val="}"/>
                          <m:ctrlPr>
                            <a:rPr lang="en-US" altLang="ko-KR" sz="2800" i="1">
                              <a:latin typeface="Cambria Math" panose="02040503050406030204" pitchFamily="18" charset="0"/>
                            </a:rPr>
                          </m:ctrlPr>
                        </m:dPr>
                        <m:e>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1</m:t>
                              </m:r>
                            </m:sup>
                          </m:sSubSup>
                          <m:r>
                            <a:rPr lang="en-US" altLang="ko-KR" sz="2800" i="1">
                              <a:latin typeface="Cambria Math" panose="02040503050406030204" pitchFamily="18" charset="0"/>
                            </a:rPr>
                            <m:t>,…,</m:t>
                          </m:r>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1</m:t>
                              </m:r>
                            </m:sup>
                          </m:sSubSup>
                        </m:e>
                      </m:d>
                    </m:oMath>
                  </m:oMathPara>
                </a14:m>
                <a:endParaRPr lang="ko-KR" altLang="en-US" sz="2800" i="1">
                  <a:latin typeface="Cambria Math" panose="02040503050406030204" pitchFamily="18" charset="0"/>
                  <a:cs typeface="Times New Roman" panose="02020603050405020304" pitchFamily="18" charset="0"/>
                </a:endParaRPr>
              </a:p>
            </p:txBody>
          </p:sp>
        </mc:Choice>
        <mc:Fallback xmlns="">
          <p:sp>
            <p:nvSpPr>
              <p:cNvPr id="30" name="직사각형 15">
                <a:extLst>
                  <a:ext uri="{FF2B5EF4-FFF2-40B4-BE49-F238E27FC236}">
                    <a16:creationId xmlns:a16="http://schemas.microsoft.com/office/drawing/2014/main" id="{05D71C65-6681-4046-93F5-FD9575A08E6F}"/>
                  </a:ext>
                </a:extLst>
              </p:cNvPr>
              <p:cNvSpPr>
                <a:spLocks noRot="1" noChangeAspect="1" noMove="1" noResize="1" noEditPoints="1" noAdjustHandles="1" noChangeArrowheads="1" noChangeShapeType="1" noTextEdit="1"/>
              </p:cNvSpPr>
              <p:nvPr/>
            </p:nvSpPr>
            <p:spPr>
              <a:xfrm>
                <a:off x="4029073" y="4043666"/>
                <a:ext cx="2621292" cy="43499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직사각형 21">
                <a:extLst>
                  <a:ext uri="{FF2B5EF4-FFF2-40B4-BE49-F238E27FC236}">
                    <a16:creationId xmlns:a16="http://schemas.microsoft.com/office/drawing/2014/main" id="{03A7E5EA-B009-4A69-BB56-0D280058BB89}"/>
                  </a:ext>
                </a:extLst>
              </p:cNvPr>
              <p:cNvSpPr/>
              <p:nvPr/>
            </p:nvSpPr>
            <p:spPr>
              <a:xfrm>
                <a:off x="7043612" y="4043879"/>
                <a:ext cx="2909280" cy="430887"/>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800" i="1">
                              <a:latin typeface="Cambria Math" panose="02040503050406030204" pitchFamily="18" charset="0"/>
                            </a:rPr>
                          </m:ctrlPr>
                        </m:sSupPr>
                        <m:e>
                          <m:r>
                            <a:rPr lang="en-US" altLang="ko-KR" sz="2800" i="1">
                              <a:latin typeface="Cambria Math" panose="02040503050406030204" pitchFamily="18" charset="0"/>
                            </a:rPr>
                            <m:t>𝐻</m:t>
                          </m:r>
                        </m:e>
                        <m:sup>
                          <m:r>
                            <a:rPr lang="en-US" altLang="ko-KR" sz="2800" i="1">
                              <a:latin typeface="Cambria Math" panose="02040503050406030204" pitchFamily="18" charset="0"/>
                            </a:rPr>
                            <m:t>𝑚</m:t>
                          </m:r>
                        </m:sup>
                      </m:sSup>
                      <m:r>
                        <a:rPr lang="en-US" altLang="ko-KR" sz="2800" i="1">
                          <a:latin typeface="Cambria Math" panose="02040503050406030204" pitchFamily="18" charset="0"/>
                        </a:rPr>
                        <m:t>=</m:t>
                      </m:r>
                      <m:d>
                        <m:dPr>
                          <m:begChr m:val="{"/>
                          <m:endChr m:val="}"/>
                          <m:ctrlPr>
                            <a:rPr lang="en-US" altLang="ko-KR" sz="2800" i="1">
                              <a:latin typeface="Cambria Math" panose="02040503050406030204" pitchFamily="18" charset="0"/>
                            </a:rPr>
                          </m:ctrlPr>
                        </m:dPr>
                        <m:e>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𝑚</m:t>
                              </m:r>
                            </m:sup>
                          </m:sSubSup>
                          <m:r>
                            <a:rPr lang="en-US" altLang="ko-KR" sz="2800" i="1">
                              <a:latin typeface="Cambria Math" panose="02040503050406030204" pitchFamily="18" charset="0"/>
                            </a:rPr>
                            <m:t>,…,</m:t>
                          </m:r>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𝑚</m:t>
                              </m:r>
                            </m:sup>
                          </m:sSubSup>
                        </m:e>
                      </m:d>
                    </m:oMath>
                  </m:oMathPara>
                </a14:m>
                <a:endParaRPr lang="ko-KR" altLang="en-US" sz="2800" i="1">
                  <a:latin typeface="Cambria Math" panose="02040503050406030204" pitchFamily="18" charset="0"/>
                  <a:cs typeface="Times New Roman" panose="02020603050405020304" pitchFamily="18" charset="0"/>
                </a:endParaRPr>
              </a:p>
            </p:txBody>
          </p:sp>
        </mc:Choice>
        <mc:Fallback xmlns="">
          <p:sp>
            <p:nvSpPr>
              <p:cNvPr id="33" name="직사각형 21">
                <a:extLst>
                  <a:ext uri="{FF2B5EF4-FFF2-40B4-BE49-F238E27FC236}">
                    <a16:creationId xmlns:a16="http://schemas.microsoft.com/office/drawing/2014/main" id="{03A7E5EA-B009-4A69-BB56-0D280058BB89}"/>
                  </a:ext>
                </a:extLst>
              </p:cNvPr>
              <p:cNvSpPr>
                <a:spLocks noRot="1" noChangeAspect="1" noMove="1" noResize="1" noEditPoints="1" noAdjustHandles="1" noChangeArrowheads="1" noChangeShapeType="1" noTextEdit="1"/>
              </p:cNvSpPr>
              <p:nvPr/>
            </p:nvSpPr>
            <p:spPr>
              <a:xfrm>
                <a:off x="7043612" y="4043879"/>
                <a:ext cx="2909280" cy="430887"/>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31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0D72A92-2CE9-47C4-AFCA-237524C03B98}"/>
              </a:ext>
            </a:extLst>
          </p:cNvPr>
          <p:cNvSpPr txBox="1"/>
          <p:nvPr/>
        </p:nvSpPr>
        <p:spPr>
          <a:xfrm>
            <a:off x="376574" y="1274693"/>
            <a:ext cx="1146782" cy="461665"/>
          </a:xfrm>
          <a:prstGeom prst="rect">
            <a:avLst/>
          </a:prstGeom>
          <a:noFill/>
          <a:effectLst/>
        </p:spPr>
        <p:txBody>
          <a:bodyPr wrap="square" rtlCol="0">
            <a:spAutoFit/>
          </a:bodyPr>
          <a:lstStyle/>
          <a:p>
            <a:pPr algn="ctr"/>
            <a:r>
              <a:rPr lang="en-US" altLang="ko-KR" sz="2400" i="1"/>
              <a:t>Testing</a:t>
            </a:r>
            <a:endParaRPr lang="ko-KR" altLang="en-US" sz="2400" i="1"/>
          </a:p>
        </p:txBody>
      </p:sp>
      <p:pic>
        <p:nvPicPr>
          <p:cNvPr id="37" name="Picture 2" descr="Desert Road | Desert Road on the way to Furnace Creek in Dea… | Flickr">
            <a:extLst>
              <a:ext uri="{FF2B5EF4-FFF2-40B4-BE49-F238E27FC236}">
                <a16:creationId xmlns:a16="http://schemas.microsoft.com/office/drawing/2014/main" id="{93FD1AB1-97F7-4AA5-9C07-7305F6AFE5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78" r="12178"/>
          <a:stretch/>
        </p:blipFill>
        <p:spPr bwMode="auto">
          <a:xfrm>
            <a:off x="1713785" y="1665081"/>
            <a:ext cx="967297" cy="95905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직선 화살표 연결선 16">
            <a:extLst>
              <a:ext uri="{FF2B5EF4-FFF2-40B4-BE49-F238E27FC236}">
                <a16:creationId xmlns:a16="http://schemas.microsoft.com/office/drawing/2014/main" id="{428AC628-9F14-4D91-8DB3-C8B953FBCE0F}"/>
              </a:ext>
            </a:extLst>
          </p:cNvPr>
          <p:cNvCxnSpPr>
            <a:cxnSpLocks/>
            <a:stCxn id="37" idx="2"/>
            <a:endCxn id="39" idx="0"/>
          </p:cNvCxnSpPr>
          <p:nvPr/>
        </p:nvCxnSpPr>
        <p:spPr>
          <a:xfrm>
            <a:off x="2197434" y="2624138"/>
            <a:ext cx="2" cy="46443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직사각형 17">
                <a:extLst>
                  <a:ext uri="{FF2B5EF4-FFF2-40B4-BE49-F238E27FC236}">
                    <a16:creationId xmlns:a16="http://schemas.microsoft.com/office/drawing/2014/main" id="{A8FB05E4-C9E9-46CA-9206-DB69AD6B3660}"/>
                  </a:ext>
                </a:extLst>
              </p:cNvPr>
              <p:cNvSpPr/>
              <p:nvPr/>
            </p:nvSpPr>
            <p:spPr>
              <a:xfrm>
                <a:off x="1058583"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39" name="직사각형 17">
                <a:extLst>
                  <a:ext uri="{FF2B5EF4-FFF2-40B4-BE49-F238E27FC236}">
                    <a16:creationId xmlns:a16="http://schemas.microsoft.com/office/drawing/2014/main" id="{A8FB05E4-C9E9-46CA-9206-DB69AD6B3660}"/>
                  </a:ext>
                </a:extLst>
              </p:cNvPr>
              <p:cNvSpPr>
                <a:spLocks noRot="1" noChangeAspect="1" noMove="1" noResize="1" noEditPoints="1" noAdjustHandles="1" noChangeArrowheads="1" noChangeShapeType="1" noTextEdit="1"/>
              </p:cNvSpPr>
              <p:nvPr/>
            </p:nvSpPr>
            <p:spPr>
              <a:xfrm>
                <a:off x="1058583" y="3088575"/>
                <a:ext cx="2277705" cy="920161"/>
              </a:xfrm>
              <a:prstGeom prst="rect">
                <a:avLst/>
              </a:prstGeom>
              <a:blipFill>
                <a:blip r:embed="rId4"/>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직사각형 18">
                <a:extLst>
                  <a:ext uri="{FF2B5EF4-FFF2-40B4-BE49-F238E27FC236}">
                    <a16:creationId xmlns:a16="http://schemas.microsoft.com/office/drawing/2014/main" id="{297B0112-49CC-4453-806C-FFB9C571277B}"/>
                  </a:ext>
                </a:extLst>
              </p:cNvPr>
              <p:cNvSpPr/>
              <p:nvPr/>
            </p:nvSpPr>
            <p:spPr>
              <a:xfrm>
                <a:off x="1058582"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Initial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40" name="직사각형 18">
                <a:extLst>
                  <a:ext uri="{FF2B5EF4-FFF2-40B4-BE49-F238E27FC236}">
                    <a16:creationId xmlns:a16="http://schemas.microsoft.com/office/drawing/2014/main" id="{297B0112-49CC-4453-806C-FFB9C571277B}"/>
                  </a:ext>
                </a:extLst>
              </p:cNvPr>
              <p:cNvSpPr>
                <a:spLocks noRot="1" noChangeAspect="1" noMove="1" noResize="1" noEditPoints="1" noAdjustHandles="1" noChangeArrowheads="1" noChangeShapeType="1" noTextEdit="1"/>
              </p:cNvSpPr>
              <p:nvPr/>
            </p:nvSpPr>
            <p:spPr>
              <a:xfrm>
                <a:off x="1058582" y="4467838"/>
                <a:ext cx="2277705" cy="920161"/>
              </a:xfrm>
              <a:prstGeom prst="rect">
                <a:avLst/>
              </a:prstGeom>
              <a:blipFill>
                <a:blip r:embed="rId5"/>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41" name="직선 화살표 연결선 19">
            <a:extLst>
              <a:ext uri="{FF2B5EF4-FFF2-40B4-BE49-F238E27FC236}">
                <a16:creationId xmlns:a16="http://schemas.microsoft.com/office/drawing/2014/main" id="{C5F5F0F7-1BCD-4CEF-9B39-C88FEF674B48}"/>
              </a:ext>
            </a:extLst>
          </p:cNvPr>
          <p:cNvCxnSpPr>
            <a:cxnSpLocks/>
            <a:stCxn id="39" idx="2"/>
            <a:endCxn id="40" idx="0"/>
          </p:cNvCxnSpPr>
          <p:nvPr/>
        </p:nvCxnSpPr>
        <p:spPr>
          <a:xfrm flipH="1">
            <a:off x="2197435"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2" name="직선 화살표 연결선 20">
            <a:extLst>
              <a:ext uri="{FF2B5EF4-FFF2-40B4-BE49-F238E27FC236}">
                <a16:creationId xmlns:a16="http://schemas.microsoft.com/office/drawing/2014/main" id="{AC9C0B95-5D5B-44F1-8DE7-A6C929219132}"/>
              </a:ext>
            </a:extLst>
          </p:cNvPr>
          <p:cNvCxnSpPr>
            <a:cxnSpLocks/>
            <a:stCxn id="40" idx="2"/>
            <a:endCxn id="43" idx="0"/>
          </p:cNvCxnSpPr>
          <p:nvPr/>
        </p:nvCxnSpPr>
        <p:spPr>
          <a:xfrm>
            <a:off x="2197435"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0AB8F61-4C15-4C10-9E5B-A7BAD73B0CB2}"/>
              </a:ext>
            </a:extLst>
          </p:cNvPr>
          <p:cNvSpPr txBox="1"/>
          <p:nvPr/>
        </p:nvSpPr>
        <p:spPr>
          <a:xfrm>
            <a:off x="1237721"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sp>
        <p:nvSpPr>
          <p:cNvPr id="50" name="제목 1">
            <a:extLst>
              <a:ext uri="{FF2B5EF4-FFF2-40B4-BE49-F238E27FC236}">
                <a16:creationId xmlns:a16="http://schemas.microsoft.com/office/drawing/2014/main" id="{F25B3B95-994F-41AD-9820-7A7034270760}"/>
              </a:ext>
            </a:extLst>
          </p:cNvPr>
          <p:cNvSpPr>
            <a:spLocks noGrp="1"/>
          </p:cNvSpPr>
          <p:nvPr>
            <p:ph type="title"/>
          </p:nvPr>
        </p:nvSpPr>
        <p:spPr>
          <a:xfrm>
            <a:off x="309093" y="152625"/>
            <a:ext cx="11526592" cy="643199"/>
          </a:xfrm>
          <a:effectLst/>
        </p:spPr>
        <p:txBody>
          <a:bodyPr>
            <a:normAutofit fontScale="90000"/>
          </a:bodyPr>
          <a:lstStyle/>
          <a:p>
            <a:pPr algn="ctr"/>
            <a:r>
              <a:rPr lang="en-US" altLang="ko-KR"/>
              <a:t>TUPI </a:t>
            </a:r>
            <a:r>
              <a:rPr lang="en-US">
                <a:cs typeface="Calibri"/>
              </a:rPr>
              <a:t>by Adapting Features with Statistical Dependence</a:t>
            </a:r>
            <a:r>
              <a:rPr lang="en-US" altLang="ko-KR"/>
              <a:t> </a:t>
            </a:r>
            <a:endParaRPr lang="ko-KR" altLang="en-US">
              <a:solidFill>
                <a:schemeClr val="bg1">
                  <a:lumMod val="50000"/>
                </a:schemeClr>
              </a:solidFill>
            </a:endParaRPr>
          </a:p>
        </p:txBody>
      </p:sp>
      <p:grpSp>
        <p:nvGrpSpPr>
          <p:cNvPr id="27" name="Group 26">
            <a:extLst>
              <a:ext uri="{FF2B5EF4-FFF2-40B4-BE49-F238E27FC236}">
                <a16:creationId xmlns:a16="http://schemas.microsoft.com/office/drawing/2014/main" id="{AFF65C40-986F-4597-98A5-2A20A0408439}"/>
              </a:ext>
            </a:extLst>
          </p:cNvPr>
          <p:cNvGrpSpPr/>
          <p:nvPr/>
        </p:nvGrpSpPr>
        <p:grpSpPr>
          <a:xfrm>
            <a:off x="2681153" y="2159060"/>
            <a:ext cx="3793215" cy="1860005"/>
            <a:chOff x="2925582" y="2148730"/>
            <a:chExt cx="3793215" cy="1860005"/>
          </a:xfrm>
        </p:grpSpPr>
        <mc:AlternateContent xmlns:mc="http://schemas.openxmlformats.org/markup-compatibility/2006" xmlns:a14="http://schemas.microsoft.com/office/drawing/2010/main">
          <mc:Choice Requires="a14">
            <p:sp>
              <p:nvSpPr>
                <p:cNvPr id="51" name="직사각형 17">
                  <a:extLst>
                    <a:ext uri="{FF2B5EF4-FFF2-40B4-BE49-F238E27FC236}">
                      <a16:creationId xmlns:a16="http://schemas.microsoft.com/office/drawing/2014/main" id="{1B1EEE1A-5D47-486D-A46E-B822803451DC}"/>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spc="600">
                      <a:solidFill>
                        <a:schemeClr val="accent5">
                          <a:lumMod val="50000"/>
                        </a:schemeClr>
                      </a:solidFill>
                      <a:cs typeface="Arial" panose="020B0604020202020204" pitchFamily="34" charset="0"/>
                    </a:rPr>
                    <a:t> </a:t>
                  </a:r>
                  <a:r>
                    <a:rPr lang="en-US" altLang="ko-KR" sz="2400">
                      <a:solidFill>
                        <a:schemeClr val="accent5">
                          <a:lumMod val="50000"/>
                        </a:schemeClr>
                      </a:solidFill>
                      <a:cs typeface="Arial" panose="020B0604020202020204" pitchFamily="34" charset="0"/>
                    </a:rPr>
                    <a:t>extractor </a:t>
                  </a:r>
                  <a14:m>
                    <m:oMath xmlns:m="http://schemas.openxmlformats.org/officeDocument/2006/math">
                      <m:sSup>
                        <m:sSupPr>
                          <m:ctrlP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ctrlPr>
                        </m:sSupPr>
                        <m:e>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e>
                        <m:sup>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1</m:t>
                          </m:r>
                        </m:sup>
                      </m:sSup>
                    </m:oMath>
                  </a14:m>
                  <a:endParaRPr lang="ko-KR" altLang="en-US" i="1">
                    <a:solidFill>
                      <a:schemeClr val="accent5">
                        <a:lumMod val="50000"/>
                      </a:schemeClr>
                    </a:solidFill>
                    <a:cs typeface="Arial" panose="020B0604020202020204" pitchFamily="34" charset="0"/>
                  </a:endParaRPr>
                </a:p>
              </p:txBody>
            </p:sp>
          </mc:Choice>
          <mc:Fallback xmlns="">
            <p:sp>
              <p:nvSpPr>
                <p:cNvPr id="51" name="직사각형 17">
                  <a:extLst>
                    <a:ext uri="{FF2B5EF4-FFF2-40B4-BE49-F238E27FC236}">
                      <a16:creationId xmlns:a16="http://schemas.microsoft.com/office/drawing/2014/main" id="{1B1EEE1A-5D47-486D-A46E-B822803451DC}"/>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6"/>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52" name="직선 화살표 연결선 16">
              <a:extLst>
                <a:ext uri="{FF2B5EF4-FFF2-40B4-BE49-F238E27FC236}">
                  <a16:creationId xmlns:a16="http://schemas.microsoft.com/office/drawing/2014/main" id="{BB9C0947-1939-429E-A822-31DCFB668413}"/>
                </a:ext>
              </a:extLst>
            </p:cNvPr>
            <p:cNvCxnSpPr>
              <a:cxnSpLocks/>
              <a:endCxn id="51" idx="0"/>
            </p:cNvCxnSpPr>
            <p:nvPr/>
          </p:nvCxnSpPr>
          <p:spPr>
            <a:xfrm>
              <a:off x="2925582" y="2148730"/>
              <a:ext cx="2596719"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7BFE7FCC-98A6-44E5-97E3-844C48455FD1}"/>
              </a:ext>
            </a:extLst>
          </p:cNvPr>
          <p:cNvGrpSpPr/>
          <p:nvPr/>
        </p:nvGrpSpPr>
        <p:grpSpPr>
          <a:xfrm>
            <a:off x="5277872" y="2159060"/>
            <a:ext cx="4372876" cy="1860005"/>
            <a:chOff x="2345921" y="2148730"/>
            <a:chExt cx="4372876" cy="1860005"/>
          </a:xfrm>
        </p:grpSpPr>
        <mc:AlternateContent xmlns:mc="http://schemas.openxmlformats.org/markup-compatibility/2006" xmlns:a14="http://schemas.microsoft.com/office/drawing/2010/main">
          <mc:Choice Requires="a14">
            <p:sp>
              <p:nvSpPr>
                <p:cNvPr id="55" name="직사각형 17">
                  <a:extLst>
                    <a:ext uri="{FF2B5EF4-FFF2-40B4-BE49-F238E27FC236}">
                      <a16:creationId xmlns:a16="http://schemas.microsoft.com/office/drawing/2014/main" id="{A1CC08E7-D727-410D-BDD1-172BBD0D96BD}"/>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sSup>
                        <m:sSupPr>
                          <m:ctrlP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ctrlPr>
                        </m:sSupPr>
                        <m:e>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e>
                        <m:sup>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𝑚</m:t>
                          </m:r>
                        </m:sup>
                      </m:sSup>
                    </m:oMath>
                  </a14:m>
                  <a:endParaRPr lang="ko-KR" altLang="en-US" i="1">
                    <a:solidFill>
                      <a:schemeClr val="accent5">
                        <a:lumMod val="50000"/>
                      </a:schemeClr>
                    </a:solidFill>
                    <a:cs typeface="Arial" panose="020B0604020202020204" pitchFamily="34" charset="0"/>
                  </a:endParaRPr>
                </a:p>
              </p:txBody>
            </p:sp>
          </mc:Choice>
          <mc:Fallback xmlns="">
            <p:sp>
              <p:nvSpPr>
                <p:cNvPr id="55" name="직사각형 17">
                  <a:extLst>
                    <a:ext uri="{FF2B5EF4-FFF2-40B4-BE49-F238E27FC236}">
                      <a16:creationId xmlns:a16="http://schemas.microsoft.com/office/drawing/2014/main" id="{A1CC08E7-D727-410D-BDD1-172BBD0D96BD}"/>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7"/>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56" name="직선 화살표 연결선 16">
              <a:extLst>
                <a:ext uri="{FF2B5EF4-FFF2-40B4-BE49-F238E27FC236}">
                  <a16:creationId xmlns:a16="http://schemas.microsoft.com/office/drawing/2014/main" id="{0FAE5D67-4D71-4DFD-83F2-5FDE07468A00}"/>
                </a:ext>
              </a:extLst>
            </p:cNvPr>
            <p:cNvCxnSpPr>
              <a:cxnSpLocks/>
              <a:endCxn id="55" idx="0"/>
            </p:cNvCxnSpPr>
            <p:nvPr/>
          </p:nvCxnSpPr>
          <p:spPr>
            <a:xfrm>
              <a:off x="2345921" y="2148730"/>
              <a:ext cx="3176380"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765525B-E78A-4FA7-B948-87A3CFCBD189}"/>
                  </a:ext>
                </a:extLst>
              </p:cNvPr>
              <p:cNvSpPr txBox="1"/>
              <p:nvPr/>
            </p:nvSpPr>
            <p:spPr>
              <a:xfrm>
                <a:off x="6629401" y="3318310"/>
                <a:ext cx="573660" cy="461665"/>
              </a:xfrm>
              <a:prstGeom prst="rect">
                <a:avLst/>
              </a:prstGeom>
              <a:noFill/>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400" i="1" smtClean="0">
                          <a:latin typeface="Cambria Math" panose="02040503050406030204" pitchFamily="18" charset="0"/>
                          <a:ea typeface="Cambria Math" panose="02040503050406030204" pitchFamily="18" charset="0"/>
                        </a:rPr>
                        <m:t>⋯</m:t>
                      </m:r>
                    </m:oMath>
                  </m:oMathPara>
                </a14:m>
                <a:endParaRPr lang="ko-KR" altLang="en-US" sz="2400" i="1"/>
              </a:p>
            </p:txBody>
          </p:sp>
        </mc:Choice>
        <mc:Fallback xmlns="">
          <p:sp>
            <p:nvSpPr>
              <p:cNvPr id="58" name="TextBox 57">
                <a:extLst>
                  <a:ext uri="{FF2B5EF4-FFF2-40B4-BE49-F238E27FC236}">
                    <a16:creationId xmlns:a16="http://schemas.microsoft.com/office/drawing/2014/main" id="{F765525B-E78A-4FA7-B948-87A3CFCBD189}"/>
                  </a:ext>
                </a:extLst>
              </p:cNvPr>
              <p:cNvSpPr txBox="1">
                <a:spLocks noRot="1" noChangeAspect="1" noMove="1" noResize="1" noEditPoints="1" noAdjustHandles="1" noChangeArrowheads="1" noChangeShapeType="1" noTextEdit="1"/>
              </p:cNvSpPr>
              <p:nvPr/>
            </p:nvSpPr>
            <p:spPr>
              <a:xfrm>
                <a:off x="6629401" y="3318310"/>
                <a:ext cx="573660" cy="461665"/>
              </a:xfrm>
              <a:prstGeom prst="rect">
                <a:avLst/>
              </a:prstGeom>
              <a:blipFill>
                <a:blip r:embed="rId8"/>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직사각형 12">
                <a:extLst>
                  <a:ext uri="{FF2B5EF4-FFF2-40B4-BE49-F238E27FC236}">
                    <a16:creationId xmlns:a16="http://schemas.microsoft.com/office/drawing/2014/main" id="{92AC88A9-DF10-49FD-9F75-BD6EB6722C05}"/>
                  </a:ext>
                </a:extLst>
              </p:cNvPr>
              <p:cNvSpPr/>
              <p:nvPr/>
            </p:nvSpPr>
            <p:spPr>
              <a:xfrm>
                <a:off x="500333" y="5901269"/>
                <a:ext cx="3527677" cy="430887"/>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800" i="1">
                              <a:latin typeface="Cambria Math" panose="02040503050406030204" pitchFamily="18" charset="0"/>
                            </a:rPr>
                          </m:ctrlPr>
                        </m:sSupPr>
                        <m:e>
                          <m:r>
                            <a:rPr lang="en-US" altLang="ko-KR" sz="2800" i="1">
                              <a:latin typeface="Cambria Math" panose="02040503050406030204" pitchFamily="18" charset="0"/>
                            </a:rPr>
                            <m:t>𝐟</m:t>
                          </m:r>
                        </m:e>
                        <m:sup>
                          <m:r>
                            <a:rPr lang="en-US" altLang="ko-KR" sz="2800" i="1">
                              <a:latin typeface="Cambria Math" panose="02040503050406030204" pitchFamily="18" charset="0"/>
                            </a:rPr>
                            <m:t>𝐼</m:t>
                          </m:r>
                        </m:sup>
                      </m:sSup>
                      <m:r>
                        <a:rPr lang="en-US" altLang="ko-KR" sz="2800" i="1">
                          <a:latin typeface="Cambria Math" panose="02040503050406030204" pitchFamily="18" charset="0"/>
                        </a:rPr>
                        <m:t>=</m:t>
                      </m:r>
                      <m:d>
                        <m:dPr>
                          <m:begChr m:val="{"/>
                          <m:endChr m:val="}"/>
                          <m:ctrlPr>
                            <a:rPr lang="en-US" altLang="ko-KR" sz="2800" i="1">
                              <a:latin typeface="Cambria Math" panose="02040503050406030204" pitchFamily="18" charset="0"/>
                            </a:rPr>
                          </m:ctrlPr>
                        </m:dPr>
                        <m:e>
                          <m:r>
                            <a:rPr lang="en-US" altLang="ko-KR" sz="2800" i="1">
                              <a:latin typeface="Cambria Math" panose="02040503050406030204" pitchFamily="18" charset="0"/>
                            </a:rPr>
                            <m:t>𝑓</m:t>
                          </m:r>
                          <m:d>
                            <m:dPr>
                              <m:ctrlPr>
                                <a:rPr lang="en-US" altLang="ko-KR" sz="2800" i="1">
                                  <a:latin typeface="Cambria Math" panose="02040503050406030204" pitchFamily="18" charset="0"/>
                                </a:rPr>
                              </m:ctrlPr>
                            </m:dPr>
                            <m:e>
                              <m:sSub>
                                <m:sSubPr>
                                  <m:ctrlPr>
                                    <a:rPr lang="en-US" altLang="ko-KR" sz="2800" i="1">
                                      <a:latin typeface="Cambria Math" panose="02040503050406030204" pitchFamily="18" charset="0"/>
                                    </a:rPr>
                                  </m:ctrlPr>
                                </m:sSubPr>
                                <m:e>
                                  <m:r>
                                    <a:rPr lang="en-US" altLang="ko-KR" sz="2800" i="1">
                                      <a:latin typeface="Cambria Math" panose="02040503050406030204" pitchFamily="18" charset="0"/>
                                    </a:rPr>
                                    <m:t>𝐠</m:t>
                                  </m:r>
                                </m:e>
                                <m:sub>
                                  <m:r>
                                    <a:rPr lang="en-US" altLang="ko-KR" sz="2800" i="1">
                                      <a:latin typeface="Cambria Math" panose="02040503050406030204" pitchFamily="18" charset="0"/>
                                    </a:rPr>
                                    <m:t>1</m:t>
                                  </m:r>
                                </m:sub>
                              </m:sSub>
                            </m:e>
                          </m:d>
                          <m:r>
                            <a:rPr lang="en-US" altLang="ko-KR" sz="2800" i="1">
                              <a:latin typeface="Cambria Math" panose="02040503050406030204" pitchFamily="18" charset="0"/>
                            </a:rPr>
                            <m:t>,…,</m:t>
                          </m:r>
                          <m:r>
                            <a:rPr lang="en-US" altLang="ko-KR" sz="2800" i="1">
                              <a:latin typeface="Cambria Math" panose="02040503050406030204" pitchFamily="18" charset="0"/>
                            </a:rPr>
                            <m:t>𝑓</m:t>
                          </m:r>
                          <m:d>
                            <m:dPr>
                              <m:ctrlPr>
                                <a:rPr lang="en-US" altLang="ko-KR" sz="2800" i="1">
                                  <a:latin typeface="Cambria Math" panose="02040503050406030204" pitchFamily="18" charset="0"/>
                                </a:rPr>
                              </m:ctrlPr>
                            </m:dPr>
                            <m:e>
                              <m:sSub>
                                <m:sSubPr>
                                  <m:ctrlPr>
                                    <a:rPr lang="en-US" altLang="ko-KR" sz="2800" i="1">
                                      <a:latin typeface="Cambria Math" panose="02040503050406030204" pitchFamily="18" charset="0"/>
                                    </a:rPr>
                                  </m:ctrlPr>
                                </m:sSubPr>
                                <m:e>
                                  <m:r>
                                    <a:rPr lang="en-US" altLang="ko-KR" sz="2800" i="1">
                                      <a:latin typeface="Cambria Math" panose="02040503050406030204" pitchFamily="18" charset="0"/>
                                    </a:rPr>
                                    <m:t>𝐠</m:t>
                                  </m:r>
                                </m:e>
                                <m:sub>
                                  <m:r>
                                    <a:rPr lang="en-US" altLang="ko-KR" sz="2800" i="1">
                                      <a:latin typeface="Cambria Math" panose="02040503050406030204" pitchFamily="18" charset="0"/>
                                    </a:rPr>
                                    <m:t>𝑛</m:t>
                                  </m:r>
                                </m:sub>
                              </m:sSub>
                            </m:e>
                          </m:d>
                        </m:e>
                      </m:d>
                    </m:oMath>
                  </m:oMathPara>
                </a14:m>
                <a:endParaRPr lang="ko-KR" altLang="en-US" sz="2800" i="1">
                  <a:latin typeface="Cambria Math" panose="02040503050406030204" pitchFamily="18" charset="0"/>
                </a:endParaRPr>
              </a:p>
            </p:txBody>
          </p:sp>
        </mc:Choice>
        <mc:Fallback xmlns="">
          <p:sp>
            <p:nvSpPr>
              <p:cNvPr id="47" name="직사각형 12">
                <a:extLst>
                  <a:ext uri="{FF2B5EF4-FFF2-40B4-BE49-F238E27FC236}">
                    <a16:creationId xmlns:a16="http://schemas.microsoft.com/office/drawing/2014/main" id="{92AC88A9-DF10-49FD-9F75-BD6EB6722C05}"/>
                  </a:ext>
                </a:extLst>
              </p:cNvPr>
              <p:cNvSpPr>
                <a:spLocks noRot="1" noChangeAspect="1" noMove="1" noResize="1" noEditPoints="1" noAdjustHandles="1" noChangeArrowheads="1" noChangeShapeType="1" noTextEdit="1"/>
              </p:cNvSpPr>
              <p:nvPr/>
            </p:nvSpPr>
            <p:spPr>
              <a:xfrm>
                <a:off x="500333" y="5901269"/>
                <a:ext cx="3527677" cy="430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08358FD-E463-45F4-9434-93EB7EB883A4}"/>
                  </a:ext>
                </a:extLst>
              </p:cNvPr>
              <p:cNvSpPr txBox="1"/>
              <p:nvPr/>
            </p:nvSpPr>
            <p:spPr>
              <a:xfrm>
                <a:off x="1472533" y="802699"/>
                <a:ext cx="5357641" cy="461665"/>
              </a:xfrm>
              <a:prstGeom prst="rect">
                <a:avLst/>
              </a:prstGeom>
              <a:noFill/>
              <a:effectLst/>
            </p:spPr>
            <p:txBody>
              <a:bodyPr wrap="square" rtlCol="0">
                <a:spAutoFit/>
              </a:bodyPr>
              <a:lstStyle/>
              <a:p>
                <a:r>
                  <a:rPr lang="en-US" altLang="ko-KR" sz="2400" i="1"/>
                  <a:t>: Feature extractor </a:t>
                </a:r>
                <a14:m>
                  <m:oMath xmlns:m="http://schemas.openxmlformats.org/officeDocument/2006/math">
                    <m:r>
                      <a:rPr lang="en-US" altLang="ko-KR" sz="2400" i="1" dirty="0" smtClean="0">
                        <a:latin typeface="Cambria Math" panose="02040503050406030204" pitchFamily="18" charset="0"/>
                      </a:rPr>
                      <m:t>𝑔</m:t>
                    </m:r>
                  </m:oMath>
                </a14:m>
                <a:r>
                  <a:rPr lang="en-US" altLang="ko-KR" sz="2400" i="1"/>
                  <a:t> and predictor </a:t>
                </a:r>
                <a14:m>
                  <m:oMath xmlns:m="http://schemas.openxmlformats.org/officeDocument/2006/math">
                    <m:r>
                      <a:rPr lang="en-US" altLang="ko-KR" sz="2400" i="1" dirty="0" smtClean="0">
                        <a:latin typeface="Cambria Math" panose="02040503050406030204" pitchFamily="18" charset="0"/>
                      </a:rPr>
                      <m:t>𝑓</m:t>
                    </m:r>
                  </m:oMath>
                </a14:m>
                <a:endParaRPr lang="ko-KR" altLang="en-US" sz="2400" i="1"/>
              </a:p>
            </p:txBody>
          </p:sp>
        </mc:Choice>
        <mc:Fallback xmlns="">
          <p:sp>
            <p:nvSpPr>
              <p:cNvPr id="31" name="TextBox 30">
                <a:extLst>
                  <a:ext uri="{FF2B5EF4-FFF2-40B4-BE49-F238E27FC236}">
                    <a16:creationId xmlns:a16="http://schemas.microsoft.com/office/drawing/2014/main" id="{508358FD-E463-45F4-9434-93EB7EB883A4}"/>
                  </a:ext>
                </a:extLst>
              </p:cNvPr>
              <p:cNvSpPr txBox="1">
                <a:spLocks noRot="1" noChangeAspect="1" noMove="1" noResize="1" noEditPoints="1" noAdjustHandles="1" noChangeArrowheads="1" noChangeShapeType="1" noTextEdit="1"/>
              </p:cNvSpPr>
              <p:nvPr/>
            </p:nvSpPr>
            <p:spPr>
              <a:xfrm>
                <a:off x="1472533" y="802699"/>
                <a:ext cx="5357641" cy="461665"/>
              </a:xfrm>
              <a:prstGeom prst="rect">
                <a:avLst/>
              </a:prstGeom>
              <a:blipFill>
                <a:blip r:embed="rId10"/>
                <a:stretch>
                  <a:fillRect l="-1822" t="-10667" b="-30667"/>
                </a:stretch>
              </a:blipFill>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A967FAF1-195F-40C4-8FCA-762BDA2DCA6B}"/>
              </a:ext>
            </a:extLst>
          </p:cNvPr>
          <p:cNvSpPr txBox="1"/>
          <p:nvPr/>
        </p:nvSpPr>
        <p:spPr>
          <a:xfrm>
            <a:off x="430805" y="809574"/>
            <a:ext cx="1255554" cy="461665"/>
          </a:xfrm>
          <a:prstGeom prst="rect">
            <a:avLst/>
          </a:prstGeom>
          <a:noFill/>
          <a:effectLst/>
        </p:spPr>
        <p:txBody>
          <a:bodyPr wrap="square" rtlCol="0">
            <a:spAutoFit/>
          </a:bodyPr>
          <a:lstStyle/>
          <a:p>
            <a:pPr algn="ctr"/>
            <a:r>
              <a:rPr lang="en-US" altLang="ko-KR" sz="2400" i="1"/>
              <a:t>Training</a:t>
            </a:r>
            <a:endParaRPr lang="ko-KR" altLang="en-US" sz="2400" i="1"/>
          </a:p>
        </p:txBody>
      </p:sp>
      <mc:AlternateContent xmlns:mc="http://schemas.openxmlformats.org/markup-compatibility/2006" xmlns:a14="http://schemas.microsoft.com/office/drawing/2010/main">
        <mc:Choice Requires="a14">
          <p:sp>
            <p:nvSpPr>
              <p:cNvPr id="30" name="직사각형 15">
                <a:extLst>
                  <a:ext uri="{FF2B5EF4-FFF2-40B4-BE49-F238E27FC236}">
                    <a16:creationId xmlns:a16="http://schemas.microsoft.com/office/drawing/2014/main" id="{05D71C65-6681-4046-93F5-FD9575A08E6F}"/>
                  </a:ext>
                </a:extLst>
              </p:cNvPr>
              <p:cNvSpPr/>
              <p:nvPr/>
            </p:nvSpPr>
            <p:spPr>
              <a:xfrm>
                <a:off x="4029073" y="4043666"/>
                <a:ext cx="2621292" cy="434991"/>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800" i="1">
                              <a:latin typeface="Cambria Math" panose="02040503050406030204" pitchFamily="18" charset="0"/>
                            </a:rPr>
                          </m:ctrlPr>
                        </m:sSupPr>
                        <m:e>
                          <m:r>
                            <a:rPr lang="en-US" altLang="ko-KR" sz="2800" i="1">
                              <a:latin typeface="Cambria Math" panose="02040503050406030204" pitchFamily="18" charset="0"/>
                            </a:rPr>
                            <m:t>𝐻</m:t>
                          </m:r>
                        </m:e>
                        <m:sup>
                          <m:r>
                            <a:rPr lang="en-US" altLang="ko-KR" sz="2800" i="1">
                              <a:latin typeface="Cambria Math" panose="02040503050406030204" pitchFamily="18" charset="0"/>
                            </a:rPr>
                            <m:t>1</m:t>
                          </m:r>
                        </m:sup>
                      </m:sSup>
                      <m:r>
                        <a:rPr lang="en-US" altLang="ko-KR" sz="2800" i="1">
                          <a:latin typeface="Cambria Math" panose="02040503050406030204" pitchFamily="18" charset="0"/>
                        </a:rPr>
                        <m:t>=</m:t>
                      </m:r>
                      <m:d>
                        <m:dPr>
                          <m:begChr m:val="{"/>
                          <m:endChr m:val="}"/>
                          <m:ctrlPr>
                            <a:rPr lang="en-US" altLang="ko-KR" sz="2800" i="1">
                              <a:latin typeface="Cambria Math" panose="02040503050406030204" pitchFamily="18" charset="0"/>
                            </a:rPr>
                          </m:ctrlPr>
                        </m:dPr>
                        <m:e>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1</m:t>
                              </m:r>
                            </m:sup>
                          </m:sSubSup>
                          <m:r>
                            <a:rPr lang="en-US" altLang="ko-KR" sz="2800" i="1">
                              <a:latin typeface="Cambria Math" panose="02040503050406030204" pitchFamily="18" charset="0"/>
                            </a:rPr>
                            <m:t>,…,</m:t>
                          </m:r>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1</m:t>
                              </m:r>
                            </m:sup>
                          </m:sSubSup>
                        </m:e>
                      </m:d>
                    </m:oMath>
                  </m:oMathPara>
                </a14:m>
                <a:endParaRPr lang="ko-KR" altLang="en-US" sz="2800" i="1">
                  <a:latin typeface="Cambria Math" panose="02040503050406030204" pitchFamily="18" charset="0"/>
                  <a:cs typeface="Times New Roman" panose="02020603050405020304" pitchFamily="18" charset="0"/>
                </a:endParaRPr>
              </a:p>
            </p:txBody>
          </p:sp>
        </mc:Choice>
        <mc:Fallback xmlns="">
          <p:sp>
            <p:nvSpPr>
              <p:cNvPr id="30" name="직사각형 15">
                <a:extLst>
                  <a:ext uri="{FF2B5EF4-FFF2-40B4-BE49-F238E27FC236}">
                    <a16:creationId xmlns:a16="http://schemas.microsoft.com/office/drawing/2014/main" id="{05D71C65-6681-4046-93F5-FD9575A08E6F}"/>
                  </a:ext>
                </a:extLst>
              </p:cNvPr>
              <p:cNvSpPr>
                <a:spLocks noRot="1" noChangeAspect="1" noMove="1" noResize="1" noEditPoints="1" noAdjustHandles="1" noChangeArrowheads="1" noChangeShapeType="1" noTextEdit="1"/>
              </p:cNvSpPr>
              <p:nvPr/>
            </p:nvSpPr>
            <p:spPr>
              <a:xfrm>
                <a:off x="4029073" y="4043666"/>
                <a:ext cx="2621292" cy="43499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직사각형 21">
                <a:extLst>
                  <a:ext uri="{FF2B5EF4-FFF2-40B4-BE49-F238E27FC236}">
                    <a16:creationId xmlns:a16="http://schemas.microsoft.com/office/drawing/2014/main" id="{03A7E5EA-B009-4A69-BB56-0D280058BB89}"/>
                  </a:ext>
                </a:extLst>
              </p:cNvPr>
              <p:cNvSpPr/>
              <p:nvPr/>
            </p:nvSpPr>
            <p:spPr>
              <a:xfrm>
                <a:off x="7043612" y="4043879"/>
                <a:ext cx="2909280" cy="430887"/>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800" i="1">
                              <a:latin typeface="Cambria Math" panose="02040503050406030204" pitchFamily="18" charset="0"/>
                            </a:rPr>
                          </m:ctrlPr>
                        </m:sSupPr>
                        <m:e>
                          <m:r>
                            <a:rPr lang="en-US" altLang="ko-KR" sz="2800" i="1">
                              <a:latin typeface="Cambria Math" panose="02040503050406030204" pitchFamily="18" charset="0"/>
                            </a:rPr>
                            <m:t>𝐻</m:t>
                          </m:r>
                        </m:e>
                        <m:sup>
                          <m:r>
                            <a:rPr lang="en-US" altLang="ko-KR" sz="2800" i="1">
                              <a:latin typeface="Cambria Math" panose="02040503050406030204" pitchFamily="18" charset="0"/>
                            </a:rPr>
                            <m:t>𝑚</m:t>
                          </m:r>
                        </m:sup>
                      </m:sSup>
                      <m:r>
                        <a:rPr lang="en-US" altLang="ko-KR" sz="2800" i="1">
                          <a:latin typeface="Cambria Math" panose="02040503050406030204" pitchFamily="18" charset="0"/>
                        </a:rPr>
                        <m:t>=</m:t>
                      </m:r>
                      <m:d>
                        <m:dPr>
                          <m:begChr m:val="{"/>
                          <m:endChr m:val="}"/>
                          <m:ctrlPr>
                            <a:rPr lang="en-US" altLang="ko-KR" sz="2800" i="1">
                              <a:latin typeface="Cambria Math" panose="02040503050406030204" pitchFamily="18" charset="0"/>
                            </a:rPr>
                          </m:ctrlPr>
                        </m:dPr>
                        <m:e>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𝑚</m:t>
                              </m:r>
                            </m:sup>
                          </m:sSubSup>
                          <m:r>
                            <a:rPr lang="en-US" altLang="ko-KR" sz="2800" i="1">
                              <a:latin typeface="Cambria Math" panose="02040503050406030204" pitchFamily="18" charset="0"/>
                            </a:rPr>
                            <m:t>,…,</m:t>
                          </m:r>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𝑚</m:t>
                              </m:r>
                            </m:sup>
                          </m:sSubSup>
                        </m:e>
                      </m:d>
                    </m:oMath>
                  </m:oMathPara>
                </a14:m>
                <a:endParaRPr lang="ko-KR" altLang="en-US" sz="2800" i="1">
                  <a:latin typeface="Cambria Math" panose="02040503050406030204" pitchFamily="18" charset="0"/>
                  <a:cs typeface="Times New Roman" panose="02020603050405020304" pitchFamily="18" charset="0"/>
                </a:endParaRPr>
              </a:p>
            </p:txBody>
          </p:sp>
        </mc:Choice>
        <mc:Fallback xmlns="">
          <p:sp>
            <p:nvSpPr>
              <p:cNvPr id="33" name="직사각형 21">
                <a:extLst>
                  <a:ext uri="{FF2B5EF4-FFF2-40B4-BE49-F238E27FC236}">
                    <a16:creationId xmlns:a16="http://schemas.microsoft.com/office/drawing/2014/main" id="{03A7E5EA-B009-4A69-BB56-0D280058BB89}"/>
                  </a:ext>
                </a:extLst>
              </p:cNvPr>
              <p:cNvSpPr>
                <a:spLocks noRot="1" noChangeAspect="1" noMove="1" noResize="1" noEditPoints="1" noAdjustHandles="1" noChangeArrowheads="1" noChangeShapeType="1" noTextEdit="1"/>
              </p:cNvSpPr>
              <p:nvPr/>
            </p:nvSpPr>
            <p:spPr>
              <a:xfrm>
                <a:off x="7043612" y="4043879"/>
                <a:ext cx="2909280" cy="430887"/>
              </a:xfrm>
              <a:prstGeom prst="rect">
                <a:avLst/>
              </a:prstGeom>
              <a:blipFill>
                <a:blip r:embed="rId12"/>
                <a:stretch>
                  <a:fillRect/>
                </a:stretch>
              </a:blipFill>
            </p:spPr>
            <p:txBody>
              <a:bodyPr/>
              <a:lstStyle/>
              <a:p>
                <a:r>
                  <a:rPr lang="en-US">
                    <a:noFill/>
                  </a:rPr>
                  <a:t> </a:t>
                </a:r>
              </a:p>
            </p:txBody>
          </p:sp>
        </mc:Fallback>
      </mc:AlternateContent>
      <p:cxnSp>
        <p:nvCxnSpPr>
          <p:cNvPr id="34" name="직선 화살표 연결선 16">
            <a:extLst>
              <a:ext uri="{FF2B5EF4-FFF2-40B4-BE49-F238E27FC236}">
                <a16:creationId xmlns:a16="http://schemas.microsoft.com/office/drawing/2014/main" id="{23374A24-768D-4FAA-BA53-2D244019BA19}"/>
              </a:ext>
            </a:extLst>
          </p:cNvPr>
          <p:cNvCxnSpPr>
            <a:cxnSpLocks/>
          </p:cNvCxnSpPr>
          <p:nvPr/>
        </p:nvCxnSpPr>
        <p:spPr>
          <a:xfrm>
            <a:off x="5277872" y="4019065"/>
            <a:ext cx="0" cy="1637894"/>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5" name="직선 화살표 연결선 16">
            <a:extLst>
              <a:ext uri="{FF2B5EF4-FFF2-40B4-BE49-F238E27FC236}">
                <a16:creationId xmlns:a16="http://schemas.microsoft.com/office/drawing/2014/main" id="{F0C3F58C-F316-426E-826A-B6A6F7FD4D04}"/>
              </a:ext>
            </a:extLst>
          </p:cNvPr>
          <p:cNvCxnSpPr>
            <a:cxnSpLocks/>
          </p:cNvCxnSpPr>
          <p:nvPr/>
        </p:nvCxnSpPr>
        <p:spPr>
          <a:xfrm>
            <a:off x="8454252" y="4019065"/>
            <a:ext cx="0" cy="1637894"/>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94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0D72A92-2CE9-47C4-AFCA-237524C03B98}"/>
              </a:ext>
            </a:extLst>
          </p:cNvPr>
          <p:cNvSpPr txBox="1"/>
          <p:nvPr/>
        </p:nvSpPr>
        <p:spPr>
          <a:xfrm>
            <a:off x="376574" y="1274693"/>
            <a:ext cx="1146782" cy="461665"/>
          </a:xfrm>
          <a:prstGeom prst="rect">
            <a:avLst/>
          </a:prstGeom>
          <a:noFill/>
          <a:effectLst/>
        </p:spPr>
        <p:txBody>
          <a:bodyPr wrap="square" rtlCol="0">
            <a:spAutoFit/>
          </a:bodyPr>
          <a:lstStyle/>
          <a:p>
            <a:pPr algn="ctr"/>
            <a:r>
              <a:rPr lang="en-US" altLang="ko-KR" sz="2400" i="1"/>
              <a:t>Testing</a:t>
            </a:r>
            <a:endParaRPr lang="ko-KR" altLang="en-US" sz="2400" i="1"/>
          </a:p>
        </p:txBody>
      </p:sp>
      <p:pic>
        <p:nvPicPr>
          <p:cNvPr id="37" name="Picture 2" descr="Desert Road | Desert Road on the way to Furnace Creek in Dea… | Flickr">
            <a:extLst>
              <a:ext uri="{FF2B5EF4-FFF2-40B4-BE49-F238E27FC236}">
                <a16:creationId xmlns:a16="http://schemas.microsoft.com/office/drawing/2014/main" id="{93FD1AB1-97F7-4AA5-9C07-7305F6AFE5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78" r="12178"/>
          <a:stretch/>
        </p:blipFill>
        <p:spPr bwMode="auto">
          <a:xfrm>
            <a:off x="1713785" y="1665081"/>
            <a:ext cx="967297" cy="95905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직선 화살표 연결선 16">
            <a:extLst>
              <a:ext uri="{FF2B5EF4-FFF2-40B4-BE49-F238E27FC236}">
                <a16:creationId xmlns:a16="http://schemas.microsoft.com/office/drawing/2014/main" id="{428AC628-9F14-4D91-8DB3-C8B953FBCE0F}"/>
              </a:ext>
            </a:extLst>
          </p:cNvPr>
          <p:cNvCxnSpPr>
            <a:cxnSpLocks/>
            <a:stCxn id="37" idx="2"/>
            <a:endCxn id="39" idx="0"/>
          </p:cNvCxnSpPr>
          <p:nvPr/>
        </p:nvCxnSpPr>
        <p:spPr>
          <a:xfrm>
            <a:off x="2197434" y="2624138"/>
            <a:ext cx="2" cy="46443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직사각형 17">
                <a:extLst>
                  <a:ext uri="{FF2B5EF4-FFF2-40B4-BE49-F238E27FC236}">
                    <a16:creationId xmlns:a16="http://schemas.microsoft.com/office/drawing/2014/main" id="{A8FB05E4-C9E9-46CA-9206-DB69AD6B3660}"/>
                  </a:ext>
                </a:extLst>
              </p:cNvPr>
              <p:cNvSpPr/>
              <p:nvPr/>
            </p:nvSpPr>
            <p:spPr>
              <a:xfrm>
                <a:off x="1058583"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39" name="직사각형 17">
                <a:extLst>
                  <a:ext uri="{FF2B5EF4-FFF2-40B4-BE49-F238E27FC236}">
                    <a16:creationId xmlns:a16="http://schemas.microsoft.com/office/drawing/2014/main" id="{A8FB05E4-C9E9-46CA-9206-DB69AD6B3660}"/>
                  </a:ext>
                </a:extLst>
              </p:cNvPr>
              <p:cNvSpPr>
                <a:spLocks noRot="1" noChangeAspect="1" noMove="1" noResize="1" noEditPoints="1" noAdjustHandles="1" noChangeArrowheads="1" noChangeShapeType="1" noTextEdit="1"/>
              </p:cNvSpPr>
              <p:nvPr/>
            </p:nvSpPr>
            <p:spPr>
              <a:xfrm>
                <a:off x="1058583" y="3088575"/>
                <a:ext cx="2277705" cy="920161"/>
              </a:xfrm>
              <a:prstGeom prst="rect">
                <a:avLst/>
              </a:prstGeom>
              <a:blipFill>
                <a:blip r:embed="rId4"/>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직사각형 18">
                <a:extLst>
                  <a:ext uri="{FF2B5EF4-FFF2-40B4-BE49-F238E27FC236}">
                    <a16:creationId xmlns:a16="http://schemas.microsoft.com/office/drawing/2014/main" id="{297B0112-49CC-4453-806C-FFB9C571277B}"/>
                  </a:ext>
                </a:extLst>
              </p:cNvPr>
              <p:cNvSpPr/>
              <p:nvPr/>
            </p:nvSpPr>
            <p:spPr>
              <a:xfrm>
                <a:off x="1058582"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Initial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40" name="직사각형 18">
                <a:extLst>
                  <a:ext uri="{FF2B5EF4-FFF2-40B4-BE49-F238E27FC236}">
                    <a16:creationId xmlns:a16="http://schemas.microsoft.com/office/drawing/2014/main" id="{297B0112-49CC-4453-806C-FFB9C571277B}"/>
                  </a:ext>
                </a:extLst>
              </p:cNvPr>
              <p:cNvSpPr>
                <a:spLocks noRot="1" noChangeAspect="1" noMove="1" noResize="1" noEditPoints="1" noAdjustHandles="1" noChangeArrowheads="1" noChangeShapeType="1" noTextEdit="1"/>
              </p:cNvSpPr>
              <p:nvPr/>
            </p:nvSpPr>
            <p:spPr>
              <a:xfrm>
                <a:off x="1058582" y="4467838"/>
                <a:ext cx="2277705" cy="920161"/>
              </a:xfrm>
              <a:prstGeom prst="rect">
                <a:avLst/>
              </a:prstGeom>
              <a:blipFill>
                <a:blip r:embed="rId5"/>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41" name="직선 화살표 연결선 19">
            <a:extLst>
              <a:ext uri="{FF2B5EF4-FFF2-40B4-BE49-F238E27FC236}">
                <a16:creationId xmlns:a16="http://schemas.microsoft.com/office/drawing/2014/main" id="{C5F5F0F7-1BCD-4CEF-9B39-C88FEF674B48}"/>
              </a:ext>
            </a:extLst>
          </p:cNvPr>
          <p:cNvCxnSpPr>
            <a:cxnSpLocks/>
            <a:stCxn id="39" idx="2"/>
            <a:endCxn id="40" idx="0"/>
          </p:cNvCxnSpPr>
          <p:nvPr/>
        </p:nvCxnSpPr>
        <p:spPr>
          <a:xfrm flipH="1">
            <a:off x="2197435"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2" name="직선 화살표 연결선 20">
            <a:extLst>
              <a:ext uri="{FF2B5EF4-FFF2-40B4-BE49-F238E27FC236}">
                <a16:creationId xmlns:a16="http://schemas.microsoft.com/office/drawing/2014/main" id="{AC9C0B95-5D5B-44F1-8DE7-A6C929219132}"/>
              </a:ext>
            </a:extLst>
          </p:cNvPr>
          <p:cNvCxnSpPr>
            <a:cxnSpLocks/>
            <a:stCxn id="40" idx="2"/>
          </p:cNvCxnSpPr>
          <p:nvPr/>
        </p:nvCxnSpPr>
        <p:spPr>
          <a:xfrm>
            <a:off x="2197435"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50" name="제목 1">
            <a:extLst>
              <a:ext uri="{FF2B5EF4-FFF2-40B4-BE49-F238E27FC236}">
                <a16:creationId xmlns:a16="http://schemas.microsoft.com/office/drawing/2014/main" id="{F25B3B95-994F-41AD-9820-7A7034270760}"/>
              </a:ext>
            </a:extLst>
          </p:cNvPr>
          <p:cNvSpPr>
            <a:spLocks noGrp="1"/>
          </p:cNvSpPr>
          <p:nvPr>
            <p:ph type="title"/>
          </p:nvPr>
        </p:nvSpPr>
        <p:spPr>
          <a:xfrm>
            <a:off x="309093" y="152625"/>
            <a:ext cx="11526592" cy="643199"/>
          </a:xfrm>
          <a:effectLst/>
        </p:spPr>
        <p:txBody>
          <a:bodyPr>
            <a:normAutofit fontScale="90000"/>
          </a:bodyPr>
          <a:lstStyle/>
          <a:p>
            <a:pPr algn="ctr"/>
            <a:r>
              <a:rPr lang="en-US" altLang="ko-KR"/>
              <a:t>TUPI </a:t>
            </a:r>
            <a:r>
              <a:rPr lang="en-US">
                <a:cs typeface="Calibri"/>
              </a:rPr>
              <a:t>by Adapting Features with Statistical Dependence</a:t>
            </a:r>
            <a:r>
              <a:rPr lang="en-US" altLang="ko-KR"/>
              <a:t> </a:t>
            </a:r>
            <a:endParaRPr lang="ko-KR" altLang="en-US">
              <a:solidFill>
                <a:schemeClr val="bg1">
                  <a:lumMod val="50000"/>
                </a:schemeClr>
              </a:solidFill>
            </a:endParaRPr>
          </a:p>
        </p:txBody>
      </p:sp>
      <p:grpSp>
        <p:nvGrpSpPr>
          <p:cNvPr id="27" name="Group 26">
            <a:extLst>
              <a:ext uri="{FF2B5EF4-FFF2-40B4-BE49-F238E27FC236}">
                <a16:creationId xmlns:a16="http://schemas.microsoft.com/office/drawing/2014/main" id="{AFF65C40-986F-4597-98A5-2A20A0408439}"/>
              </a:ext>
            </a:extLst>
          </p:cNvPr>
          <p:cNvGrpSpPr/>
          <p:nvPr/>
        </p:nvGrpSpPr>
        <p:grpSpPr>
          <a:xfrm>
            <a:off x="2681153" y="2159060"/>
            <a:ext cx="3793215" cy="3497899"/>
            <a:chOff x="2925582" y="2148730"/>
            <a:chExt cx="3793215" cy="3497899"/>
          </a:xfrm>
        </p:grpSpPr>
        <mc:AlternateContent xmlns:mc="http://schemas.openxmlformats.org/markup-compatibility/2006" xmlns:a14="http://schemas.microsoft.com/office/drawing/2010/main">
          <mc:Choice Requires="a14">
            <p:sp>
              <p:nvSpPr>
                <p:cNvPr id="51" name="직사각형 17">
                  <a:extLst>
                    <a:ext uri="{FF2B5EF4-FFF2-40B4-BE49-F238E27FC236}">
                      <a16:creationId xmlns:a16="http://schemas.microsoft.com/office/drawing/2014/main" id="{1B1EEE1A-5D47-486D-A46E-B822803451DC}"/>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spc="600">
                      <a:solidFill>
                        <a:schemeClr val="accent5">
                          <a:lumMod val="50000"/>
                        </a:schemeClr>
                      </a:solidFill>
                      <a:cs typeface="Arial" panose="020B0604020202020204" pitchFamily="34" charset="0"/>
                    </a:rPr>
                    <a:t> </a:t>
                  </a:r>
                  <a:r>
                    <a:rPr lang="en-US" altLang="ko-KR" sz="2400">
                      <a:solidFill>
                        <a:schemeClr val="accent5">
                          <a:lumMod val="50000"/>
                        </a:schemeClr>
                      </a:solidFill>
                      <a:cs typeface="Arial" panose="020B0604020202020204" pitchFamily="34" charset="0"/>
                    </a:rPr>
                    <a:t>extractor </a:t>
                  </a:r>
                  <a14:m>
                    <m:oMath xmlns:m="http://schemas.openxmlformats.org/officeDocument/2006/math">
                      <m:sSup>
                        <m:sSupPr>
                          <m:ctrlP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ctrlPr>
                        </m:sSupPr>
                        <m:e>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e>
                        <m:sup>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1</m:t>
                          </m:r>
                        </m:sup>
                      </m:sSup>
                    </m:oMath>
                  </a14:m>
                  <a:endParaRPr lang="ko-KR" altLang="en-US" i="1">
                    <a:solidFill>
                      <a:schemeClr val="accent5">
                        <a:lumMod val="50000"/>
                      </a:schemeClr>
                    </a:solidFill>
                    <a:cs typeface="Arial" panose="020B0604020202020204" pitchFamily="34" charset="0"/>
                  </a:endParaRPr>
                </a:p>
              </p:txBody>
            </p:sp>
          </mc:Choice>
          <mc:Fallback xmlns="">
            <p:sp>
              <p:nvSpPr>
                <p:cNvPr id="51" name="직사각형 17">
                  <a:extLst>
                    <a:ext uri="{FF2B5EF4-FFF2-40B4-BE49-F238E27FC236}">
                      <a16:creationId xmlns:a16="http://schemas.microsoft.com/office/drawing/2014/main" id="{1B1EEE1A-5D47-486D-A46E-B822803451DC}"/>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6"/>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52" name="직선 화살표 연결선 16">
              <a:extLst>
                <a:ext uri="{FF2B5EF4-FFF2-40B4-BE49-F238E27FC236}">
                  <a16:creationId xmlns:a16="http://schemas.microsoft.com/office/drawing/2014/main" id="{BB9C0947-1939-429E-A822-31DCFB668413}"/>
                </a:ext>
              </a:extLst>
            </p:cNvPr>
            <p:cNvCxnSpPr>
              <a:cxnSpLocks/>
              <a:endCxn id="51" idx="0"/>
            </p:cNvCxnSpPr>
            <p:nvPr/>
          </p:nvCxnSpPr>
          <p:spPr>
            <a:xfrm>
              <a:off x="2925582" y="2148730"/>
              <a:ext cx="2596719"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3" name="직선 화살표 연결선 16">
              <a:extLst>
                <a:ext uri="{FF2B5EF4-FFF2-40B4-BE49-F238E27FC236}">
                  <a16:creationId xmlns:a16="http://schemas.microsoft.com/office/drawing/2014/main" id="{9B23AB32-4773-4943-AF60-7F89F79CF5A9}"/>
                </a:ext>
              </a:extLst>
            </p:cNvPr>
            <p:cNvCxnSpPr>
              <a:cxnSpLocks/>
              <a:stCxn id="51" idx="2"/>
            </p:cNvCxnSpPr>
            <p:nvPr/>
          </p:nvCxnSpPr>
          <p:spPr>
            <a:xfrm>
              <a:off x="5522301" y="4008735"/>
              <a:ext cx="0" cy="1637894"/>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7BFE7FCC-98A6-44E5-97E3-844C48455FD1}"/>
              </a:ext>
            </a:extLst>
          </p:cNvPr>
          <p:cNvGrpSpPr/>
          <p:nvPr/>
        </p:nvGrpSpPr>
        <p:grpSpPr>
          <a:xfrm>
            <a:off x="5277872" y="2159060"/>
            <a:ext cx="4372876" cy="3497899"/>
            <a:chOff x="2345921" y="2148730"/>
            <a:chExt cx="4372876" cy="3497899"/>
          </a:xfrm>
        </p:grpSpPr>
        <mc:AlternateContent xmlns:mc="http://schemas.openxmlformats.org/markup-compatibility/2006" xmlns:a14="http://schemas.microsoft.com/office/drawing/2010/main">
          <mc:Choice Requires="a14">
            <p:sp>
              <p:nvSpPr>
                <p:cNvPr id="55" name="직사각형 17">
                  <a:extLst>
                    <a:ext uri="{FF2B5EF4-FFF2-40B4-BE49-F238E27FC236}">
                      <a16:creationId xmlns:a16="http://schemas.microsoft.com/office/drawing/2014/main" id="{A1CC08E7-D727-410D-BDD1-172BBD0D96BD}"/>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sSup>
                        <m:sSupPr>
                          <m:ctrlP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ctrlPr>
                        </m:sSupPr>
                        <m:e>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e>
                        <m:sup>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𝑚</m:t>
                          </m:r>
                        </m:sup>
                      </m:sSup>
                    </m:oMath>
                  </a14:m>
                  <a:endParaRPr lang="ko-KR" altLang="en-US" i="1">
                    <a:solidFill>
                      <a:schemeClr val="accent5">
                        <a:lumMod val="50000"/>
                      </a:schemeClr>
                    </a:solidFill>
                    <a:cs typeface="Arial" panose="020B0604020202020204" pitchFamily="34" charset="0"/>
                  </a:endParaRPr>
                </a:p>
              </p:txBody>
            </p:sp>
          </mc:Choice>
          <mc:Fallback xmlns="">
            <p:sp>
              <p:nvSpPr>
                <p:cNvPr id="55" name="직사각형 17">
                  <a:extLst>
                    <a:ext uri="{FF2B5EF4-FFF2-40B4-BE49-F238E27FC236}">
                      <a16:creationId xmlns:a16="http://schemas.microsoft.com/office/drawing/2014/main" id="{A1CC08E7-D727-410D-BDD1-172BBD0D96BD}"/>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7"/>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56" name="직선 화살표 연결선 16">
              <a:extLst>
                <a:ext uri="{FF2B5EF4-FFF2-40B4-BE49-F238E27FC236}">
                  <a16:creationId xmlns:a16="http://schemas.microsoft.com/office/drawing/2014/main" id="{0FAE5D67-4D71-4DFD-83F2-5FDE07468A00}"/>
                </a:ext>
              </a:extLst>
            </p:cNvPr>
            <p:cNvCxnSpPr>
              <a:cxnSpLocks/>
              <a:endCxn id="55" idx="0"/>
            </p:cNvCxnSpPr>
            <p:nvPr/>
          </p:nvCxnSpPr>
          <p:spPr>
            <a:xfrm>
              <a:off x="2345921" y="2148730"/>
              <a:ext cx="3176380"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7" name="직선 화살표 연결선 16">
              <a:extLst>
                <a:ext uri="{FF2B5EF4-FFF2-40B4-BE49-F238E27FC236}">
                  <a16:creationId xmlns:a16="http://schemas.microsoft.com/office/drawing/2014/main" id="{932BC0B3-5225-48DB-84E0-7079F6F00560}"/>
                </a:ext>
              </a:extLst>
            </p:cNvPr>
            <p:cNvCxnSpPr>
              <a:cxnSpLocks/>
              <a:stCxn id="55" idx="2"/>
            </p:cNvCxnSpPr>
            <p:nvPr/>
          </p:nvCxnSpPr>
          <p:spPr>
            <a:xfrm>
              <a:off x="5522301" y="4008735"/>
              <a:ext cx="0" cy="1637894"/>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765525B-E78A-4FA7-B948-87A3CFCBD189}"/>
                  </a:ext>
                </a:extLst>
              </p:cNvPr>
              <p:cNvSpPr txBox="1"/>
              <p:nvPr/>
            </p:nvSpPr>
            <p:spPr>
              <a:xfrm>
                <a:off x="6629401" y="3318310"/>
                <a:ext cx="573660" cy="461665"/>
              </a:xfrm>
              <a:prstGeom prst="rect">
                <a:avLst/>
              </a:prstGeom>
              <a:noFill/>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400" i="1" smtClean="0">
                          <a:latin typeface="Cambria Math" panose="02040503050406030204" pitchFamily="18" charset="0"/>
                          <a:ea typeface="Cambria Math" panose="02040503050406030204" pitchFamily="18" charset="0"/>
                        </a:rPr>
                        <m:t>⋯</m:t>
                      </m:r>
                    </m:oMath>
                  </m:oMathPara>
                </a14:m>
                <a:endParaRPr lang="ko-KR" altLang="en-US" sz="2400" i="1"/>
              </a:p>
            </p:txBody>
          </p:sp>
        </mc:Choice>
        <mc:Fallback xmlns="">
          <p:sp>
            <p:nvSpPr>
              <p:cNvPr id="58" name="TextBox 57">
                <a:extLst>
                  <a:ext uri="{FF2B5EF4-FFF2-40B4-BE49-F238E27FC236}">
                    <a16:creationId xmlns:a16="http://schemas.microsoft.com/office/drawing/2014/main" id="{F765525B-E78A-4FA7-B948-87A3CFCBD189}"/>
                  </a:ext>
                </a:extLst>
              </p:cNvPr>
              <p:cNvSpPr txBox="1">
                <a:spLocks noRot="1" noChangeAspect="1" noMove="1" noResize="1" noEditPoints="1" noAdjustHandles="1" noChangeArrowheads="1" noChangeShapeType="1" noTextEdit="1"/>
              </p:cNvSpPr>
              <p:nvPr/>
            </p:nvSpPr>
            <p:spPr>
              <a:xfrm>
                <a:off x="6629401" y="3318310"/>
                <a:ext cx="573660" cy="461665"/>
              </a:xfrm>
              <a:prstGeom prst="rect">
                <a:avLst/>
              </a:prstGeom>
              <a:blipFill>
                <a:blip r:embed="rId8"/>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08358FD-E463-45F4-9434-93EB7EB883A4}"/>
                  </a:ext>
                </a:extLst>
              </p:cNvPr>
              <p:cNvSpPr txBox="1"/>
              <p:nvPr/>
            </p:nvSpPr>
            <p:spPr>
              <a:xfrm>
                <a:off x="1472533" y="802699"/>
                <a:ext cx="5357641" cy="461665"/>
              </a:xfrm>
              <a:prstGeom prst="rect">
                <a:avLst/>
              </a:prstGeom>
              <a:noFill/>
              <a:effectLst/>
            </p:spPr>
            <p:txBody>
              <a:bodyPr wrap="square" rtlCol="0">
                <a:spAutoFit/>
              </a:bodyPr>
              <a:lstStyle/>
              <a:p>
                <a:r>
                  <a:rPr lang="en-US" altLang="ko-KR" sz="2400" i="1"/>
                  <a:t>: Feature extractor </a:t>
                </a:r>
                <a14:m>
                  <m:oMath xmlns:m="http://schemas.openxmlformats.org/officeDocument/2006/math">
                    <m:r>
                      <a:rPr lang="en-US" altLang="ko-KR" sz="2400" i="1" dirty="0" smtClean="0">
                        <a:latin typeface="Cambria Math" panose="02040503050406030204" pitchFamily="18" charset="0"/>
                      </a:rPr>
                      <m:t>𝑔</m:t>
                    </m:r>
                  </m:oMath>
                </a14:m>
                <a:r>
                  <a:rPr lang="en-US" altLang="ko-KR" sz="2400" i="1"/>
                  <a:t> and predictor </a:t>
                </a:r>
                <a14:m>
                  <m:oMath xmlns:m="http://schemas.openxmlformats.org/officeDocument/2006/math">
                    <m:r>
                      <a:rPr lang="en-US" altLang="ko-KR" sz="2400" i="1" dirty="0" smtClean="0">
                        <a:latin typeface="Cambria Math" panose="02040503050406030204" pitchFamily="18" charset="0"/>
                      </a:rPr>
                      <m:t>𝑓</m:t>
                    </m:r>
                  </m:oMath>
                </a14:m>
                <a:endParaRPr lang="ko-KR" altLang="en-US" sz="2400" i="1"/>
              </a:p>
            </p:txBody>
          </p:sp>
        </mc:Choice>
        <mc:Fallback xmlns="">
          <p:sp>
            <p:nvSpPr>
              <p:cNvPr id="31" name="TextBox 30">
                <a:extLst>
                  <a:ext uri="{FF2B5EF4-FFF2-40B4-BE49-F238E27FC236}">
                    <a16:creationId xmlns:a16="http://schemas.microsoft.com/office/drawing/2014/main" id="{508358FD-E463-45F4-9434-93EB7EB883A4}"/>
                  </a:ext>
                </a:extLst>
              </p:cNvPr>
              <p:cNvSpPr txBox="1">
                <a:spLocks noRot="1" noChangeAspect="1" noMove="1" noResize="1" noEditPoints="1" noAdjustHandles="1" noChangeArrowheads="1" noChangeShapeType="1" noTextEdit="1"/>
              </p:cNvSpPr>
              <p:nvPr/>
            </p:nvSpPr>
            <p:spPr>
              <a:xfrm>
                <a:off x="1472533" y="802699"/>
                <a:ext cx="5357641" cy="461665"/>
              </a:xfrm>
              <a:prstGeom prst="rect">
                <a:avLst/>
              </a:prstGeom>
              <a:blipFill>
                <a:blip r:embed="rId9"/>
                <a:stretch>
                  <a:fillRect l="-1822" t="-10667" b="-30667"/>
                </a:stretch>
              </a:blipFill>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A967FAF1-195F-40C4-8FCA-762BDA2DCA6B}"/>
              </a:ext>
            </a:extLst>
          </p:cNvPr>
          <p:cNvSpPr txBox="1"/>
          <p:nvPr/>
        </p:nvSpPr>
        <p:spPr>
          <a:xfrm>
            <a:off x="430805" y="809574"/>
            <a:ext cx="1255554" cy="461665"/>
          </a:xfrm>
          <a:prstGeom prst="rect">
            <a:avLst/>
          </a:prstGeom>
          <a:noFill/>
          <a:effectLst/>
        </p:spPr>
        <p:txBody>
          <a:bodyPr wrap="square" rtlCol="0">
            <a:spAutoFit/>
          </a:bodyPr>
          <a:lstStyle/>
          <a:p>
            <a:pPr algn="ctr"/>
            <a:r>
              <a:rPr lang="en-US" altLang="ko-KR" sz="2400" i="1"/>
              <a:t>Training</a:t>
            </a:r>
            <a:endParaRPr lang="ko-KR" altLang="en-US" sz="2400" i="1"/>
          </a:p>
        </p:txBody>
      </p:sp>
      <p:sp>
        <p:nvSpPr>
          <p:cNvPr id="30" name="직사각형 18">
            <a:extLst>
              <a:ext uri="{FF2B5EF4-FFF2-40B4-BE49-F238E27FC236}">
                <a16:creationId xmlns:a16="http://schemas.microsoft.com/office/drawing/2014/main" id="{7F86B881-30FD-4E32-A210-D31076BE91D1}"/>
              </a:ext>
            </a:extLst>
          </p:cNvPr>
          <p:cNvSpPr/>
          <p:nvPr/>
        </p:nvSpPr>
        <p:spPr>
          <a:xfrm>
            <a:off x="4638526" y="5656959"/>
            <a:ext cx="4259289"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Statistical dependence</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feature adaptation</a:t>
            </a:r>
            <a:endParaRPr lang="ko-KR" altLang="en-US" i="1">
              <a:solidFill>
                <a:schemeClr val="accent5">
                  <a:lumMod val="50000"/>
                </a:schemeClr>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33" name="직사각형 27">
                <a:extLst>
                  <a:ext uri="{FF2B5EF4-FFF2-40B4-BE49-F238E27FC236}">
                    <a16:creationId xmlns:a16="http://schemas.microsoft.com/office/drawing/2014/main" id="{AD55233E-AE12-49CC-9F58-84D3A0ACE3F8}"/>
                  </a:ext>
                </a:extLst>
              </p:cNvPr>
              <p:cNvSpPr/>
              <p:nvPr/>
            </p:nvSpPr>
            <p:spPr>
              <a:xfrm>
                <a:off x="9230892" y="5874594"/>
                <a:ext cx="2747358" cy="484235"/>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800" i="1" smtClean="0">
                              <a:latin typeface="Cambria Math" panose="02040503050406030204" pitchFamily="18" charset="0"/>
                            </a:rPr>
                          </m:ctrlPr>
                        </m:sSupPr>
                        <m:e>
                          <m:r>
                            <a:rPr lang="en-US" altLang="ko-KR" sz="2800" i="1">
                              <a:latin typeface="Cambria Math" panose="02040503050406030204" pitchFamily="18" charset="0"/>
                            </a:rPr>
                            <m:t>𝐟</m:t>
                          </m:r>
                        </m:e>
                        <m:sup>
                          <m:r>
                            <a:rPr lang="en-US" altLang="ko-KR" sz="2800" i="1">
                              <a:latin typeface="Cambria Math" panose="02040503050406030204" pitchFamily="18" charset="0"/>
                            </a:rPr>
                            <m:t>𝑂</m:t>
                          </m:r>
                        </m:sup>
                      </m:sSup>
                      <m:r>
                        <a:rPr lang="en-US" altLang="ko-KR" sz="2800" i="1">
                          <a:latin typeface="Cambria Math" panose="02040503050406030204" pitchFamily="18" charset="0"/>
                        </a:rPr>
                        <m:t>=</m:t>
                      </m:r>
                      <m:d>
                        <m:dPr>
                          <m:begChr m:val="{"/>
                          <m:endChr m:val="}"/>
                          <m:ctrlPr>
                            <a:rPr lang="en-US" altLang="ko-KR" sz="2800" i="1">
                              <a:latin typeface="Cambria Math" panose="02040503050406030204" pitchFamily="18" charset="0"/>
                            </a:rPr>
                          </m:ctrlPr>
                        </m:dPr>
                        <m:e>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𝑓</m:t>
                              </m:r>
                            </m:e>
                            <m:sub>
                              <m:r>
                                <a:rPr lang="en-US" altLang="ko-KR" sz="2800" i="1">
                                  <a:latin typeface="Cambria Math" panose="02040503050406030204" pitchFamily="18" charset="0"/>
                                </a:rPr>
                                <m:t>1</m:t>
                              </m:r>
                            </m:sub>
                            <m:sup>
                              <m:r>
                                <a:rPr lang="en-US" altLang="ko-KR" sz="2800" i="1">
                                  <a:latin typeface="Cambria Math" panose="02040503050406030204" pitchFamily="18" charset="0"/>
                                </a:rPr>
                                <m:t>𝑂</m:t>
                              </m:r>
                            </m:sup>
                          </m:sSubSup>
                          <m:r>
                            <a:rPr lang="en-US" altLang="ko-KR" sz="2800" b="0" i="1" smtClean="0">
                              <a:latin typeface="Cambria Math" panose="02040503050406030204" pitchFamily="18" charset="0"/>
                            </a:rPr>
                            <m:t>,</m:t>
                          </m:r>
                          <m:r>
                            <a:rPr lang="en-US" altLang="ko-KR" sz="2800" i="1">
                              <a:latin typeface="Cambria Math" panose="02040503050406030204" pitchFamily="18" charset="0"/>
                            </a:rPr>
                            <m:t>…,</m:t>
                          </m:r>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𝑓</m:t>
                              </m:r>
                            </m:e>
                            <m:sub>
                              <m:r>
                                <a:rPr lang="en-US" altLang="ko-KR" sz="2800" i="1">
                                  <a:latin typeface="Cambria Math" panose="02040503050406030204" pitchFamily="18" charset="0"/>
                                </a:rPr>
                                <m:t>𝑛</m:t>
                              </m:r>
                            </m:sub>
                            <m:sup>
                              <m:r>
                                <a:rPr lang="en-US" altLang="ko-KR" sz="2800" i="1">
                                  <a:latin typeface="Cambria Math" panose="02040503050406030204" pitchFamily="18" charset="0"/>
                                </a:rPr>
                                <m:t>𝑂</m:t>
                              </m:r>
                            </m:sup>
                          </m:sSubSup>
                        </m:e>
                      </m:d>
                    </m:oMath>
                  </m:oMathPara>
                </a14:m>
                <a:endParaRPr lang="ko-KR" altLang="en-US" sz="2800" i="1">
                  <a:latin typeface="Cambria Math" panose="02040503050406030204" pitchFamily="18" charset="0"/>
                </a:endParaRPr>
              </a:p>
            </p:txBody>
          </p:sp>
        </mc:Choice>
        <mc:Fallback xmlns="">
          <p:sp>
            <p:nvSpPr>
              <p:cNvPr id="33" name="직사각형 27">
                <a:extLst>
                  <a:ext uri="{FF2B5EF4-FFF2-40B4-BE49-F238E27FC236}">
                    <a16:creationId xmlns:a16="http://schemas.microsoft.com/office/drawing/2014/main" id="{AD55233E-AE12-49CC-9F58-84D3A0ACE3F8}"/>
                  </a:ext>
                </a:extLst>
              </p:cNvPr>
              <p:cNvSpPr>
                <a:spLocks noRot="1" noChangeAspect="1" noMove="1" noResize="1" noEditPoints="1" noAdjustHandles="1" noChangeArrowheads="1" noChangeShapeType="1" noTextEdit="1"/>
              </p:cNvSpPr>
              <p:nvPr/>
            </p:nvSpPr>
            <p:spPr>
              <a:xfrm>
                <a:off x="9230892" y="5874594"/>
                <a:ext cx="2747358" cy="484235"/>
              </a:xfrm>
              <a:prstGeom prst="rect">
                <a:avLst/>
              </a:prstGeom>
              <a:blipFill>
                <a:blip r:embed="rId10"/>
                <a:stretch>
                  <a:fillRect/>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0C019452-2510-415F-87A6-75AAAD3739F2}"/>
              </a:ext>
            </a:extLst>
          </p:cNvPr>
          <p:cNvCxnSpPr>
            <a:cxnSpLocks/>
            <a:stCxn id="34" idx="3"/>
            <a:endCxn id="30" idx="1"/>
          </p:cNvCxnSpPr>
          <p:nvPr/>
        </p:nvCxnSpPr>
        <p:spPr>
          <a:xfrm>
            <a:off x="4028010" y="6116713"/>
            <a:ext cx="610516" cy="32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직사각형 12">
                <a:extLst>
                  <a:ext uri="{FF2B5EF4-FFF2-40B4-BE49-F238E27FC236}">
                    <a16:creationId xmlns:a16="http://schemas.microsoft.com/office/drawing/2014/main" id="{C71929AA-BB00-48C2-A046-CA7D4ACE6765}"/>
                  </a:ext>
                </a:extLst>
              </p:cNvPr>
              <p:cNvSpPr/>
              <p:nvPr/>
            </p:nvSpPr>
            <p:spPr>
              <a:xfrm>
                <a:off x="500333" y="5901269"/>
                <a:ext cx="3527677" cy="430887"/>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800" i="1">
                              <a:latin typeface="Cambria Math" panose="02040503050406030204" pitchFamily="18" charset="0"/>
                            </a:rPr>
                          </m:ctrlPr>
                        </m:sSupPr>
                        <m:e>
                          <m:r>
                            <a:rPr lang="en-US" altLang="ko-KR" sz="2800" i="1">
                              <a:latin typeface="Cambria Math" panose="02040503050406030204" pitchFamily="18" charset="0"/>
                            </a:rPr>
                            <m:t>𝐟</m:t>
                          </m:r>
                        </m:e>
                        <m:sup>
                          <m:r>
                            <a:rPr lang="en-US" altLang="ko-KR" sz="2800" i="1">
                              <a:latin typeface="Cambria Math" panose="02040503050406030204" pitchFamily="18" charset="0"/>
                            </a:rPr>
                            <m:t>𝐼</m:t>
                          </m:r>
                        </m:sup>
                      </m:sSup>
                      <m:r>
                        <a:rPr lang="en-US" altLang="ko-KR" sz="2800" i="1">
                          <a:latin typeface="Cambria Math" panose="02040503050406030204" pitchFamily="18" charset="0"/>
                        </a:rPr>
                        <m:t>=</m:t>
                      </m:r>
                      <m:d>
                        <m:dPr>
                          <m:begChr m:val="{"/>
                          <m:endChr m:val="}"/>
                          <m:ctrlPr>
                            <a:rPr lang="en-US" altLang="ko-KR" sz="2800" i="1">
                              <a:latin typeface="Cambria Math" panose="02040503050406030204" pitchFamily="18" charset="0"/>
                            </a:rPr>
                          </m:ctrlPr>
                        </m:dPr>
                        <m:e>
                          <m:r>
                            <a:rPr lang="en-US" altLang="ko-KR" sz="2800" i="1">
                              <a:latin typeface="Cambria Math" panose="02040503050406030204" pitchFamily="18" charset="0"/>
                            </a:rPr>
                            <m:t>𝑓</m:t>
                          </m:r>
                          <m:d>
                            <m:dPr>
                              <m:ctrlPr>
                                <a:rPr lang="en-US" altLang="ko-KR" sz="2800" i="1">
                                  <a:latin typeface="Cambria Math" panose="02040503050406030204" pitchFamily="18" charset="0"/>
                                </a:rPr>
                              </m:ctrlPr>
                            </m:dPr>
                            <m:e>
                              <m:sSub>
                                <m:sSubPr>
                                  <m:ctrlPr>
                                    <a:rPr lang="en-US" altLang="ko-KR" sz="2800" i="1">
                                      <a:latin typeface="Cambria Math" panose="02040503050406030204" pitchFamily="18" charset="0"/>
                                    </a:rPr>
                                  </m:ctrlPr>
                                </m:sSubPr>
                                <m:e>
                                  <m:r>
                                    <a:rPr lang="en-US" altLang="ko-KR" sz="2800" i="1">
                                      <a:latin typeface="Cambria Math" panose="02040503050406030204" pitchFamily="18" charset="0"/>
                                    </a:rPr>
                                    <m:t>𝐠</m:t>
                                  </m:r>
                                </m:e>
                                <m:sub>
                                  <m:r>
                                    <a:rPr lang="en-US" altLang="ko-KR" sz="2800" i="1">
                                      <a:latin typeface="Cambria Math" panose="02040503050406030204" pitchFamily="18" charset="0"/>
                                    </a:rPr>
                                    <m:t>1</m:t>
                                  </m:r>
                                </m:sub>
                              </m:sSub>
                            </m:e>
                          </m:d>
                          <m:r>
                            <a:rPr lang="en-US" altLang="ko-KR" sz="2800" i="1">
                              <a:latin typeface="Cambria Math" panose="02040503050406030204" pitchFamily="18" charset="0"/>
                            </a:rPr>
                            <m:t>,…,</m:t>
                          </m:r>
                          <m:r>
                            <a:rPr lang="en-US" altLang="ko-KR" sz="2800" i="1">
                              <a:latin typeface="Cambria Math" panose="02040503050406030204" pitchFamily="18" charset="0"/>
                            </a:rPr>
                            <m:t>𝑓</m:t>
                          </m:r>
                          <m:d>
                            <m:dPr>
                              <m:ctrlPr>
                                <a:rPr lang="en-US" altLang="ko-KR" sz="2800" i="1">
                                  <a:latin typeface="Cambria Math" panose="02040503050406030204" pitchFamily="18" charset="0"/>
                                </a:rPr>
                              </m:ctrlPr>
                            </m:dPr>
                            <m:e>
                              <m:sSub>
                                <m:sSubPr>
                                  <m:ctrlPr>
                                    <a:rPr lang="en-US" altLang="ko-KR" sz="2800" i="1">
                                      <a:latin typeface="Cambria Math" panose="02040503050406030204" pitchFamily="18" charset="0"/>
                                    </a:rPr>
                                  </m:ctrlPr>
                                </m:sSubPr>
                                <m:e>
                                  <m:r>
                                    <a:rPr lang="en-US" altLang="ko-KR" sz="2800" i="1">
                                      <a:latin typeface="Cambria Math" panose="02040503050406030204" pitchFamily="18" charset="0"/>
                                    </a:rPr>
                                    <m:t>𝐠</m:t>
                                  </m:r>
                                </m:e>
                                <m:sub>
                                  <m:r>
                                    <a:rPr lang="en-US" altLang="ko-KR" sz="2800" i="1">
                                      <a:latin typeface="Cambria Math" panose="02040503050406030204" pitchFamily="18" charset="0"/>
                                    </a:rPr>
                                    <m:t>𝑛</m:t>
                                  </m:r>
                                </m:sub>
                              </m:sSub>
                            </m:e>
                          </m:d>
                        </m:e>
                      </m:d>
                    </m:oMath>
                  </m:oMathPara>
                </a14:m>
                <a:endParaRPr lang="ko-KR" altLang="en-US" sz="2800" i="1">
                  <a:latin typeface="Cambria Math" panose="02040503050406030204" pitchFamily="18" charset="0"/>
                </a:endParaRPr>
              </a:p>
            </p:txBody>
          </p:sp>
        </mc:Choice>
        <mc:Fallback xmlns="">
          <p:sp>
            <p:nvSpPr>
              <p:cNvPr id="34" name="직사각형 12">
                <a:extLst>
                  <a:ext uri="{FF2B5EF4-FFF2-40B4-BE49-F238E27FC236}">
                    <a16:creationId xmlns:a16="http://schemas.microsoft.com/office/drawing/2014/main" id="{C71929AA-BB00-48C2-A046-CA7D4ACE6765}"/>
                  </a:ext>
                </a:extLst>
              </p:cNvPr>
              <p:cNvSpPr>
                <a:spLocks noRot="1" noChangeAspect="1" noMove="1" noResize="1" noEditPoints="1" noAdjustHandles="1" noChangeArrowheads="1" noChangeShapeType="1" noTextEdit="1"/>
              </p:cNvSpPr>
              <p:nvPr/>
            </p:nvSpPr>
            <p:spPr>
              <a:xfrm>
                <a:off x="500333" y="5901269"/>
                <a:ext cx="3527677" cy="430887"/>
              </a:xfrm>
              <a:prstGeom prst="rect">
                <a:avLst/>
              </a:prstGeom>
              <a:blipFill>
                <a:blip r:embed="rId11"/>
                <a:stretch>
                  <a:fillRect/>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8793F4AE-ACB1-4D62-98B3-9A7464EE26D3}"/>
              </a:ext>
            </a:extLst>
          </p:cNvPr>
          <p:cNvSpPr/>
          <p:nvPr/>
        </p:nvSpPr>
        <p:spPr>
          <a:xfrm>
            <a:off x="9230892" y="5131358"/>
            <a:ext cx="2638805" cy="5132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Optimized predictor</a:t>
            </a:r>
          </a:p>
        </p:txBody>
      </p:sp>
      <p:cxnSp>
        <p:nvCxnSpPr>
          <p:cNvPr id="49" name="Straight Arrow Connector 48">
            <a:extLst>
              <a:ext uri="{FF2B5EF4-FFF2-40B4-BE49-F238E27FC236}">
                <a16:creationId xmlns:a16="http://schemas.microsoft.com/office/drawing/2014/main" id="{DEF92BA3-CC94-4AB6-8FC5-78B6CCE690ED}"/>
              </a:ext>
            </a:extLst>
          </p:cNvPr>
          <p:cNvCxnSpPr>
            <a:cxnSpLocks/>
            <a:stCxn id="30" idx="3"/>
          </p:cNvCxnSpPr>
          <p:nvPr/>
        </p:nvCxnSpPr>
        <p:spPr>
          <a:xfrm>
            <a:off x="8897815" y="6117040"/>
            <a:ext cx="349424" cy="3541"/>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직사각형 15">
                <a:extLst>
                  <a:ext uri="{FF2B5EF4-FFF2-40B4-BE49-F238E27FC236}">
                    <a16:creationId xmlns:a16="http://schemas.microsoft.com/office/drawing/2014/main" id="{0500DC68-C9E4-4B1E-AAF4-B09F299FAB96}"/>
                  </a:ext>
                </a:extLst>
              </p:cNvPr>
              <p:cNvSpPr/>
              <p:nvPr/>
            </p:nvSpPr>
            <p:spPr>
              <a:xfrm>
                <a:off x="4029073" y="4043666"/>
                <a:ext cx="2621292" cy="434991"/>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800" i="1">
                              <a:latin typeface="Cambria Math" panose="02040503050406030204" pitchFamily="18" charset="0"/>
                            </a:rPr>
                          </m:ctrlPr>
                        </m:sSupPr>
                        <m:e>
                          <m:r>
                            <a:rPr lang="en-US" altLang="ko-KR" sz="2800" i="1">
                              <a:latin typeface="Cambria Math" panose="02040503050406030204" pitchFamily="18" charset="0"/>
                            </a:rPr>
                            <m:t>𝐻</m:t>
                          </m:r>
                        </m:e>
                        <m:sup>
                          <m:r>
                            <a:rPr lang="en-US" altLang="ko-KR" sz="2800" i="1">
                              <a:latin typeface="Cambria Math" panose="02040503050406030204" pitchFamily="18" charset="0"/>
                            </a:rPr>
                            <m:t>1</m:t>
                          </m:r>
                        </m:sup>
                      </m:sSup>
                      <m:r>
                        <a:rPr lang="en-US" altLang="ko-KR" sz="2800" i="1">
                          <a:latin typeface="Cambria Math" panose="02040503050406030204" pitchFamily="18" charset="0"/>
                        </a:rPr>
                        <m:t>=</m:t>
                      </m:r>
                      <m:d>
                        <m:dPr>
                          <m:begChr m:val="{"/>
                          <m:endChr m:val="}"/>
                          <m:ctrlPr>
                            <a:rPr lang="en-US" altLang="ko-KR" sz="2800" i="1">
                              <a:latin typeface="Cambria Math" panose="02040503050406030204" pitchFamily="18" charset="0"/>
                            </a:rPr>
                          </m:ctrlPr>
                        </m:dPr>
                        <m:e>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1</m:t>
                              </m:r>
                            </m:sup>
                          </m:sSubSup>
                          <m:r>
                            <a:rPr lang="en-US" altLang="ko-KR" sz="2800" i="1">
                              <a:latin typeface="Cambria Math" panose="02040503050406030204" pitchFamily="18" charset="0"/>
                            </a:rPr>
                            <m:t>,…,</m:t>
                          </m:r>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1</m:t>
                              </m:r>
                            </m:sup>
                          </m:sSubSup>
                        </m:e>
                      </m:d>
                    </m:oMath>
                  </m:oMathPara>
                </a14:m>
                <a:endParaRPr lang="ko-KR" altLang="en-US" sz="2800" i="1">
                  <a:latin typeface="Cambria Math" panose="02040503050406030204" pitchFamily="18" charset="0"/>
                  <a:cs typeface="Times New Roman" panose="02020603050405020304" pitchFamily="18" charset="0"/>
                </a:endParaRPr>
              </a:p>
            </p:txBody>
          </p:sp>
        </mc:Choice>
        <mc:Fallback xmlns="">
          <p:sp>
            <p:nvSpPr>
              <p:cNvPr id="59" name="직사각형 15">
                <a:extLst>
                  <a:ext uri="{FF2B5EF4-FFF2-40B4-BE49-F238E27FC236}">
                    <a16:creationId xmlns:a16="http://schemas.microsoft.com/office/drawing/2014/main" id="{0500DC68-C9E4-4B1E-AAF4-B09F299FAB96}"/>
                  </a:ext>
                </a:extLst>
              </p:cNvPr>
              <p:cNvSpPr>
                <a:spLocks noRot="1" noChangeAspect="1" noMove="1" noResize="1" noEditPoints="1" noAdjustHandles="1" noChangeArrowheads="1" noChangeShapeType="1" noTextEdit="1"/>
              </p:cNvSpPr>
              <p:nvPr/>
            </p:nvSpPr>
            <p:spPr>
              <a:xfrm>
                <a:off x="4029073" y="4043666"/>
                <a:ext cx="2621292" cy="43499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직사각형 21">
                <a:extLst>
                  <a:ext uri="{FF2B5EF4-FFF2-40B4-BE49-F238E27FC236}">
                    <a16:creationId xmlns:a16="http://schemas.microsoft.com/office/drawing/2014/main" id="{01CA46D1-5440-4FE7-B5F0-F00557B6275C}"/>
                  </a:ext>
                </a:extLst>
              </p:cNvPr>
              <p:cNvSpPr/>
              <p:nvPr/>
            </p:nvSpPr>
            <p:spPr>
              <a:xfrm>
                <a:off x="7043612" y="4043879"/>
                <a:ext cx="2909280" cy="430887"/>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800" i="1">
                              <a:latin typeface="Cambria Math" panose="02040503050406030204" pitchFamily="18" charset="0"/>
                            </a:rPr>
                          </m:ctrlPr>
                        </m:sSupPr>
                        <m:e>
                          <m:r>
                            <a:rPr lang="en-US" altLang="ko-KR" sz="2800" i="1">
                              <a:latin typeface="Cambria Math" panose="02040503050406030204" pitchFamily="18" charset="0"/>
                            </a:rPr>
                            <m:t>𝐻</m:t>
                          </m:r>
                        </m:e>
                        <m:sup>
                          <m:r>
                            <a:rPr lang="en-US" altLang="ko-KR" sz="2800" i="1">
                              <a:latin typeface="Cambria Math" panose="02040503050406030204" pitchFamily="18" charset="0"/>
                            </a:rPr>
                            <m:t>𝑚</m:t>
                          </m:r>
                        </m:sup>
                      </m:sSup>
                      <m:r>
                        <a:rPr lang="en-US" altLang="ko-KR" sz="2800" i="1">
                          <a:latin typeface="Cambria Math" panose="02040503050406030204" pitchFamily="18" charset="0"/>
                        </a:rPr>
                        <m:t>=</m:t>
                      </m:r>
                      <m:d>
                        <m:dPr>
                          <m:begChr m:val="{"/>
                          <m:endChr m:val="}"/>
                          <m:ctrlPr>
                            <a:rPr lang="en-US" altLang="ko-KR" sz="2800" i="1">
                              <a:latin typeface="Cambria Math" panose="02040503050406030204" pitchFamily="18" charset="0"/>
                            </a:rPr>
                          </m:ctrlPr>
                        </m:dPr>
                        <m:e>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𝑚</m:t>
                              </m:r>
                            </m:sup>
                          </m:sSubSup>
                          <m:r>
                            <a:rPr lang="en-US" altLang="ko-KR" sz="2800" i="1">
                              <a:latin typeface="Cambria Math" panose="02040503050406030204" pitchFamily="18" charset="0"/>
                            </a:rPr>
                            <m:t>,…,</m:t>
                          </m:r>
                          <m:sSubSup>
                            <m:sSubSupPr>
                              <m:ctrlPr>
                                <a:rPr lang="en-US" altLang="ko-KR" sz="2800" i="1">
                                  <a:latin typeface="Cambria Math" panose="02040503050406030204" pitchFamily="18" charset="0"/>
                                </a:rPr>
                              </m:ctrlPr>
                            </m:sSubSupPr>
                            <m:e>
                              <m:r>
                                <a:rPr lang="en-US" altLang="ko-KR" sz="2800" i="1">
                                  <a:latin typeface="Cambria Math" panose="02040503050406030204" pitchFamily="18" charset="0"/>
                                </a:rPr>
                                <m:t>𝐡</m:t>
                              </m:r>
                            </m:e>
                            <m:sub>
                              <m:r>
                                <a:rPr lang="en-US" altLang="ko-KR" sz="2800" i="1">
                                  <a:latin typeface="Cambria Math" panose="02040503050406030204" pitchFamily="18" charset="0"/>
                                </a:rPr>
                                <m:t>1</m:t>
                              </m:r>
                            </m:sub>
                            <m:sup>
                              <m:r>
                                <a:rPr lang="en-US" altLang="ko-KR" sz="2800" i="1">
                                  <a:latin typeface="Cambria Math" panose="02040503050406030204" pitchFamily="18" charset="0"/>
                                </a:rPr>
                                <m:t>𝑚</m:t>
                              </m:r>
                            </m:sup>
                          </m:sSubSup>
                        </m:e>
                      </m:d>
                    </m:oMath>
                  </m:oMathPara>
                </a14:m>
                <a:endParaRPr lang="ko-KR" altLang="en-US" sz="2800" i="1">
                  <a:latin typeface="Cambria Math" panose="02040503050406030204" pitchFamily="18" charset="0"/>
                  <a:cs typeface="Times New Roman" panose="02020603050405020304" pitchFamily="18" charset="0"/>
                </a:endParaRPr>
              </a:p>
            </p:txBody>
          </p:sp>
        </mc:Choice>
        <mc:Fallback xmlns="">
          <p:sp>
            <p:nvSpPr>
              <p:cNvPr id="61" name="직사각형 21">
                <a:extLst>
                  <a:ext uri="{FF2B5EF4-FFF2-40B4-BE49-F238E27FC236}">
                    <a16:creationId xmlns:a16="http://schemas.microsoft.com/office/drawing/2014/main" id="{01CA46D1-5440-4FE7-B5F0-F00557B6275C}"/>
                  </a:ext>
                </a:extLst>
              </p:cNvPr>
              <p:cNvSpPr>
                <a:spLocks noRot="1" noChangeAspect="1" noMove="1" noResize="1" noEditPoints="1" noAdjustHandles="1" noChangeArrowheads="1" noChangeShapeType="1" noTextEdit="1"/>
              </p:cNvSpPr>
              <p:nvPr/>
            </p:nvSpPr>
            <p:spPr>
              <a:xfrm>
                <a:off x="7043612" y="4043879"/>
                <a:ext cx="2909280" cy="430887"/>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9135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4"/>
                <a:ext cx="5380507" cy="563340"/>
              </a:xfrm>
            </p:spPr>
            <p:txBody>
              <a:bodyPr>
                <a:normAutofit/>
              </a:bodyPr>
              <a:lstStyle/>
              <a:p>
                <a:pPr marL="0" indent="0" algn="ctr">
                  <a:buNone/>
                </a:pPr>
                <a:r>
                  <a:rPr lang="en-US" altLang="ko-KR"/>
                  <a:t>Initial predictor </a:t>
                </a:r>
                <a14:m>
                  <m:oMath xmlns:m="http://schemas.openxmlformats.org/officeDocument/2006/math">
                    <m:sSup>
                      <m:sSupPr>
                        <m:ctrlPr>
                          <a:rPr lang="en-US" altLang="ko-KR" b="1" i="1" smtClean="0">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b="0" i="1" smtClean="0">
                            <a:latin typeface="Cambria Math" panose="02040503050406030204" pitchFamily="18" charset="0"/>
                            <a:cs typeface="Times New Roman" panose="02020603050405020304" pitchFamily="18" charset="0"/>
                          </a:rPr>
                          <m:t>𝐼</m:t>
                        </m:r>
                      </m:sup>
                    </m:sSup>
                  </m:oMath>
                </a14:m>
                <a:endParaRPr lang="en-US" altLang="ko-K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4"/>
                <a:ext cx="5380507" cy="563340"/>
              </a:xfrm>
              <a:blipFill>
                <a:blip r:embed="rId3"/>
                <a:stretch>
                  <a:fillRect t="-17204" b="-15054"/>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1777999" y="152625"/>
            <a:ext cx="10057685"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for TUPI denoising</a:t>
            </a:r>
            <a:endParaRPr lang="ko-KR"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87F6ED-DE74-446D-B2B7-7DA8A76B89D3}"/>
                  </a:ext>
                </a:extLst>
              </p:cNvPr>
              <p:cNvSpPr txBox="1"/>
              <p:nvPr/>
            </p:nvSpPr>
            <p:spPr>
              <a:xfrm>
                <a:off x="1295401" y="2378020"/>
                <a:ext cx="4140200" cy="8878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b="0" i="1" smtClean="0">
                              <a:latin typeface="Cambria Math" panose="02040503050406030204" pitchFamily="18" charset="0"/>
                              <a:cs typeface="Times New Roman" panose="02020603050405020304" pitchFamily="18" charset="0"/>
                            </a:rPr>
                          </m:ctrlPr>
                        </m:sSubPr>
                        <m:e>
                          <m:d>
                            <m:dPr>
                              <m:begChr m:val="["/>
                              <m:endChr m:val="]"/>
                              <m:ctrlPr>
                                <a:rPr lang="en-US" altLang="ko-KR" sz="2000" i="1">
                                  <a:latin typeface="Cambria Math" panose="02040503050406030204" pitchFamily="18" charset="0"/>
                                  <a:cs typeface="Times New Roman" panose="02020603050405020304" pitchFamily="18" charset="0"/>
                                </a:rPr>
                              </m:ctrlPr>
                            </m:dPr>
                            <m:e>
                              <m:sSub>
                                <m:sSubPr>
                                  <m:ctrlPr>
                                    <a:rPr lang="en-US" altLang="ko-KR" sz="2000"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𝐊</m:t>
                                  </m:r>
                                </m:e>
                                <m:sub>
                                  <m:r>
                                    <a:rPr lang="en-US" altLang="ko-KR" sz="2000" i="1">
                                      <a:latin typeface="Cambria Math" panose="02040503050406030204" pitchFamily="18" charset="0"/>
                                      <a:cs typeface="Times New Roman" panose="02020603050405020304" pitchFamily="18" charset="0"/>
                                    </a:rPr>
                                    <m:t>𝑓</m:t>
                                  </m:r>
                                </m:sub>
                              </m:sSub>
                            </m:e>
                          </m:d>
                        </m:e>
                        <m:sub>
                          <m:r>
                            <a:rPr lang="en-US" altLang="ko-KR" sz="2000" b="0" i="1" smtClean="0">
                              <a:latin typeface="Cambria Math" panose="02040503050406030204" pitchFamily="18" charset="0"/>
                              <a:cs typeface="Times New Roman" panose="02020603050405020304" pitchFamily="18" charset="0"/>
                            </a:rPr>
                            <m:t>𝑚𝑛</m:t>
                          </m:r>
                        </m:sub>
                      </m:sSub>
                      <m:r>
                        <a:rPr lang="en-US" altLang="ko-KR" sz="2000" b="0" i="1" smtClean="0">
                          <a:latin typeface="Cambria Math" panose="02040503050406030204" pitchFamily="18" charset="0"/>
                          <a:cs typeface="Times New Roman" panose="02020603050405020304" pitchFamily="18" charset="0"/>
                        </a:rPr>
                        <m:t>=</m:t>
                      </m:r>
                      <m:r>
                        <m:rPr>
                          <m:sty m:val="p"/>
                        </m:rPr>
                        <a:rPr lang="en-US" altLang="ko-KR" sz="2000" b="0" i="0" smtClean="0">
                          <a:latin typeface="Cambria Math" panose="02040503050406030204" pitchFamily="18" charset="0"/>
                          <a:cs typeface="Times New Roman" panose="02020603050405020304" pitchFamily="18" charset="0"/>
                        </a:rPr>
                        <m:t>exp</m:t>
                      </m:r>
                      <m:d>
                        <m:dPr>
                          <m:ctrlPr>
                            <a:rPr lang="en-US" altLang="ko-KR" sz="2000" b="0" i="1" smtClean="0">
                              <a:latin typeface="Cambria Math" panose="02040503050406030204" pitchFamily="18" charset="0"/>
                              <a:cs typeface="Times New Roman" panose="02020603050405020304" pitchFamily="18" charset="0"/>
                            </a:rPr>
                          </m:ctrlPr>
                        </m:dPr>
                        <m:e>
                          <m:r>
                            <a:rPr lang="en-US" altLang="ko-KR" sz="2000" b="0" i="1" smtClean="0">
                              <a:latin typeface="Cambria Math" panose="02040503050406030204" pitchFamily="18" charset="0"/>
                              <a:cs typeface="Times New Roman" panose="02020603050405020304" pitchFamily="18" charset="0"/>
                            </a:rPr>
                            <m:t>−</m:t>
                          </m:r>
                          <m:f>
                            <m:fPr>
                              <m:ctrlPr>
                                <a:rPr lang="en-US" altLang="ko-KR" sz="2000" b="0" i="1" smtClean="0">
                                  <a:latin typeface="Cambria Math" panose="02040503050406030204" pitchFamily="18" charset="0"/>
                                  <a:cs typeface="Times New Roman" panose="02020603050405020304" pitchFamily="18" charset="0"/>
                                </a:rPr>
                              </m:ctrlPr>
                            </m:fPr>
                            <m:num>
                              <m:sSup>
                                <m:sSupPr>
                                  <m:ctrlPr>
                                    <a:rPr lang="en-US" altLang="ko-KR" sz="2000" b="0" i="1" smtClean="0">
                                      <a:latin typeface="Cambria Math" panose="02040503050406030204" pitchFamily="18" charset="0"/>
                                      <a:cs typeface="Times New Roman" panose="02020603050405020304" pitchFamily="18" charset="0"/>
                                    </a:rPr>
                                  </m:ctrlPr>
                                </m:sSupPr>
                                <m:e>
                                  <m:d>
                                    <m:dPr>
                                      <m:begChr m:val="‖"/>
                                      <m:endChr m:val="‖"/>
                                      <m:ctrlPr>
                                        <a:rPr lang="en-US" altLang="ko-KR" sz="2000" i="1">
                                          <a:latin typeface="Cambria Math" panose="02040503050406030204" pitchFamily="18" charset="0"/>
                                          <a:cs typeface="Times New Roman" panose="02020603050405020304" pitchFamily="18" charset="0"/>
                                        </a:rPr>
                                      </m:ctrlPr>
                                    </m:dPr>
                                    <m:e>
                                      <m:sSub>
                                        <m:sSubPr>
                                          <m:ctrlPr>
                                            <a:rPr lang="en-US" altLang="ko-KR" sz="2000" i="1" smtClean="0">
                                              <a:latin typeface="Cambria Math" panose="02040503050406030204" pitchFamily="18" charset="0"/>
                                              <a:cs typeface="Times New Roman" panose="02020603050405020304" pitchFamily="18" charset="0"/>
                                            </a:rPr>
                                          </m:ctrlPr>
                                        </m:sSubPr>
                                        <m:e>
                                          <m:d>
                                            <m:dPr>
                                              <m:begChr m:val="["/>
                                              <m:endChr m:val="]"/>
                                              <m:ctrlPr>
                                                <a:rPr lang="en-US" altLang="ko-KR" sz="2000" i="1">
                                                  <a:latin typeface="Cambria Math" panose="02040503050406030204" pitchFamily="18" charset="0"/>
                                                  <a:cs typeface="Times New Roman" panose="02020603050405020304" pitchFamily="18" charset="0"/>
                                                </a:rPr>
                                              </m:ctrlPr>
                                            </m:dPr>
                                            <m:e>
                                              <m:sSup>
                                                <m:sSupPr>
                                                  <m:ctrlPr>
                                                    <a:rPr lang="en-US" altLang="ko-KR" sz="2000" b="1" i="1">
                                                      <a:latin typeface="Cambria Math" panose="02040503050406030204" pitchFamily="18" charset="0"/>
                                                      <a:cs typeface="Times New Roman" panose="02020603050405020304" pitchFamily="18" charset="0"/>
                                                    </a:rPr>
                                                  </m:ctrlPr>
                                                </m:sSupPr>
                                                <m:e>
                                                  <m:r>
                                                    <a:rPr lang="en-US" altLang="ko-KR" sz="2000" b="1">
                                                      <a:latin typeface="Cambria Math" panose="02040503050406030204" pitchFamily="18" charset="0"/>
                                                      <a:cs typeface="Times New Roman" panose="02020603050405020304" pitchFamily="18" charset="0"/>
                                                    </a:rPr>
                                                    <m:t>𝐟</m:t>
                                                  </m:r>
                                                </m:e>
                                                <m:sup>
                                                  <m:r>
                                                    <a:rPr lang="en-US" altLang="ko-KR" sz="2000" i="1">
                                                      <a:latin typeface="Cambria Math" panose="02040503050406030204" pitchFamily="18" charset="0"/>
                                                      <a:cs typeface="Times New Roman" panose="02020603050405020304" pitchFamily="18" charset="0"/>
                                                    </a:rPr>
                                                    <m:t>𝐼</m:t>
                                                  </m:r>
                                                </m:sup>
                                              </m:sSup>
                                            </m:e>
                                          </m:d>
                                        </m:e>
                                        <m:sub>
                                          <m:r>
                                            <a:rPr lang="en-US" altLang="ko-KR" sz="2000" b="0" i="1" smtClean="0">
                                              <a:latin typeface="Cambria Math" panose="02040503050406030204" pitchFamily="18" charset="0"/>
                                              <a:cs typeface="Times New Roman" panose="02020603050405020304" pitchFamily="18" charset="0"/>
                                            </a:rPr>
                                            <m:t>𝑚</m:t>
                                          </m:r>
                                        </m:sub>
                                      </m:sSub>
                                      <m:r>
                                        <a:rPr lang="en-US" altLang="ko-KR" sz="2000" i="1">
                                          <a:latin typeface="Cambria Math" panose="02040503050406030204" pitchFamily="18" charset="0"/>
                                          <a:cs typeface="Times New Roman" panose="02020603050405020304" pitchFamily="18" charset="0"/>
                                        </a:rPr>
                                        <m:t>−</m:t>
                                      </m:r>
                                      <m:sSub>
                                        <m:sSubPr>
                                          <m:ctrlPr>
                                            <a:rPr lang="en-US" altLang="ko-KR" sz="2000" i="1">
                                              <a:latin typeface="Cambria Math" panose="02040503050406030204" pitchFamily="18" charset="0"/>
                                              <a:cs typeface="Times New Roman" panose="02020603050405020304" pitchFamily="18" charset="0"/>
                                            </a:rPr>
                                          </m:ctrlPr>
                                        </m:sSubPr>
                                        <m:e>
                                          <m:d>
                                            <m:dPr>
                                              <m:begChr m:val="["/>
                                              <m:endChr m:val="]"/>
                                              <m:ctrlPr>
                                                <a:rPr lang="en-US" altLang="ko-KR" sz="2000" i="1">
                                                  <a:latin typeface="Cambria Math" panose="02040503050406030204" pitchFamily="18" charset="0"/>
                                                  <a:cs typeface="Times New Roman" panose="02020603050405020304" pitchFamily="18" charset="0"/>
                                                </a:rPr>
                                              </m:ctrlPr>
                                            </m:dPr>
                                            <m:e>
                                              <m:sSup>
                                                <m:sSupPr>
                                                  <m:ctrlPr>
                                                    <a:rPr lang="en-US" altLang="ko-KR" sz="2000" b="1" i="1">
                                                      <a:latin typeface="Cambria Math" panose="02040503050406030204" pitchFamily="18" charset="0"/>
                                                      <a:cs typeface="Times New Roman" panose="02020603050405020304" pitchFamily="18" charset="0"/>
                                                    </a:rPr>
                                                  </m:ctrlPr>
                                                </m:sSupPr>
                                                <m:e>
                                                  <m:r>
                                                    <a:rPr lang="en-US" altLang="ko-KR" sz="2000" b="1">
                                                      <a:latin typeface="Cambria Math" panose="02040503050406030204" pitchFamily="18" charset="0"/>
                                                      <a:cs typeface="Times New Roman" panose="02020603050405020304" pitchFamily="18" charset="0"/>
                                                    </a:rPr>
                                                    <m:t>𝐟</m:t>
                                                  </m:r>
                                                </m:e>
                                                <m:sup>
                                                  <m:r>
                                                    <a:rPr lang="en-US" altLang="ko-KR" sz="2000" i="1">
                                                      <a:latin typeface="Cambria Math" panose="02040503050406030204" pitchFamily="18" charset="0"/>
                                                      <a:cs typeface="Times New Roman" panose="02020603050405020304" pitchFamily="18" charset="0"/>
                                                    </a:rPr>
                                                    <m:t>𝐼</m:t>
                                                  </m:r>
                                                </m:sup>
                                              </m:sSup>
                                            </m:e>
                                          </m:d>
                                        </m:e>
                                        <m:sub>
                                          <m:r>
                                            <a:rPr lang="en-US" altLang="ko-KR" sz="2000" b="0" i="1" smtClean="0">
                                              <a:latin typeface="Cambria Math" panose="02040503050406030204" pitchFamily="18" charset="0"/>
                                              <a:cs typeface="Times New Roman" panose="02020603050405020304" pitchFamily="18" charset="0"/>
                                            </a:rPr>
                                            <m:t>𝑛</m:t>
                                          </m:r>
                                        </m:sub>
                                      </m:sSub>
                                    </m:e>
                                  </m:d>
                                </m:e>
                                <m:sup>
                                  <m:r>
                                    <a:rPr lang="en-US" altLang="ko-KR" sz="2000" b="0" i="1" smtClean="0">
                                      <a:latin typeface="Cambria Math" panose="02040503050406030204" pitchFamily="18" charset="0"/>
                                      <a:cs typeface="Times New Roman" panose="02020603050405020304" pitchFamily="18" charset="0"/>
                                    </a:rPr>
                                    <m:t>2</m:t>
                                  </m:r>
                                </m:sup>
                              </m:sSup>
                            </m:num>
                            <m:den>
                              <m:sSubSup>
                                <m:sSubSupPr>
                                  <m:ctrlPr>
                                    <a:rPr lang="en-US" altLang="ko-KR" sz="2000" b="0" i="1" smtClean="0">
                                      <a:latin typeface="Cambria Math" panose="02040503050406030204" pitchFamily="18" charset="0"/>
                                      <a:cs typeface="Times New Roman" panose="02020603050405020304" pitchFamily="18" charset="0"/>
                                    </a:rPr>
                                  </m:ctrlPr>
                                </m:sSubSupPr>
                                <m:e>
                                  <m:r>
                                    <a:rPr lang="ko-KR" altLang="en-US" sz="2000" b="0" i="1" smtClean="0">
                                      <a:latin typeface="Cambria Math" panose="02040503050406030204" pitchFamily="18" charset="0"/>
                                      <a:cs typeface="Times New Roman" panose="02020603050405020304" pitchFamily="18" charset="0"/>
                                    </a:rPr>
                                    <m:t>𝜎</m:t>
                                  </m:r>
                                </m:e>
                                <m:sub>
                                  <m:r>
                                    <a:rPr lang="en-US" altLang="ko-KR" sz="2000" b="0" i="1" smtClean="0">
                                      <a:latin typeface="Cambria Math" panose="02040503050406030204" pitchFamily="18" charset="0"/>
                                      <a:cs typeface="Times New Roman" panose="02020603050405020304" pitchFamily="18" charset="0"/>
                                    </a:rPr>
                                    <m:t>𝑓</m:t>
                                  </m:r>
                                </m:sub>
                                <m:sup>
                                  <m:r>
                                    <a:rPr lang="en-US" altLang="ko-KR" sz="2000" b="0" i="1" smtClean="0">
                                      <a:latin typeface="Cambria Math" panose="02040503050406030204" pitchFamily="18" charset="0"/>
                                      <a:cs typeface="Times New Roman" panose="02020603050405020304" pitchFamily="18" charset="0"/>
                                    </a:rPr>
                                    <m:t>2</m:t>
                                  </m:r>
                                </m:sup>
                              </m:sSubSup>
                            </m:den>
                          </m:f>
                        </m:e>
                      </m:d>
                      <m:r>
                        <a:rPr lang="en-US" altLang="ko-KR" sz="2000" b="0" i="0" smtClean="0">
                          <a:latin typeface="Cambria Math" panose="02040503050406030204" pitchFamily="18" charset="0"/>
                          <a:cs typeface="Times New Roman" panose="02020603050405020304" pitchFamily="18" charset="0"/>
                        </a:rPr>
                        <m:t> </m:t>
                      </m:r>
                    </m:oMath>
                  </m:oMathPara>
                </a14:m>
                <a:endParaRPr lang="en-US" sz="2000"/>
              </a:p>
            </p:txBody>
          </p:sp>
        </mc:Choice>
        <mc:Fallback xmlns="">
          <p:sp>
            <p:nvSpPr>
              <p:cNvPr id="5" name="TextBox 4">
                <a:extLst>
                  <a:ext uri="{FF2B5EF4-FFF2-40B4-BE49-F238E27FC236}">
                    <a16:creationId xmlns:a16="http://schemas.microsoft.com/office/drawing/2014/main" id="{6087F6ED-DE74-446D-B2B7-7DA8A76B89D3}"/>
                  </a:ext>
                </a:extLst>
              </p:cNvPr>
              <p:cNvSpPr txBox="1">
                <a:spLocks noRot="1" noChangeAspect="1" noMove="1" noResize="1" noEditPoints="1" noAdjustHandles="1" noChangeArrowheads="1" noChangeShapeType="1" noTextEdit="1"/>
              </p:cNvSpPr>
              <p:nvPr/>
            </p:nvSpPr>
            <p:spPr>
              <a:xfrm>
                <a:off x="1295401" y="2378020"/>
                <a:ext cx="4140200" cy="8878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내용 개체 틀 2">
                <a:extLst>
                  <a:ext uri="{FF2B5EF4-FFF2-40B4-BE49-F238E27FC236}">
                    <a16:creationId xmlns:a16="http://schemas.microsoft.com/office/drawing/2014/main" id="{5CB7F4C1-0E63-4F20-AE7A-50BF47A5F342}"/>
                  </a:ext>
                </a:extLst>
              </p:cNvPr>
              <p:cNvSpPr txBox="1">
                <a:spLocks/>
              </p:cNvSpPr>
              <p:nvPr/>
            </p:nvSpPr>
            <p:spPr>
              <a:xfrm>
                <a:off x="6601913" y="1263008"/>
                <a:ext cx="5084174" cy="549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a:t>Privileged features </a:t>
                </a:r>
                <a14:m>
                  <m:oMath xmlns:m="http://schemas.openxmlformats.org/officeDocument/2006/math">
                    <m:d>
                      <m:dPr>
                        <m:begChr m:val="{"/>
                        <m:endChr m:val="}"/>
                        <m:ctrlPr>
                          <a:rPr lang="en-US" altLang="ko-KR" sz="2800" i="1" smtClean="0">
                            <a:latin typeface="Cambria Math" panose="02040503050406030204" pitchFamily="18" charset="0"/>
                            <a:cs typeface="Times New Roman" panose="02020603050405020304" pitchFamily="18" charset="0"/>
                          </a:rPr>
                        </m:ctrlPr>
                      </m:dPr>
                      <m:e>
                        <m:sSup>
                          <m:sSupPr>
                            <m:ctrlPr>
                              <a:rPr lang="en-US" altLang="ko-KR" sz="2800" b="0" i="1" smtClean="0">
                                <a:latin typeface="Cambria Math" panose="02040503050406030204" pitchFamily="18" charset="0"/>
                                <a:cs typeface="Times New Roman" panose="02020603050405020304" pitchFamily="18" charset="0"/>
                              </a:rPr>
                            </m:ctrlPr>
                          </m:sSupPr>
                          <m:e>
                            <m:r>
                              <a:rPr lang="en-US" altLang="ko-KR" b="0" i="1" smtClean="0">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b="0" i="1" smtClean="0">
                            <a:latin typeface="Cambria Math" panose="02040503050406030204" pitchFamily="18" charset="0"/>
                            <a:cs typeface="Times New Roman" panose="02020603050405020304" pitchFamily="18" charset="0"/>
                          </a:rPr>
                          <m:t>,</m:t>
                        </m:r>
                        <m:r>
                          <a:rPr lang="en-US" altLang="ko-KR" sz="2800"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b="0" i="1" smtClean="0">
                                <a:latin typeface="Cambria Math" panose="02040503050406030204" pitchFamily="18" charset="0"/>
                                <a:cs typeface="Times New Roman" panose="02020603050405020304" pitchFamily="18" charset="0"/>
                              </a:rPr>
                              <m:t>𝑚</m:t>
                            </m:r>
                          </m:sup>
                        </m:sSup>
                      </m:e>
                    </m:d>
                  </m:oMath>
                </a14:m>
                <a:endParaRPr lang="ko-KR" altLang="en-US" sz="2800" baseline="30000">
                  <a:latin typeface="Times New Roman" panose="02020603050405020304" pitchFamily="18" charset="0"/>
                  <a:cs typeface="Times New Roman" panose="02020603050405020304" pitchFamily="18" charset="0"/>
                </a:endParaRPr>
              </a:p>
            </p:txBody>
          </p:sp>
        </mc:Choice>
        <mc:Fallback xmlns="">
          <p:sp>
            <p:nvSpPr>
              <p:cNvPr id="10" name="내용 개체 틀 2">
                <a:extLst>
                  <a:ext uri="{FF2B5EF4-FFF2-40B4-BE49-F238E27FC236}">
                    <a16:creationId xmlns:a16="http://schemas.microsoft.com/office/drawing/2014/main" id="{5CB7F4C1-0E63-4F20-AE7A-50BF47A5F342}"/>
                  </a:ext>
                </a:extLst>
              </p:cNvPr>
              <p:cNvSpPr txBox="1">
                <a:spLocks noRot="1" noChangeAspect="1" noMove="1" noResize="1" noEditPoints="1" noAdjustHandles="1" noChangeArrowheads="1" noChangeShapeType="1" noTextEdit="1"/>
              </p:cNvSpPr>
              <p:nvPr/>
            </p:nvSpPr>
            <p:spPr>
              <a:xfrm>
                <a:off x="6601913" y="1263008"/>
                <a:ext cx="5084174" cy="549124"/>
              </a:xfrm>
              <a:prstGeom prst="rect">
                <a:avLst/>
              </a:prstGeom>
              <a:blipFill>
                <a:blip r:embed="rId5"/>
                <a:stretch>
                  <a:fillRect t="-17778" b="-1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4128C1D-11B1-4E63-A4F5-7928CF6B1DD9}"/>
                  </a:ext>
                </a:extLst>
              </p:cNvPr>
              <p:cNvSpPr txBox="1"/>
              <p:nvPr/>
            </p:nvSpPr>
            <p:spPr>
              <a:xfrm>
                <a:off x="6756400" y="2205975"/>
                <a:ext cx="4775200" cy="10831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anose="02020603050405020304" pitchFamily="18" charset="0"/>
                            </a:rPr>
                          </m:ctrlPr>
                        </m:sSubPr>
                        <m:e>
                          <m:d>
                            <m:dPr>
                              <m:begChr m:val="["/>
                              <m:endChr m:val="]"/>
                              <m:ctrlPr>
                                <a:rPr lang="en-US" altLang="ko-KR" sz="2000" i="1">
                                  <a:latin typeface="Cambria Math" panose="02040503050406030204" pitchFamily="18" charset="0"/>
                                  <a:cs typeface="Times New Roman" panose="02020603050405020304" pitchFamily="18" charset="0"/>
                                </a:rPr>
                              </m:ctrlPr>
                            </m:dPr>
                            <m:e>
                              <m:sSub>
                                <m:sSubPr>
                                  <m:ctrlPr>
                                    <a:rPr lang="en-US" altLang="ko-KR" sz="2000"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𝐊</m:t>
                                  </m:r>
                                </m:e>
                                <m:sub>
                                  <m:r>
                                    <a:rPr lang="en-US" altLang="ko-KR" sz="2000" i="1">
                                      <a:latin typeface="Cambria Math" panose="02040503050406030204" pitchFamily="18" charset="0"/>
                                      <a:cs typeface="Times New Roman" panose="02020603050405020304" pitchFamily="18" charset="0"/>
                                    </a:rPr>
                                    <m:t>𝑖</m:t>
                                  </m:r>
                                </m:sub>
                              </m:sSub>
                            </m:e>
                          </m:d>
                        </m:e>
                        <m:sub>
                          <m:r>
                            <a:rPr lang="en-US" altLang="ko-KR" sz="2000" b="0" i="1" smtClean="0">
                              <a:latin typeface="Cambria Math" panose="02040503050406030204" pitchFamily="18" charset="0"/>
                              <a:cs typeface="Times New Roman" panose="02020603050405020304" pitchFamily="18" charset="0"/>
                            </a:rPr>
                            <m:t>𝑚𝑛</m:t>
                          </m:r>
                        </m:sub>
                      </m:sSub>
                      <m:r>
                        <a:rPr lang="en-US" altLang="ko-KR" sz="2000" b="0" i="1" smtClean="0">
                          <a:latin typeface="Cambria Math" panose="02040503050406030204" pitchFamily="18" charset="0"/>
                          <a:cs typeface="Times New Roman" panose="02020603050405020304" pitchFamily="18" charset="0"/>
                        </a:rPr>
                        <m:t>=</m:t>
                      </m:r>
                      <m:r>
                        <m:rPr>
                          <m:sty m:val="p"/>
                        </m:rPr>
                        <a:rPr lang="en-US" altLang="ko-KR" sz="2000" b="0" i="0" smtClean="0">
                          <a:latin typeface="Cambria Math" panose="02040503050406030204" pitchFamily="18" charset="0"/>
                          <a:cs typeface="Times New Roman" panose="02020603050405020304" pitchFamily="18" charset="0"/>
                        </a:rPr>
                        <m:t>exp</m:t>
                      </m:r>
                      <m:d>
                        <m:dPr>
                          <m:ctrlPr>
                            <a:rPr lang="en-US" altLang="ko-KR" sz="2000" b="0" i="1" smtClean="0">
                              <a:latin typeface="Cambria Math" panose="02040503050406030204" pitchFamily="18" charset="0"/>
                              <a:cs typeface="Times New Roman" panose="02020603050405020304" pitchFamily="18" charset="0"/>
                            </a:rPr>
                          </m:ctrlPr>
                        </m:dPr>
                        <m:e>
                          <m:r>
                            <a:rPr lang="en-US" altLang="ko-KR" sz="2000" b="0" i="1" smtClean="0">
                              <a:latin typeface="Cambria Math" panose="02040503050406030204" pitchFamily="18" charset="0"/>
                              <a:cs typeface="Times New Roman" panose="02020603050405020304" pitchFamily="18" charset="0"/>
                            </a:rPr>
                            <m:t>−</m:t>
                          </m:r>
                          <m:f>
                            <m:fPr>
                              <m:ctrlPr>
                                <a:rPr lang="en-US" altLang="ko-KR" sz="2000" b="0" i="1" smtClean="0">
                                  <a:latin typeface="Cambria Math" panose="02040503050406030204" pitchFamily="18" charset="0"/>
                                  <a:cs typeface="Times New Roman" panose="02020603050405020304" pitchFamily="18" charset="0"/>
                                </a:rPr>
                              </m:ctrlPr>
                            </m:fPr>
                            <m:num>
                              <m:sSup>
                                <m:sSupPr>
                                  <m:ctrlPr>
                                    <a:rPr lang="en-US" altLang="ko-KR" sz="2000" b="0" i="1" smtClean="0">
                                      <a:latin typeface="Cambria Math" panose="02040503050406030204" pitchFamily="18" charset="0"/>
                                      <a:cs typeface="Times New Roman" panose="02020603050405020304" pitchFamily="18" charset="0"/>
                                    </a:rPr>
                                  </m:ctrlPr>
                                </m:sSupPr>
                                <m:e>
                                  <m:d>
                                    <m:dPr>
                                      <m:begChr m:val="‖"/>
                                      <m:endChr m:val="‖"/>
                                      <m:ctrlPr>
                                        <a:rPr lang="en-US" altLang="ko-KR" sz="2000" i="1">
                                          <a:latin typeface="Cambria Math" panose="02040503050406030204" pitchFamily="18" charset="0"/>
                                          <a:cs typeface="Times New Roman" panose="02020603050405020304" pitchFamily="18" charset="0"/>
                                        </a:rPr>
                                      </m:ctrlPr>
                                    </m:dPr>
                                    <m:e>
                                      <m:sSub>
                                        <m:sSubPr>
                                          <m:ctrlPr>
                                            <a:rPr lang="en-US" altLang="ko-KR" sz="2000" i="1" smtClean="0">
                                              <a:latin typeface="Cambria Math" panose="02040503050406030204" pitchFamily="18" charset="0"/>
                                              <a:cs typeface="Times New Roman" panose="02020603050405020304" pitchFamily="18" charset="0"/>
                                            </a:rPr>
                                          </m:ctrlPr>
                                        </m:sSubPr>
                                        <m:e>
                                          <m:d>
                                            <m:dPr>
                                              <m:begChr m:val="["/>
                                              <m:endChr m:val="]"/>
                                              <m:ctrlPr>
                                                <a:rPr lang="en-US" altLang="ko-KR" sz="2000" i="1">
                                                  <a:latin typeface="Cambria Math" panose="02040503050406030204" pitchFamily="18" charset="0"/>
                                                  <a:cs typeface="Times New Roman" panose="02020603050405020304" pitchFamily="18" charset="0"/>
                                                </a:rPr>
                                              </m:ctrlPr>
                                            </m:dPr>
                                            <m:e>
                                              <m:sSup>
                                                <m:sSupPr>
                                                  <m:ctrlPr>
                                                    <a:rPr lang="en-US" altLang="ko-KR" sz="2000" i="1">
                                                      <a:latin typeface="Cambria Math" panose="02040503050406030204" pitchFamily="18" charset="0"/>
                                                      <a:cs typeface="Times New Roman" panose="02020603050405020304" pitchFamily="18" charset="0"/>
                                                    </a:rPr>
                                                  </m:ctrlPr>
                                                </m:sSupPr>
                                                <m:e>
                                                  <m:r>
                                                    <a:rPr lang="en-US" altLang="ko-KR" sz="2000" i="1">
                                                      <a:latin typeface="Cambria Math" panose="02040503050406030204" pitchFamily="18" charset="0"/>
                                                      <a:cs typeface="Times New Roman" panose="02020603050405020304" pitchFamily="18" charset="0"/>
                                                    </a:rPr>
                                                    <m:t>𝐻</m:t>
                                                  </m:r>
                                                </m:e>
                                                <m:sup>
                                                  <m:r>
                                                    <a:rPr lang="en-US" altLang="ko-KR" sz="2000" i="1">
                                                      <a:latin typeface="Cambria Math" panose="02040503050406030204" pitchFamily="18" charset="0"/>
                                                      <a:cs typeface="Times New Roman" panose="02020603050405020304" pitchFamily="18" charset="0"/>
                                                    </a:rPr>
                                                    <m:t>𝑖</m:t>
                                                  </m:r>
                                                </m:sup>
                                              </m:sSup>
                                            </m:e>
                                          </m:d>
                                        </m:e>
                                        <m:sub>
                                          <m:d>
                                            <m:dPr>
                                              <m:begChr m:val="["/>
                                              <m:endChr m:val="]"/>
                                              <m:ctrlPr>
                                                <a:rPr lang="en-US" altLang="ko-KR" sz="2000" i="1" smtClean="0">
                                                  <a:latin typeface="Cambria Math" panose="02040503050406030204" pitchFamily="18" charset="0"/>
                                                  <a:cs typeface="Times New Roman" panose="02020603050405020304" pitchFamily="18" charset="0"/>
                                                </a:rPr>
                                              </m:ctrlPr>
                                            </m:dPr>
                                            <m:e>
                                              <m:r>
                                                <a:rPr lang="en-US" altLang="ko-KR" sz="2000" b="0" i="1" smtClean="0">
                                                  <a:latin typeface="Cambria Math" panose="02040503050406030204" pitchFamily="18" charset="0"/>
                                                  <a:cs typeface="Times New Roman" panose="02020603050405020304" pitchFamily="18" charset="0"/>
                                                </a:rPr>
                                                <m:t>𝑚</m:t>
                                              </m:r>
                                              <m:r>
                                                <a:rPr lang="en-US" altLang="ko-KR" sz="2000" b="0" i="1" smtClean="0">
                                                  <a:latin typeface="Cambria Math" panose="02040503050406030204" pitchFamily="18" charset="0"/>
                                                  <a:cs typeface="Times New Roman" panose="02020603050405020304" pitchFamily="18" charset="0"/>
                                                </a:rPr>
                                                <m:t>,:</m:t>
                                              </m:r>
                                            </m:e>
                                          </m:d>
                                        </m:sub>
                                      </m:sSub>
                                      <m:r>
                                        <a:rPr lang="en-US" altLang="ko-KR" sz="2000" i="1">
                                          <a:latin typeface="Cambria Math" panose="02040503050406030204" pitchFamily="18" charset="0"/>
                                          <a:cs typeface="Times New Roman" panose="02020603050405020304" pitchFamily="18" charset="0"/>
                                        </a:rPr>
                                        <m:t>−</m:t>
                                      </m:r>
                                      <m:sSub>
                                        <m:sSubPr>
                                          <m:ctrlPr>
                                            <a:rPr lang="en-US" altLang="ko-KR" sz="2000" i="1">
                                              <a:latin typeface="Cambria Math" panose="02040503050406030204" pitchFamily="18" charset="0"/>
                                              <a:cs typeface="Times New Roman" panose="02020603050405020304" pitchFamily="18" charset="0"/>
                                            </a:rPr>
                                          </m:ctrlPr>
                                        </m:sSubPr>
                                        <m:e>
                                          <m:d>
                                            <m:dPr>
                                              <m:begChr m:val="["/>
                                              <m:endChr m:val="]"/>
                                              <m:ctrlPr>
                                                <a:rPr lang="en-US" altLang="ko-KR" sz="2000" i="1">
                                                  <a:latin typeface="Cambria Math" panose="02040503050406030204" pitchFamily="18" charset="0"/>
                                                  <a:cs typeface="Times New Roman" panose="02020603050405020304" pitchFamily="18" charset="0"/>
                                                </a:rPr>
                                              </m:ctrlPr>
                                            </m:dPr>
                                            <m:e>
                                              <m:sSup>
                                                <m:sSupPr>
                                                  <m:ctrlPr>
                                                    <a:rPr lang="en-US" altLang="ko-KR" sz="2000" i="1">
                                                      <a:latin typeface="Cambria Math" panose="02040503050406030204" pitchFamily="18" charset="0"/>
                                                      <a:cs typeface="Times New Roman" panose="02020603050405020304" pitchFamily="18" charset="0"/>
                                                    </a:rPr>
                                                  </m:ctrlPr>
                                                </m:sSupPr>
                                                <m:e>
                                                  <m:r>
                                                    <a:rPr lang="en-US" altLang="ko-KR" sz="2000" i="1">
                                                      <a:latin typeface="Cambria Math" panose="02040503050406030204" pitchFamily="18" charset="0"/>
                                                      <a:cs typeface="Times New Roman" panose="02020603050405020304" pitchFamily="18" charset="0"/>
                                                    </a:rPr>
                                                    <m:t>𝐻</m:t>
                                                  </m:r>
                                                </m:e>
                                                <m:sup>
                                                  <m:r>
                                                    <a:rPr lang="en-US" altLang="ko-KR" sz="2000" i="1">
                                                      <a:latin typeface="Cambria Math" panose="02040503050406030204" pitchFamily="18" charset="0"/>
                                                      <a:cs typeface="Times New Roman" panose="02020603050405020304" pitchFamily="18" charset="0"/>
                                                    </a:rPr>
                                                    <m:t>𝑖</m:t>
                                                  </m:r>
                                                </m:sup>
                                              </m:sSup>
                                            </m:e>
                                          </m:d>
                                        </m:e>
                                        <m:sub>
                                          <m:d>
                                            <m:dPr>
                                              <m:begChr m:val="["/>
                                              <m:endChr m:val="]"/>
                                              <m:ctrlPr>
                                                <a:rPr lang="en-US" altLang="ko-KR" sz="2000" i="1">
                                                  <a:latin typeface="Cambria Math" panose="02040503050406030204" pitchFamily="18" charset="0"/>
                                                  <a:cs typeface="Times New Roman" panose="02020603050405020304" pitchFamily="18" charset="0"/>
                                                </a:rPr>
                                              </m:ctrlPr>
                                            </m:dPr>
                                            <m:e>
                                              <m:r>
                                                <a:rPr lang="en-US" altLang="ko-KR" sz="2000" b="0" i="1" smtClean="0">
                                                  <a:latin typeface="Cambria Math" panose="02040503050406030204" pitchFamily="18" charset="0"/>
                                                  <a:cs typeface="Times New Roman" panose="02020603050405020304" pitchFamily="18" charset="0"/>
                                                </a:rPr>
                                                <m:t>𝑛</m:t>
                                              </m:r>
                                              <m:r>
                                                <a:rPr lang="en-US" altLang="ko-KR" sz="2000" i="1">
                                                  <a:latin typeface="Cambria Math" panose="02040503050406030204" pitchFamily="18" charset="0"/>
                                                  <a:cs typeface="Times New Roman" panose="02020603050405020304" pitchFamily="18" charset="0"/>
                                                </a:rPr>
                                                <m:t>,:</m:t>
                                              </m:r>
                                            </m:e>
                                          </m:d>
                                        </m:sub>
                                      </m:sSub>
                                    </m:e>
                                  </m:d>
                                </m:e>
                                <m:sup>
                                  <m:r>
                                    <a:rPr lang="en-US" altLang="ko-KR" sz="2000" b="0" i="1" smtClean="0">
                                      <a:latin typeface="Cambria Math" panose="02040503050406030204" pitchFamily="18" charset="0"/>
                                      <a:cs typeface="Times New Roman" panose="02020603050405020304" pitchFamily="18" charset="0"/>
                                    </a:rPr>
                                    <m:t>2</m:t>
                                  </m:r>
                                </m:sup>
                              </m:sSup>
                            </m:num>
                            <m:den>
                              <m:sSubSup>
                                <m:sSubSupPr>
                                  <m:ctrlPr>
                                    <a:rPr lang="en-US" altLang="ko-KR" sz="2000" b="0" i="1" smtClean="0">
                                      <a:latin typeface="Cambria Math" panose="02040503050406030204" pitchFamily="18" charset="0"/>
                                      <a:cs typeface="Times New Roman" panose="02020603050405020304" pitchFamily="18" charset="0"/>
                                    </a:rPr>
                                  </m:ctrlPr>
                                </m:sSubSupPr>
                                <m:e>
                                  <m:r>
                                    <a:rPr lang="ko-KR" altLang="en-US" sz="2000" b="0" i="1" smtClean="0">
                                      <a:latin typeface="Cambria Math" panose="02040503050406030204" pitchFamily="18" charset="0"/>
                                      <a:cs typeface="Times New Roman" panose="02020603050405020304" pitchFamily="18" charset="0"/>
                                    </a:rPr>
                                    <m:t>𝜎</m:t>
                                  </m:r>
                                </m:e>
                                <m:sub>
                                  <m:r>
                                    <a:rPr lang="en-US" altLang="ko-KR" sz="2000" b="0" i="1" smtClean="0">
                                      <a:latin typeface="Cambria Math" panose="02040503050406030204" pitchFamily="18" charset="0"/>
                                      <a:cs typeface="Times New Roman" panose="02020603050405020304" pitchFamily="18" charset="0"/>
                                    </a:rPr>
                                    <m:t>𝑖</m:t>
                                  </m:r>
                                </m:sub>
                                <m:sup>
                                  <m:r>
                                    <a:rPr lang="en-US" altLang="ko-KR" sz="2000" b="0" i="1" smtClean="0">
                                      <a:latin typeface="Cambria Math" panose="02040503050406030204" pitchFamily="18" charset="0"/>
                                      <a:cs typeface="Times New Roman" panose="02020603050405020304" pitchFamily="18" charset="0"/>
                                    </a:rPr>
                                    <m:t>2</m:t>
                                  </m:r>
                                </m:sup>
                              </m:sSubSup>
                            </m:den>
                          </m:f>
                        </m:e>
                      </m:d>
                    </m:oMath>
                  </m:oMathPara>
                </a14:m>
                <a:endParaRPr lang="en-US" sz="2000"/>
              </a:p>
            </p:txBody>
          </p:sp>
        </mc:Choice>
        <mc:Fallback xmlns="">
          <p:sp>
            <p:nvSpPr>
              <p:cNvPr id="7" name="TextBox 6">
                <a:extLst>
                  <a:ext uri="{FF2B5EF4-FFF2-40B4-BE49-F238E27FC236}">
                    <a16:creationId xmlns:a16="http://schemas.microsoft.com/office/drawing/2014/main" id="{B4128C1D-11B1-4E63-A4F5-7928CF6B1DD9}"/>
                  </a:ext>
                </a:extLst>
              </p:cNvPr>
              <p:cNvSpPr txBox="1">
                <a:spLocks noRot="1" noChangeAspect="1" noMove="1" noResize="1" noEditPoints="1" noAdjustHandles="1" noChangeArrowheads="1" noChangeShapeType="1" noTextEdit="1"/>
              </p:cNvSpPr>
              <p:nvPr/>
            </p:nvSpPr>
            <p:spPr>
              <a:xfrm>
                <a:off x="6756400" y="2205975"/>
                <a:ext cx="4775200" cy="108318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C249241-F735-4E4F-9154-750FCAC91859}"/>
                  </a:ext>
                </a:extLst>
              </p:cNvPr>
              <p:cNvSpPr txBox="1"/>
              <p:nvPr/>
            </p:nvSpPr>
            <p:spPr>
              <a:xfrm>
                <a:off x="7967133" y="4098270"/>
                <a:ext cx="2497667" cy="722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ko-KR" sz="2000" i="1" smtClean="0">
                              <a:latin typeface="Cambria Math" panose="02040503050406030204" pitchFamily="18" charset="0"/>
                              <a:cs typeface="Times New Roman" panose="02020603050405020304" pitchFamily="18" charset="0"/>
                            </a:rPr>
                          </m:ctrlPr>
                        </m:sSupPr>
                        <m:e>
                          <m:r>
                            <a:rPr lang="en-US" altLang="ko-KR" sz="2000" i="1">
                              <a:latin typeface="Cambria Math" panose="02040503050406030204" pitchFamily="18" charset="0"/>
                              <a:cs typeface="Times New Roman" panose="02020603050405020304" pitchFamily="18" charset="0"/>
                            </a:rPr>
                            <m:t>𝐻</m:t>
                          </m:r>
                        </m:e>
                        <m:sup>
                          <m:r>
                            <a:rPr lang="en-US" altLang="ko-KR" sz="2000" i="1" smtClean="0">
                              <a:latin typeface="Cambria Math" panose="02040503050406030204" pitchFamily="18" charset="0"/>
                              <a:cs typeface="Times New Roman" panose="02020603050405020304" pitchFamily="18" charset="0"/>
                            </a:rPr>
                            <m:t>𝑖</m:t>
                          </m:r>
                        </m:sup>
                      </m:sSup>
                      <m:r>
                        <a:rPr lang="en-US" altLang="ko-KR" sz="20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ko-KR" sz="2000" i="1">
                              <a:latin typeface="Cambria Math" panose="02040503050406030204" pitchFamily="18" charset="0"/>
                              <a:cs typeface="Times New Roman" panose="02020603050405020304" pitchFamily="18" charset="0"/>
                            </a:rPr>
                          </m:ctrlPr>
                        </m:sSubPr>
                        <m:e>
                          <m:acc>
                            <m:accPr>
                              <m:chr m:val="̃"/>
                              <m:ctrlPr>
                                <a:rPr lang="en-US" altLang="ko-KR" sz="2000" b="1" i="1">
                                  <a:latin typeface="Cambria Math" panose="02040503050406030204" pitchFamily="18" charset="0"/>
                                  <a:cs typeface="Times New Roman" panose="02020603050405020304" pitchFamily="18" charset="0"/>
                                </a:rPr>
                              </m:ctrlPr>
                            </m:accPr>
                            <m:e>
                              <m:r>
                                <a:rPr lang="en-US" altLang="ko-KR" sz="2000" b="1">
                                  <a:latin typeface="Cambria Math" panose="02040503050406030204" pitchFamily="18" charset="0"/>
                                  <a:cs typeface="Times New Roman" panose="02020603050405020304" pitchFamily="18" charset="0"/>
                                </a:rPr>
                                <m:t>𝐊</m:t>
                              </m:r>
                            </m:e>
                          </m:acc>
                        </m:e>
                        <m:sub>
                          <m:r>
                            <a:rPr lang="en-US" altLang="ko-KR" sz="2000" i="1" smtClean="0">
                              <a:latin typeface="Cambria Math" panose="02040503050406030204" pitchFamily="18" charset="0"/>
                              <a:cs typeface="Times New Roman" panose="02020603050405020304" pitchFamily="18" charset="0"/>
                            </a:rPr>
                            <m:t>𝑖</m:t>
                          </m:r>
                        </m:sub>
                      </m:sSub>
                      <m:r>
                        <a:rPr lang="en-US" altLang="ko-KR" sz="2000" i="1">
                          <a:latin typeface="Cambria Math" panose="02040503050406030204" pitchFamily="18" charset="0"/>
                          <a:cs typeface="Times New Roman" panose="02020603050405020304" pitchFamily="18" charset="0"/>
                        </a:rPr>
                        <m:t>≔</m:t>
                      </m:r>
                      <m:f>
                        <m:fPr>
                          <m:ctrlPr>
                            <a:rPr lang="en-US" altLang="ko-KR" sz="2000" i="1">
                              <a:latin typeface="Cambria Math" panose="02040503050406030204" pitchFamily="18" charset="0"/>
                              <a:cs typeface="Times New Roman" panose="02020603050405020304" pitchFamily="18" charset="0"/>
                            </a:rPr>
                          </m:ctrlPr>
                        </m:fPr>
                        <m:num>
                          <m:sSub>
                            <m:sSubPr>
                              <m:ctrlPr>
                                <a:rPr lang="en-US" altLang="ko-KR" sz="2000"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𝐊</m:t>
                              </m:r>
                            </m:e>
                            <m:sub>
                              <m:r>
                                <a:rPr lang="en-US" altLang="ko-KR" sz="2000" i="1" smtClean="0">
                                  <a:latin typeface="Cambria Math" panose="02040503050406030204" pitchFamily="18" charset="0"/>
                                  <a:cs typeface="Times New Roman" panose="02020603050405020304" pitchFamily="18" charset="0"/>
                                </a:rPr>
                                <m:t>𝑖</m:t>
                              </m:r>
                            </m:sub>
                          </m:sSub>
                          <m:r>
                            <a:rPr lang="en-US" altLang="ko-KR" sz="2000" b="1">
                              <a:latin typeface="Cambria Math" panose="02040503050406030204" pitchFamily="18" charset="0"/>
                              <a:cs typeface="Times New Roman" panose="02020603050405020304" pitchFamily="18" charset="0"/>
                            </a:rPr>
                            <m:t>𝐂</m:t>
                          </m:r>
                        </m:num>
                        <m:den>
                          <m:sSub>
                            <m:sSubPr>
                              <m:ctrlPr>
                                <a:rPr lang="en-US" altLang="ko-KR" sz="2000" i="1">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  </m:t>
                              </m:r>
                              <m:d>
                                <m:dPr>
                                  <m:begChr m:val="‖"/>
                                  <m:endChr m:val="‖"/>
                                  <m:ctrlPr>
                                    <a:rPr lang="en-US" altLang="ko-KR" sz="2000" i="1">
                                      <a:latin typeface="Cambria Math" panose="02040503050406030204" pitchFamily="18" charset="0"/>
                                      <a:cs typeface="Times New Roman" panose="02020603050405020304" pitchFamily="18" charset="0"/>
                                    </a:rPr>
                                  </m:ctrlPr>
                                </m:dPr>
                                <m:e>
                                  <m:sSub>
                                    <m:sSubPr>
                                      <m:ctrlPr>
                                        <a:rPr lang="en-US" altLang="ko-KR" sz="2000"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𝐊</m:t>
                                      </m:r>
                                    </m:e>
                                    <m:sub>
                                      <m:r>
                                        <a:rPr lang="en-US" altLang="ko-KR" sz="2000" i="1" smtClean="0">
                                          <a:latin typeface="Cambria Math" panose="02040503050406030204" pitchFamily="18" charset="0"/>
                                          <a:cs typeface="Times New Roman" panose="02020603050405020304" pitchFamily="18" charset="0"/>
                                        </a:rPr>
                                        <m:t>𝑖</m:t>
                                      </m:r>
                                    </m:sub>
                                  </m:sSub>
                                  <m:r>
                                    <a:rPr lang="en-US" altLang="ko-KR" sz="2000" b="1">
                                      <a:latin typeface="Cambria Math" panose="02040503050406030204" pitchFamily="18" charset="0"/>
                                      <a:cs typeface="Times New Roman" panose="02020603050405020304" pitchFamily="18" charset="0"/>
                                    </a:rPr>
                                    <m:t>𝐂</m:t>
                                  </m:r>
                                </m:e>
                              </m:d>
                            </m:e>
                            <m:sub>
                              <m:r>
                                <a:rPr lang="en-US" altLang="ko-KR" sz="2000" i="1">
                                  <a:latin typeface="Cambria Math" panose="02040503050406030204" pitchFamily="18" charset="0"/>
                                  <a:cs typeface="Times New Roman" panose="02020603050405020304" pitchFamily="18" charset="0"/>
                                </a:rPr>
                                <m:t>𝐹</m:t>
                              </m:r>
                            </m:sub>
                          </m:sSub>
                        </m:den>
                      </m:f>
                    </m:oMath>
                  </m:oMathPara>
                </a14:m>
                <a:endParaRPr lang="en-US" sz="2000"/>
              </a:p>
            </p:txBody>
          </p:sp>
        </mc:Choice>
        <mc:Fallback xmlns="">
          <p:sp>
            <p:nvSpPr>
              <p:cNvPr id="12" name="TextBox 11">
                <a:extLst>
                  <a:ext uri="{FF2B5EF4-FFF2-40B4-BE49-F238E27FC236}">
                    <a16:creationId xmlns:a16="http://schemas.microsoft.com/office/drawing/2014/main" id="{CC249241-F735-4E4F-9154-750FCAC91859}"/>
                  </a:ext>
                </a:extLst>
              </p:cNvPr>
              <p:cNvSpPr txBox="1">
                <a:spLocks noRot="1" noChangeAspect="1" noMove="1" noResize="1" noEditPoints="1" noAdjustHandles="1" noChangeArrowheads="1" noChangeShapeType="1" noTextEdit="1"/>
              </p:cNvSpPr>
              <p:nvPr/>
            </p:nvSpPr>
            <p:spPr>
              <a:xfrm>
                <a:off x="7967133" y="4098270"/>
                <a:ext cx="2497667" cy="72250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4C5B04C-C0D6-44D6-A48A-37B8494D5BF9}"/>
                  </a:ext>
                </a:extLst>
              </p:cNvPr>
              <p:cNvSpPr txBox="1"/>
              <p:nvPr/>
            </p:nvSpPr>
            <p:spPr>
              <a:xfrm>
                <a:off x="1471112" y="4044312"/>
                <a:ext cx="2973888" cy="830420"/>
              </a:xfrm>
              <a:prstGeom prst="rect">
                <a:avLst/>
              </a:prstGeom>
              <a:noFill/>
            </p:spPr>
            <p:txBody>
              <a:bodyPr wrap="square">
                <a:spAutoFit/>
              </a:bodyPr>
              <a:lstStyle/>
              <a:p>
                <a:pPr lvl="1"/>
                <a14:m>
                  <m:oMathPara xmlns:m="http://schemas.openxmlformats.org/officeDocument/2006/math">
                    <m:oMathParaPr>
                      <m:jc m:val="centerGroup"/>
                    </m:oMathParaPr>
                    <m:oMath xmlns:m="http://schemas.openxmlformats.org/officeDocument/2006/math">
                      <m:sSup>
                        <m:sSupPr>
                          <m:ctrlPr>
                            <a:rPr lang="en-US" altLang="ko-KR" sz="2000" b="1" i="1" smtClean="0">
                              <a:latin typeface="Cambria Math" panose="02040503050406030204" pitchFamily="18" charset="0"/>
                              <a:cs typeface="Times New Roman" panose="02020603050405020304" pitchFamily="18" charset="0"/>
                            </a:rPr>
                          </m:ctrlPr>
                        </m:sSupPr>
                        <m:e>
                          <m:r>
                            <a:rPr lang="en-US" altLang="ko-KR" sz="2000" b="1">
                              <a:latin typeface="Cambria Math" panose="02040503050406030204" pitchFamily="18" charset="0"/>
                              <a:cs typeface="Times New Roman" panose="02020603050405020304" pitchFamily="18" charset="0"/>
                            </a:rPr>
                            <m:t>𝐟</m:t>
                          </m:r>
                        </m:e>
                        <m:sup>
                          <m:r>
                            <a:rPr lang="en-US" altLang="ko-KR" sz="2000" i="1">
                              <a:latin typeface="Cambria Math" panose="02040503050406030204" pitchFamily="18" charset="0"/>
                              <a:cs typeface="Times New Roman" panose="02020603050405020304" pitchFamily="18" charset="0"/>
                            </a:rPr>
                            <m:t>𝐼</m:t>
                          </m:r>
                        </m:sup>
                      </m:sSup>
                      <m:r>
                        <a:rPr lang="en-US" altLang="ko-KR" sz="20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ko-KR" sz="2000" i="1">
                              <a:latin typeface="Cambria Math" panose="02040503050406030204" pitchFamily="18" charset="0"/>
                              <a:cs typeface="Times New Roman" panose="02020603050405020304" pitchFamily="18" charset="0"/>
                            </a:rPr>
                          </m:ctrlPr>
                        </m:sSubPr>
                        <m:e>
                          <m:acc>
                            <m:accPr>
                              <m:chr m:val="̃"/>
                              <m:ctrlPr>
                                <a:rPr lang="en-US" altLang="ko-KR" sz="2000" b="1" i="1" smtClean="0">
                                  <a:latin typeface="Cambria Math" panose="02040503050406030204" pitchFamily="18" charset="0"/>
                                  <a:cs typeface="Times New Roman" panose="02020603050405020304" pitchFamily="18" charset="0"/>
                                </a:rPr>
                              </m:ctrlPr>
                            </m:accPr>
                            <m:e>
                              <m:r>
                                <a:rPr lang="en-US" altLang="ko-KR" sz="2000" b="1">
                                  <a:latin typeface="Cambria Math" panose="02040503050406030204" pitchFamily="18" charset="0"/>
                                  <a:cs typeface="Times New Roman" panose="02020603050405020304" pitchFamily="18" charset="0"/>
                                </a:rPr>
                                <m:t>𝐊</m:t>
                              </m:r>
                            </m:e>
                          </m:acc>
                        </m:e>
                        <m:sub>
                          <m:r>
                            <a:rPr lang="en-US" altLang="ko-KR" sz="2000" i="1">
                              <a:latin typeface="Cambria Math" panose="02040503050406030204" pitchFamily="18" charset="0"/>
                              <a:cs typeface="Times New Roman" panose="02020603050405020304" pitchFamily="18" charset="0"/>
                            </a:rPr>
                            <m:t>𝑓</m:t>
                          </m:r>
                        </m:sub>
                      </m:sSub>
                      <m:r>
                        <a:rPr lang="en-US" altLang="ko-KR" sz="2000" b="0" i="1" smtClean="0">
                          <a:latin typeface="Cambria Math" panose="02040503050406030204" pitchFamily="18" charset="0"/>
                          <a:cs typeface="Times New Roman" panose="02020603050405020304" pitchFamily="18" charset="0"/>
                        </a:rPr>
                        <m:t>≔</m:t>
                      </m:r>
                      <m:f>
                        <m:fPr>
                          <m:ctrlPr>
                            <a:rPr lang="en-US" altLang="ko-KR" sz="2000" b="0" i="1" smtClean="0">
                              <a:latin typeface="Cambria Math" panose="02040503050406030204" pitchFamily="18" charset="0"/>
                              <a:cs typeface="Times New Roman" panose="02020603050405020304" pitchFamily="18" charset="0"/>
                            </a:rPr>
                          </m:ctrlPr>
                        </m:fPr>
                        <m:num>
                          <m:sSub>
                            <m:sSubPr>
                              <m:ctrlPr>
                                <a:rPr lang="en-US" altLang="ko-KR" sz="2000"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𝐊</m:t>
                              </m:r>
                            </m:e>
                            <m:sub>
                              <m:r>
                                <a:rPr lang="en-US" altLang="ko-KR" sz="2000" i="1">
                                  <a:latin typeface="Cambria Math" panose="02040503050406030204" pitchFamily="18" charset="0"/>
                                  <a:cs typeface="Times New Roman" panose="02020603050405020304" pitchFamily="18" charset="0"/>
                                </a:rPr>
                                <m:t>𝑓</m:t>
                              </m:r>
                            </m:sub>
                          </m:sSub>
                          <m:r>
                            <a:rPr lang="en-US" altLang="ko-KR" sz="2000" b="1" i="0" smtClean="0">
                              <a:latin typeface="Cambria Math" panose="02040503050406030204" pitchFamily="18" charset="0"/>
                              <a:cs typeface="Times New Roman" panose="02020603050405020304" pitchFamily="18" charset="0"/>
                            </a:rPr>
                            <m:t>𝐂</m:t>
                          </m:r>
                        </m:num>
                        <m:den>
                          <m:r>
                            <a:rPr lang="en-US" altLang="ko-KR" sz="2000" b="0" i="1" smtClean="0">
                              <a:latin typeface="Cambria Math" panose="02040503050406030204" pitchFamily="18" charset="0"/>
                              <a:cs typeface="Times New Roman" panose="02020603050405020304" pitchFamily="18" charset="0"/>
                            </a:rPr>
                            <m:t> </m:t>
                          </m:r>
                          <m:sSub>
                            <m:sSubPr>
                              <m:ctrlPr>
                                <a:rPr lang="en-US" altLang="ko-KR" sz="200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 </m:t>
                              </m:r>
                              <m:d>
                                <m:dPr>
                                  <m:begChr m:val="‖"/>
                                  <m:endChr m:val="‖"/>
                                  <m:ctrlPr>
                                    <a:rPr lang="en-US" altLang="ko-KR" sz="2000" i="1">
                                      <a:latin typeface="Cambria Math" panose="02040503050406030204" pitchFamily="18" charset="0"/>
                                      <a:cs typeface="Times New Roman" panose="02020603050405020304" pitchFamily="18" charset="0"/>
                                    </a:rPr>
                                  </m:ctrlPr>
                                </m:dPr>
                                <m:e>
                                  <m:sSub>
                                    <m:sSubPr>
                                      <m:ctrlPr>
                                        <a:rPr lang="en-US" altLang="ko-KR" sz="2000" i="1">
                                          <a:latin typeface="Cambria Math" panose="02040503050406030204" pitchFamily="18" charset="0"/>
                                          <a:cs typeface="Times New Roman" panose="02020603050405020304" pitchFamily="18" charset="0"/>
                                        </a:rPr>
                                      </m:ctrlPr>
                                    </m:sSubPr>
                                    <m:e>
                                      <m:r>
                                        <a:rPr lang="en-US" altLang="ko-KR" sz="2000" b="1">
                                          <a:latin typeface="Cambria Math" panose="02040503050406030204" pitchFamily="18" charset="0"/>
                                          <a:cs typeface="Times New Roman" panose="02020603050405020304" pitchFamily="18" charset="0"/>
                                        </a:rPr>
                                        <m:t>𝐊</m:t>
                                      </m:r>
                                    </m:e>
                                    <m:sub>
                                      <m:r>
                                        <a:rPr lang="en-US" altLang="ko-KR" sz="2000" i="1">
                                          <a:latin typeface="Cambria Math" panose="02040503050406030204" pitchFamily="18" charset="0"/>
                                          <a:cs typeface="Times New Roman" panose="02020603050405020304" pitchFamily="18" charset="0"/>
                                        </a:rPr>
                                        <m:t>𝑓</m:t>
                                      </m:r>
                                    </m:sub>
                                  </m:sSub>
                                  <m:r>
                                    <a:rPr lang="en-US" altLang="ko-KR" sz="2000" b="1">
                                      <a:latin typeface="Cambria Math" panose="02040503050406030204" pitchFamily="18" charset="0"/>
                                      <a:cs typeface="Times New Roman" panose="02020603050405020304" pitchFamily="18" charset="0"/>
                                    </a:rPr>
                                    <m:t>𝐂</m:t>
                                  </m:r>
                                </m:e>
                              </m:d>
                            </m:e>
                            <m:sub>
                              <m:r>
                                <a:rPr lang="en-US" altLang="ko-KR" sz="2000" b="0" i="1" smtClean="0">
                                  <a:latin typeface="Cambria Math" panose="02040503050406030204" pitchFamily="18" charset="0"/>
                                  <a:cs typeface="Times New Roman" panose="02020603050405020304" pitchFamily="18" charset="0"/>
                                </a:rPr>
                                <m:t>𝐹</m:t>
                              </m:r>
                            </m:sub>
                          </m:sSub>
                        </m:den>
                      </m:f>
                    </m:oMath>
                  </m:oMathPara>
                </a14:m>
                <a:endParaRPr lang="ko-KR" altLang="en-US" sz="2000"/>
              </a:p>
            </p:txBody>
          </p:sp>
        </mc:Choice>
        <mc:Fallback xmlns="">
          <p:sp>
            <p:nvSpPr>
              <p:cNvPr id="14" name="TextBox 13">
                <a:extLst>
                  <a:ext uri="{FF2B5EF4-FFF2-40B4-BE49-F238E27FC236}">
                    <a16:creationId xmlns:a16="http://schemas.microsoft.com/office/drawing/2014/main" id="{A4C5B04C-C0D6-44D6-A48A-37B8494D5BF9}"/>
                  </a:ext>
                </a:extLst>
              </p:cNvPr>
              <p:cNvSpPr txBox="1">
                <a:spLocks noRot="1" noChangeAspect="1" noMove="1" noResize="1" noEditPoints="1" noAdjustHandles="1" noChangeArrowheads="1" noChangeShapeType="1" noTextEdit="1"/>
              </p:cNvSpPr>
              <p:nvPr/>
            </p:nvSpPr>
            <p:spPr>
              <a:xfrm>
                <a:off x="1471112" y="4044312"/>
                <a:ext cx="2973888" cy="830420"/>
              </a:xfrm>
              <a:prstGeom prst="rect">
                <a:avLst/>
              </a:prstGeom>
              <a:blipFill>
                <a:blip r:embed="rId8"/>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B5850B64-D763-4A0C-A41E-E8E0AED723C0}"/>
              </a:ext>
            </a:extLst>
          </p:cNvPr>
          <p:cNvSpPr txBox="1"/>
          <p:nvPr/>
        </p:nvSpPr>
        <p:spPr>
          <a:xfrm>
            <a:off x="309093" y="5331303"/>
            <a:ext cx="3754907" cy="523220"/>
          </a:xfrm>
          <a:prstGeom prst="rect">
            <a:avLst/>
          </a:prstGeom>
          <a:noFill/>
        </p:spPr>
        <p:txBody>
          <a:bodyPr wrap="square">
            <a:spAutoFit/>
          </a:bodyPr>
          <a:lstStyle/>
          <a:p>
            <a:r>
              <a:rPr lang="en-US" altLang="ko-KR" sz="2800"/>
              <a:t>Similarity measure on </a:t>
            </a:r>
            <a:r>
              <a:rPr lang="en-US" altLang="ko-KR" sz="2800" i="1"/>
              <a:t>M</a:t>
            </a:r>
            <a:r>
              <a:rPr lang="en-US" altLang="ko-KR" sz="2800"/>
              <a: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481956-2F19-4FD7-BA1E-8D0698707BF5}"/>
                  </a:ext>
                </a:extLst>
              </p:cNvPr>
              <p:cNvSpPr txBox="1"/>
              <p:nvPr/>
            </p:nvSpPr>
            <p:spPr>
              <a:xfrm>
                <a:off x="4129288" y="5302320"/>
                <a:ext cx="3886201" cy="565796"/>
              </a:xfrm>
              <a:prstGeom prst="rect">
                <a:avLst/>
              </a:prstGeom>
              <a:noFill/>
            </p:spPr>
            <p:txBody>
              <a:bodyPr wrap="square">
                <a:spAutoFit/>
              </a:bodyPr>
              <a:lstStyle/>
              <a:p>
                <a:pPr lvl="1"/>
                <a14:m>
                  <m:oMathPara xmlns:m="http://schemas.openxmlformats.org/officeDocument/2006/math">
                    <m:oMathParaPr>
                      <m:jc m:val="left"/>
                    </m:oMathParaPr>
                    <m:oMath xmlns:m="http://schemas.openxmlformats.org/officeDocument/2006/math">
                      <m:sSub>
                        <m:sSubPr>
                          <m:ctrlPr>
                            <a:rPr lang="en-US" altLang="ko-KR" sz="2400" i="1" smtClean="0">
                              <a:latin typeface="Cambria Math" panose="02040503050406030204" pitchFamily="18" charset="0"/>
                              <a:cs typeface="Times New Roman" panose="02020603050405020304" pitchFamily="18" charset="0"/>
                            </a:rPr>
                          </m:ctrlPr>
                        </m:sSubPr>
                        <m:e>
                          <m:d>
                            <m:dPr>
                              <m:begChr m:val="⟨"/>
                              <m:endChr m:val="⟩"/>
                              <m:ctrlPr>
                                <a:rPr lang="en-US" altLang="ko-KR" sz="2400" i="1">
                                  <a:latin typeface="Cambria Math" panose="02040503050406030204" pitchFamily="18" charset="0"/>
                                  <a:cs typeface="Times New Roman" panose="02020603050405020304" pitchFamily="18" charset="0"/>
                                </a:rPr>
                              </m:ctrlPr>
                            </m:dPr>
                            <m:e>
                              <m:sSub>
                                <m:sSubPr>
                                  <m:ctrlPr>
                                    <a:rPr lang="en-US" altLang="ko-KR" sz="2400" i="1">
                                      <a:latin typeface="Cambria Math" panose="02040503050406030204" pitchFamily="18" charset="0"/>
                                      <a:cs typeface="Times New Roman" panose="020206030504050203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cs typeface="Times New Roman" panose="02020603050405020304" pitchFamily="18" charset="0"/>
                                        </a:rPr>
                                        <m:t>𝐊</m:t>
                                      </m:r>
                                    </m:e>
                                  </m:acc>
                                </m:e>
                                <m:sub>
                                  <m:r>
                                    <a:rPr lang="en-US" altLang="ko-KR" sz="2400" i="1">
                                      <a:latin typeface="Cambria Math" panose="02040503050406030204" pitchFamily="18" charset="0"/>
                                      <a:cs typeface="Times New Roman" panose="02020603050405020304" pitchFamily="18" charset="0"/>
                                    </a:rPr>
                                    <m:t>𝑓</m:t>
                                  </m:r>
                                </m:sub>
                              </m:sSub>
                              <m:r>
                                <a:rPr lang="en-US" altLang="ko-KR" sz="2400" i="1">
                                  <a:latin typeface="Cambria Math" panose="02040503050406030204" pitchFamily="18" charset="0"/>
                                  <a:cs typeface="Times New Roman" panose="02020603050405020304" pitchFamily="18" charset="0"/>
                                </a:rPr>
                                <m:t>,</m:t>
                              </m:r>
                              <m:sSub>
                                <m:sSubPr>
                                  <m:ctrlPr>
                                    <a:rPr lang="en-US" altLang="ko-KR" sz="2400" i="1">
                                      <a:latin typeface="Cambria Math" panose="02040503050406030204" pitchFamily="18" charset="0"/>
                                      <a:cs typeface="Times New Roman" panose="020206030504050203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cs typeface="Times New Roman" panose="02020603050405020304" pitchFamily="18" charset="0"/>
                                        </a:rPr>
                                        <m:t>𝐊</m:t>
                                      </m:r>
                                    </m:e>
                                  </m:acc>
                                </m:e>
                                <m:sub>
                                  <m:r>
                                    <a:rPr lang="en-US" altLang="ko-KR" sz="2400" i="1">
                                      <a:latin typeface="Cambria Math" panose="02040503050406030204" pitchFamily="18" charset="0"/>
                                      <a:cs typeface="Times New Roman" panose="02020603050405020304" pitchFamily="18" charset="0"/>
                                    </a:rPr>
                                    <m:t>𝑖</m:t>
                                  </m:r>
                                </m:sub>
                              </m:sSub>
                            </m:e>
                          </m:d>
                        </m:e>
                        <m:sub>
                          <m:r>
                            <a:rPr lang="en-US" altLang="ko-KR" sz="2400" b="0" i="1" smtClean="0">
                              <a:latin typeface="Cambria Math" panose="02040503050406030204" pitchFamily="18" charset="0"/>
                              <a:cs typeface="Times New Roman" panose="02020603050405020304" pitchFamily="18" charset="0"/>
                            </a:rPr>
                            <m:t>𝑀</m:t>
                          </m:r>
                        </m:sub>
                      </m:sSub>
                      <m:r>
                        <a:rPr lang="en-US" altLang="ko-KR" sz="2400" b="0" i="1" smtClean="0">
                          <a:latin typeface="Cambria Math" panose="02040503050406030204" pitchFamily="18" charset="0"/>
                          <a:cs typeface="Times New Roman" panose="02020603050405020304" pitchFamily="18" charset="0"/>
                        </a:rPr>
                        <m:t>=</m:t>
                      </m:r>
                      <m:r>
                        <m:rPr>
                          <m:sty m:val="p"/>
                        </m:rPr>
                        <a:rPr lang="en-US" altLang="ko-KR" sz="2400" i="0" smtClean="0">
                          <a:latin typeface="Cambria Math" panose="02040503050406030204" pitchFamily="18" charset="0"/>
                          <a:cs typeface="Times New Roman" panose="02020603050405020304" pitchFamily="18" charset="0"/>
                        </a:rPr>
                        <m:t>t</m:t>
                      </m:r>
                      <m:r>
                        <m:rPr>
                          <m:sty m:val="p"/>
                        </m:rPr>
                        <a:rPr lang="en-US" altLang="ko-KR" sz="2400" b="0" i="0" smtClean="0">
                          <a:latin typeface="Cambria Math" panose="02040503050406030204" pitchFamily="18" charset="0"/>
                          <a:cs typeface="Times New Roman" panose="02020603050405020304" pitchFamily="18" charset="0"/>
                        </a:rPr>
                        <m:t>race</m:t>
                      </m:r>
                      <m:d>
                        <m:dPr>
                          <m:begChr m:val="["/>
                          <m:endChr m:val="]"/>
                          <m:ctrlPr>
                            <a:rPr lang="en-US" altLang="ko-KR" sz="2400" i="1">
                              <a:latin typeface="Cambria Math" panose="02040503050406030204" pitchFamily="18" charset="0"/>
                              <a:cs typeface="Times New Roman" panose="02020603050405020304" pitchFamily="18" charset="0"/>
                            </a:rPr>
                          </m:ctrlPr>
                        </m:dPr>
                        <m:e>
                          <m:sSub>
                            <m:sSubPr>
                              <m:ctrlPr>
                                <a:rPr lang="en-US" altLang="ko-KR" sz="2400" i="1">
                                  <a:latin typeface="Cambria Math" panose="02040503050406030204" pitchFamily="18" charset="0"/>
                                  <a:cs typeface="Times New Roman" panose="020206030504050203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cs typeface="Times New Roman" panose="02020603050405020304" pitchFamily="18" charset="0"/>
                                    </a:rPr>
                                    <m:t>𝐊</m:t>
                                  </m:r>
                                </m:e>
                              </m:acc>
                            </m:e>
                            <m:sub>
                              <m:r>
                                <a:rPr lang="en-US" altLang="ko-KR" sz="2400" i="1">
                                  <a:latin typeface="Cambria Math" panose="02040503050406030204" pitchFamily="18" charset="0"/>
                                  <a:cs typeface="Times New Roman" panose="02020603050405020304" pitchFamily="18" charset="0"/>
                                </a:rPr>
                                <m:t>𝑓</m:t>
                              </m:r>
                            </m:sub>
                          </m:sSub>
                          <m:sSub>
                            <m:sSubPr>
                              <m:ctrlPr>
                                <a:rPr lang="en-US" altLang="ko-KR" sz="2400" i="1">
                                  <a:latin typeface="Cambria Math" panose="02040503050406030204" pitchFamily="18" charset="0"/>
                                  <a:cs typeface="Times New Roman" panose="020206030504050203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cs typeface="Times New Roman" panose="02020603050405020304" pitchFamily="18" charset="0"/>
                                    </a:rPr>
                                    <m:t>𝐊</m:t>
                                  </m:r>
                                </m:e>
                              </m:acc>
                            </m:e>
                            <m:sub>
                              <m:r>
                                <a:rPr lang="en-US" altLang="ko-KR" sz="2400" i="1">
                                  <a:latin typeface="Cambria Math" panose="02040503050406030204" pitchFamily="18" charset="0"/>
                                  <a:cs typeface="Times New Roman" panose="02020603050405020304" pitchFamily="18" charset="0"/>
                                </a:rPr>
                                <m:t>𝑖</m:t>
                              </m:r>
                            </m:sub>
                          </m:sSub>
                        </m:e>
                      </m:d>
                    </m:oMath>
                  </m:oMathPara>
                </a14:m>
                <a:endParaRPr lang="en-US" altLang="ko-KR" sz="2400"/>
              </a:p>
            </p:txBody>
          </p:sp>
        </mc:Choice>
        <mc:Fallback xmlns="">
          <p:sp>
            <p:nvSpPr>
              <p:cNvPr id="18" name="TextBox 17">
                <a:extLst>
                  <a:ext uri="{FF2B5EF4-FFF2-40B4-BE49-F238E27FC236}">
                    <a16:creationId xmlns:a16="http://schemas.microsoft.com/office/drawing/2014/main" id="{8F481956-2F19-4FD7-BA1E-8D0698707BF5}"/>
                  </a:ext>
                </a:extLst>
              </p:cNvPr>
              <p:cNvSpPr txBox="1">
                <a:spLocks noRot="1" noChangeAspect="1" noMove="1" noResize="1" noEditPoints="1" noAdjustHandles="1" noChangeArrowheads="1" noChangeShapeType="1" noTextEdit="1"/>
              </p:cNvSpPr>
              <p:nvPr/>
            </p:nvSpPr>
            <p:spPr>
              <a:xfrm>
                <a:off x="4129288" y="5302320"/>
                <a:ext cx="3886201" cy="56579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9683C7-7216-42A0-9883-A919EA9F83F4}"/>
                  </a:ext>
                </a:extLst>
              </p:cNvPr>
              <p:cNvSpPr txBox="1"/>
              <p:nvPr/>
            </p:nvSpPr>
            <p:spPr>
              <a:xfrm>
                <a:off x="2105039" y="6029061"/>
                <a:ext cx="7981921" cy="473591"/>
              </a:xfrm>
              <a:prstGeom prst="rect">
                <a:avLst/>
              </a:prstGeom>
              <a:noFill/>
            </p:spPr>
            <p:txBody>
              <a:bodyPr wrap="square">
                <a:spAutoFit/>
              </a:bodyPr>
              <a:lstStyle/>
              <a:p>
                <a:pPr lvl="1" algn="ctr"/>
                <a:r>
                  <a:rPr lang="en-US" altLang="ko-KR" sz="2400">
                    <a:solidFill>
                      <a:schemeClr val="accent2">
                        <a:lumMod val="75000"/>
                      </a:schemeClr>
                    </a:solidFill>
                  </a:rPr>
                  <a:t>Is HSIC of the predictor </a:t>
                </a:r>
                <a14:m>
                  <m:oMath xmlns:m="http://schemas.openxmlformats.org/officeDocument/2006/math">
                    <m:r>
                      <a:rPr lang="en-US" altLang="ko-KR" sz="2400" b="1" i="0" smtClean="0">
                        <a:solidFill>
                          <a:schemeClr val="accent2">
                            <a:lumMod val="75000"/>
                          </a:schemeClr>
                        </a:solidFill>
                        <a:latin typeface="Cambria Math" panose="02040503050406030204" pitchFamily="18" charset="0"/>
                        <a:cs typeface="Times New Roman" panose="02020603050405020304" pitchFamily="18" charset="0"/>
                      </a:rPr>
                      <m:t>𝐟</m:t>
                    </m:r>
                  </m:oMath>
                </a14:m>
                <a:r>
                  <a:rPr lang="en-US" altLang="ko-KR" sz="2400">
                    <a:solidFill>
                      <a:schemeClr val="accent2">
                        <a:lumMod val="75000"/>
                      </a:schemeClr>
                    </a:solidFill>
                  </a:rPr>
                  <a:t> and privileged feature </a:t>
                </a:r>
                <a14:m>
                  <m:oMath xmlns:m="http://schemas.openxmlformats.org/officeDocument/2006/math">
                    <m:sSup>
                      <m:sSupPr>
                        <m:ctrlPr>
                          <a:rPr lang="en-US" altLang="ko-KR" sz="2400" i="1">
                            <a:solidFill>
                              <a:schemeClr val="accent2">
                                <a:lumMod val="75000"/>
                              </a:schemeClr>
                            </a:solidFill>
                            <a:latin typeface="Cambria Math" panose="02040503050406030204" pitchFamily="18" charset="0"/>
                            <a:cs typeface="Times New Roman" panose="02020603050405020304" pitchFamily="18" charset="0"/>
                          </a:rPr>
                        </m:ctrlPr>
                      </m:sSupPr>
                      <m:e>
                        <m:r>
                          <a:rPr lang="en-US" altLang="ko-KR" sz="2400" b="0" i="1" smtClean="0">
                            <a:solidFill>
                              <a:schemeClr val="accent2">
                                <a:lumMod val="75000"/>
                              </a:schemeClr>
                            </a:solidFill>
                            <a:latin typeface="Cambria Math" panose="02040503050406030204" pitchFamily="18" charset="0"/>
                            <a:cs typeface="Times New Roman" panose="02020603050405020304" pitchFamily="18" charset="0"/>
                          </a:rPr>
                          <m:t>𝐻</m:t>
                        </m:r>
                      </m:e>
                      <m:sup>
                        <m:r>
                          <a:rPr lang="en-US" altLang="ko-KR" sz="2400" i="1">
                            <a:solidFill>
                              <a:schemeClr val="accent2">
                                <a:lumMod val="75000"/>
                              </a:schemeClr>
                            </a:solidFill>
                            <a:latin typeface="Cambria Math" panose="02040503050406030204" pitchFamily="18" charset="0"/>
                            <a:cs typeface="Times New Roman" panose="02020603050405020304" pitchFamily="18" charset="0"/>
                          </a:rPr>
                          <m:t>𝑖</m:t>
                        </m:r>
                      </m:sup>
                    </m:sSup>
                    <m:r>
                      <m:rPr>
                        <m:nor/>
                      </m:rPr>
                      <a:rPr lang="en-US" altLang="ko-KR" sz="2400" dirty="0">
                        <a:solidFill>
                          <a:schemeClr val="accent2">
                            <a:lumMod val="75000"/>
                          </a:schemeClr>
                        </a:solidFill>
                      </a:rPr>
                      <m:t>!</m:t>
                    </m:r>
                  </m:oMath>
                </a14:m>
                <a:endParaRPr lang="ko-KR" altLang="en-US" sz="2400"/>
              </a:p>
            </p:txBody>
          </p:sp>
        </mc:Choice>
        <mc:Fallback xmlns="">
          <p:sp>
            <p:nvSpPr>
              <p:cNvPr id="20" name="TextBox 19">
                <a:extLst>
                  <a:ext uri="{FF2B5EF4-FFF2-40B4-BE49-F238E27FC236}">
                    <a16:creationId xmlns:a16="http://schemas.microsoft.com/office/drawing/2014/main" id="{0D9683C7-7216-42A0-9883-A919EA9F83F4}"/>
                  </a:ext>
                </a:extLst>
              </p:cNvPr>
              <p:cNvSpPr txBox="1">
                <a:spLocks noRot="1" noChangeAspect="1" noMove="1" noResize="1" noEditPoints="1" noAdjustHandles="1" noChangeArrowheads="1" noChangeShapeType="1" noTextEdit="1"/>
              </p:cNvSpPr>
              <p:nvPr/>
            </p:nvSpPr>
            <p:spPr>
              <a:xfrm>
                <a:off x="2105039" y="6029061"/>
                <a:ext cx="7981921" cy="473591"/>
              </a:xfrm>
              <a:prstGeom prst="rect">
                <a:avLst/>
              </a:prstGeom>
              <a:blipFill>
                <a:blip r:embed="rId10"/>
                <a:stretch>
                  <a:fillRect t="-7692" b="-28205"/>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9C404414-E623-4A72-B015-F4604DC1C52C}"/>
              </a:ext>
            </a:extLst>
          </p:cNvPr>
          <p:cNvSpPr txBox="1"/>
          <p:nvPr/>
        </p:nvSpPr>
        <p:spPr>
          <a:xfrm>
            <a:off x="309093" y="3521091"/>
            <a:ext cx="6578600" cy="523220"/>
          </a:xfrm>
          <a:prstGeom prst="rect">
            <a:avLst/>
          </a:prstGeom>
          <a:noFill/>
        </p:spPr>
        <p:txBody>
          <a:bodyPr wrap="square">
            <a:spAutoFit/>
          </a:bodyPr>
          <a:lstStyle/>
          <a:p>
            <a:pPr marL="0" indent="0">
              <a:buNone/>
            </a:pPr>
            <a:r>
              <a:rPr lang="en-US" altLang="ko-KR" sz="2800"/>
              <a:t>Model space </a:t>
            </a:r>
            <a:r>
              <a:rPr lang="en-US" altLang="ko-KR" sz="2800" i="1"/>
              <a:t>M</a:t>
            </a:r>
            <a:r>
              <a:rPr lang="en-US" altLang="ko-KR" sz="2800"/>
              <a:t> embedding</a:t>
            </a:r>
            <a:r>
              <a:rPr lang="en-US" altLang="ko-KR"/>
              <a:t> </a:t>
            </a:r>
            <a:r>
              <a:rPr lang="en-US" altLang="ko-KR" sz="1800">
                <a:solidFill>
                  <a:schemeClr val="bg1">
                    <a:lumMod val="50000"/>
                  </a:schemeClr>
                </a:solidFill>
              </a:rPr>
              <a:t>(space of normalized kernels)</a:t>
            </a:r>
            <a:endParaRPr lang="en-US" altLang="ko-KR">
              <a:solidFill>
                <a:schemeClr val="bg1">
                  <a:lumMod val="50000"/>
                </a:schemeClr>
              </a:solidFill>
            </a:endParaRPr>
          </a:p>
        </p:txBody>
      </p:sp>
      <p:sp>
        <p:nvSpPr>
          <p:cNvPr id="24" name="TextBox 23">
            <a:extLst>
              <a:ext uri="{FF2B5EF4-FFF2-40B4-BE49-F238E27FC236}">
                <a16:creationId xmlns:a16="http://schemas.microsoft.com/office/drawing/2014/main" id="{454EF006-DB49-4270-86BF-2C4EF7D38A05}"/>
              </a:ext>
            </a:extLst>
          </p:cNvPr>
          <p:cNvSpPr txBox="1"/>
          <p:nvPr/>
        </p:nvSpPr>
        <p:spPr>
          <a:xfrm>
            <a:off x="306946" y="1898824"/>
            <a:ext cx="3987800" cy="523220"/>
          </a:xfrm>
          <a:prstGeom prst="rect">
            <a:avLst/>
          </a:prstGeom>
          <a:noFill/>
        </p:spPr>
        <p:txBody>
          <a:bodyPr wrap="square">
            <a:spAutoFit/>
          </a:bodyPr>
          <a:lstStyle/>
          <a:p>
            <a:pPr marL="0" indent="0">
              <a:buNone/>
            </a:pPr>
            <a:r>
              <a:rPr lang="en-US" altLang="ko-KR" sz="2800"/>
              <a:t>Kernel evaluation matrices:</a:t>
            </a:r>
          </a:p>
        </p:txBody>
      </p:sp>
      <p:sp>
        <p:nvSpPr>
          <p:cNvPr id="25" name="제목 1">
            <a:extLst>
              <a:ext uri="{FF2B5EF4-FFF2-40B4-BE49-F238E27FC236}">
                <a16:creationId xmlns:a16="http://schemas.microsoft.com/office/drawing/2014/main" id="{F242C84C-CE71-4769-AAAC-599E39995902}"/>
              </a:ext>
            </a:extLst>
          </p:cNvPr>
          <p:cNvSpPr txBox="1">
            <a:spLocks/>
          </p:cNvSpPr>
          <p:nvPr/>
        </p:nvSpPr>
        <p:spPr>
          <a:xfrm>
            <a:off x="306946" y="151689"/>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HSIC</a:t>
            </a:r>
            <a:endParaRPr lang="ko-KR" altLang="en-US"/>
          </a:p>
        </p:txBody>
      </p:sp>
    </p:spTree>
    <p:extLst>
      <p:ext uri="{BB962C8B-B14F-4D97-AF65-F5344CB8AC3E}">
        <p14:creationId xmlns:p14="http://schemas.microsoft.com/office/powerpoint/2010/main" val="1598700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p:bldP spid="7" grpId="0"/>
      <p:bldP spid="12" grpId="0"/>
      <p:bldP spid="14" grpId="0"/>
      <p:bldP spid="16" grpId="0"/>
      <p:bldP spid="18" grpId="0"/>
      <p:bldP spid="20" grpId="0"/>
      <p:bldP spid="22"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213955"/>
      </p:ext>
    </p:extLst>
  </p:cSld>
  <p:clrMapOvr>
    <a:masterClrMapping/>
  </p:clrMapOvr>
  <p:transition advTm="500">
    <p:fad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normAutofit/>
              </a:bodyPr>
              <a:lstStyle/>
              <a:p>
                <a:pPr marL="0" indent="0">
                  <a:buNone/>
                </a:pPr>
                <a:r>
                  <a:rPr lang="en-US" altLang="ko-KR"/>
                  <a:t>Kernel matrices from sample evaluations </a:t>
                </a:r>
                <a14:m>
                  <m:oMath xmlns:m="http://schemas.openxmlformats.org/officeDocument/2006/math">
                    <m:sSup>
                      <m:sSupPr>
                        <m:ctrlPr>
                          <a:rPr lang="en-US" altLang="ko-KR" sz="2800" b="1" i="1" smtClean="0">
                            <a:latin typeface="Cambria Math" panose="02040503050406030204" pitchFamily="18" charset="0"/>
                            <a:cs typeface="Times New Roman" panose="02020603050405020304" pitchFamily="18" charset="0"/>
                          </a:rPr>
                        </m:ctrlPr>
                      </m:sSupPr>
                      <m:e>
                        <m:r>
                          <a:rPr lang="en-US" altLang="ko-KR" sz="2800" b="1">
                            <a:latin typeface="Cambria Math" panose="02040503050406030204" pitchFamily="18" charset="0"/>
                            <a:cs typeface="Times New Roman" panose="02020603050405020304" pitchFamily="18" charset="0"/>
                          </a:rPr>
                          <m:t>𝐟</m:t>
                        </m:r>
                      </m:e>
                      <m:sup>
                        <m:r>
                          <a:rPr lang="en-US" altLang="ko-KR" sz="2800" b="0" i="1" smtClean="0">
                            <a:latin typeface="Cambria Math" panose="02040503050406030204" pitchFamily="18" charset="0"/>
                            <a:cs typeface="Times New Roman" panose="02020603050405020304" pitchFamily="18" charset="0"/>
                          </a:rPr>
                          <m:t>𝐼</m:t>
                        </m:r>
                      </m:sup>
                    </m:sSup>
                  </m:oMath>
                </a14:m>
                <a:r>
                  <a:rPr lang="en-US" altLang="ko-KR"/>
                  <a:t> and privileged features </a:t>
                </a:r>
                <a14:m>
                  <m:oMath xmlns:m="http://schemas.openxmlformats.org/officeDocument/2006/math">
                    <m:d>
                      <m:dPr>
                        <m:begChr m:val="{"/>
                        <m:endChr m:val="}"/>
                        <m:ctrlPr>
                          <a:rPr lang="en-US" altLang="ko-KR" i="1">
                            <a:latin typeface="Cambria Math" panose="02040503050406030204" pitchFamily="18" charset="0"/>
                            <a:cs typeface="Times New Roman" panose="02020603050405020304" pitchFamily="18" charset="0"/>
                          </a:rPr>
                        </m:ctrlPr>
                      </m:dPr>
                      <m:e>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r>
                      <a:rPr lang="en-US" altLang="ko-KR" i="1">
                        <a:latin typeface="Cambria Math" panose="02040503050406030204" pitchFamily="18" charset="0"/>
                        <a:cs typeface="Times New Roman" panose="02020603050405020304" pitchFamily="18" charset="0"/>
                      </a:rPr>
                      <m:t> </m:t>
                    </m:r>
                  </m:oMath>
                </a14:m>
                <a:r>
                  <a:rPr lang="en-US" altLang="ko-KR"/>
                  <a:t>:</a:t>
                </a:r>
              </a:p>
              <a:p>
                <a:pPr lvl="1"/>
                <a14:m>
                  <m:oMath xmlns:m="http://schemas.openxmlformats.org/officeDocument/2006/math">
                    <m:sSub>
                      <m:sSubPr>
                        <m:ctrlPr>
                          <a:rPr lang="en-US" altLang="ko-KR" b="1" i="1" smtClean="0">
                            <a:latin typeface="Cambria Math" panose="02040503050406030204" pitchFamily="18" charset="0"/>
                          </a:rPr>
                        </m:ctrlPr>
                      </m:sSubPr>
                      <m:e>
                        <m:r>
                          <a:rPr lang="en-US" altLang="ko-KR" b="1">
                            <a:latin typeface="Cambria Math" panose="02040503050406030204" pitchFamily="18" charset="0"/>
                          </a:rPr>
                          <m:t>𝐊</m:t>
                        </m:r>
                      </m:e>
                      <m:sub>
                        <m:r>
                          <a:rPr lang="en-US" altLang="ko-KR" b="1" i="0">
                            <a:latin typeface="Cambria Math" panose="02040503050406030204" pitchFamily="18" charset="0"/>
                          </a:rPr>
                          <m:t>𝐟</m:t>
                        </m:r>
                      </m:sub>
                    </m:sSub>
                    <m:r>
                      <a:rPr lang="en-US" altLang="ko-KR" b="0" i="1" smtClean="0">
                        <a:latin typeface="Cambria Math" panose="02040503050406030204" pitchFamily="18" charset="0"/>
                      </a:rPr>
                      <m:t>≔</m:t>
                    </m:r>
                    <m:sSub>
                      <m:sSubPr>
                        <m:ctrlPr>
                          <a:rPr lang="en-US" altLang="ko-KR" b="1" i="1" smtClean="0">
                            <a:latin typeface="Cambria Math" panose="02040503050406030204" pitchFamily="18" charset="0"/>
                          </a:rPr>
                        </m:ctrlPr>
                      </m:sSub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b="1">
                                    <a:latin typeface="Cambria Math" panose="02040503050406030204" pitchFamily="18" charset="0"/>
                                  </a:rPr>
                                  <m:t>𝐟</m:t>
                                </m:r>
                              </m:sub>
                            </m:sSub>
                          </m:e>
                        </m:d>
                      </m:e>
                      <m:sub>
                        <m:r>
                          <a:rPr lang="en-US" altLang="ko-KR" b="0" i="1" smtClean="0">
                            <a:latin typeface="Cambria Math" panose="02040503050406030204" pitchFamily="18" charset="0"/>
                          </a:rPr>
                          <m:t>𝑚𝑛</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𝑘</m:t>
                        </m:r>
                      </m:e>
                      <m:sub>
                        <m:r>
                          <a:rPr lang="en-US" altLang="ko-KR" i="1">
                            <a:latin typeface="Cambria Math" panose="02040503050406030204" pitchFamily="18" charset="0"/>
                          </a:rPr>
                          <m:t>𝑓</m:t>
                        </m:r>
                      </m:sub>
                    </m:sSub>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d>
                              <m:dPr>
                                <m:begChr m:val="["/>
                                <m:endChr m:val="]"/>
                                <m:ctrlPr>
                                  <a:rPr lang="en-US" altLang="ko-KR" i="1">
                                    <a:latin typeface="Cambria Math" panose="02040503050406030204" pitchFamily="18" charset="0"/>
                                  </a:rPr>
                                </m:ctrlPr>
                              </m:dPr>
                              <m:e>
                                <m:r>
                                  <a:rPr lang="en-US" altLang="ko-KR" b="1" i="0" smtClean="0">
                                    <a:latin typeface="Cambria Math" panose="02040503050406030204" pitchFamily="18" charset="0"/>
                                  </a:rPr>
                                  <m:t>𝐟</m:t>
                                </m:r>
                              </m:e>
                            </m:d>
                          </m:e>
                          <m:sub>
                            <m:r>
                              <a:rPr lang="en-US" altLang="ko-KR" b="0" i="1" smtClean="0">
                                <a:latin typeface="Cambria Math" panose="02040503050406030204" pitchFamily="18" charset="0"/>
                              </a:rPr>
                              <m:t>𝑚</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d>
                              <m:dPr>
                                <m:begChr m:val="["/>
                                <m:endChr m:val="]"/>
                                <m:ctrlPr>
                                  <a:rPr lang="en-US" altLang="ko-KR" i="1">
                                    <a:latin typeface="Cambria Math" panose="02040503050406030204" pitchFamily="18" charset="0"/>
                                  </a:rPr>
                                </m:ctrlPr>
                              </m:dPr>
                              <m:e>
                                <m:r>
                                  <a:rPr lang="en-US" altLang="ko-KR" b="1">
                                    <a:latin typeface="Cambria Math" panose="02040503050406030204" pitchFamily="18" charset="0"/>
                                  </a:rPr>
                                  <m:t>𝐟</m:t>
                                </m:r>
                              </m:e>
                            </m:d>
                          </m:e>
                          <m:sub>
                            <m:r>
                              <a:rPr lang="en-US" altLang="ko-KR" b="0" i="1" smtClean="0">
                                <a:latin typeface="Cambria Math" panose="02040503050406030204" pitchFamily="18" charset="0"/>
                              </a:rPr>
                              <m:t>𝑛</m:t>
                            </m:r>
                          </m:sub>
                        </m:sSub>
                      </m:e>
                    </m:d>
                  </m:oMath>
                </a14:m>
                <a:endParaRPr lang="en-US" altLang="ko-KR"/>
              </a:p>
              <a:p>
                <a:pPr lvl="1"/>
                <a14:m>
                  <m:oMath xmlns:m="http://schemas.openxmlformats.org/officeDocument/2006/math">
                    <m:sSub>
                      <m:sSubPr>
                        <m:ctrlPr>
                          <a:rPr lang="en-US" altLang="ko-KR" b="1" i="1" smtClean="0">
                            <a:latin typeface="Cambria Math" panose="02040503050406030204" pitchFamily="18" charset="0"/>
                          </a:rPr>
                        </m:ctrlPr>
                      </m:sSubPr>
                      <m:e>
                        <m:r>
                          <a:rPr lang="en-US" altLang="ko-KR" b="1">
                            <a:latin typeface="Cambria Math" panose="02040503050406030204" pitchFamily="18" charset="0"/>
                          </a:rPr>
                          <m:t>𝐊</m:t>
                        </m:r>
                      </m:e>
                      <m:sub>
                        <m:r>
                          <a:rPr lang="en-US" altLang="ko-KR" b="0" i="1" smtClean="0">
                            <a:latin typeface="Cambria Math" panose="02040503050406030204" pitchFamily="18" charset="0"/>
                          </a:rPr>
                          <m:t>𝑖</m:t>
                        </m:r>
                      </m:sub>
                    </m:sSub>
                    <m:r>
                      <a:rPr lang="en-US" altLang="ko-KR" b="0" i="1" smtClean="0">
                        <a:latin typeface="Cambria Math" panose="02040503050406030204" pitchFamily="18" charset="0"/>
                      </a:rPr>
                      <m:t>≔</m:t>
                    </m:r>
                    <m:sSub>
                      <m:sSubPr>
                        <m:ctrlPr>
                          <a:rPr lang="en-US" altLang="ko-KR" b="1" i="1" smtClean="0">
                            <a:latin typeface="Cambria Math" panose="02040503050406030204" pitchFamily="18" charset="0"/>
                          </a:rPr>
                        </m:ctrlPr>
                      </m:sSub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i="1">
                                    <a:latin typeface="Cambria Math" panose="02040503050406030204" pitchFamily="18" charset="0"/>
                                  </a:rPr>
                                  <m:t>𝑖</m:t>
                                </m:r>
                              </m:sub>
                            </m:sSub>
                          </m:e>
                        </m:d>
                      </m:e>
                      <m:sub>
                        <m:r>
                          <a:rPr lang="en-US" altLang="ko-KR" b="0" i="1" smtClean="0">
                            <a:latin typeface="Cambria Math" panose="02040503050406030204" pitchFamily="18" charset="0"/>
                          </a:rPr>
                          <m:t>𝑖𝑗</m:t>
                        </m:r>
                      </m:sub>
                    </m:sSub>
                    <m:r>
                      <a:rPr lang="en-US" altLang="ko-KR" i="1">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𝑘</m:t>
                        </m:r>
                      </m:e>
                      <m:sub>
                        <m:r>
                          <a:rPr lang="en-US" altLang="ko-KR" b="0" i="1" smtClean="0">
                            <a:latin typeface="Cambria Math" panose="02040503050406030204" pitchFamily="18" charset="0"/>
                          </a:rPr>
                          <m:t>𝑖</m:t>
                        </m:r>
                      </m:sub>
                    </m:sSub>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d>
                              <m:dPr>
                                <m:begChr m:val="["/>
                                <m:endChr m:val="]"/>
                                <m:ctrlPr>
                                  <a:rPr lang="en-US" altLang="ko-KR" i="1">
                                    <a:latin typeface="Cambria Math" panose="02040503050406030204" pitchFamily="18" charset="0"/>
                                  </a:rPr>
                                </m:ctrlPr>
                              </m:dPr>
                              <m:e>
                                <m:sSup>
                                  <m:sSupPr>
                                    <m:ctrlPr>
                                      <a:rPr lang="en-US" altLang="ko-KR" b="1" i="1" smtClean="0">
                                        <a:latin typeface="Cambria Math" panose="02040503050406030204" pitchFamily="18" charset="0"/>
                                      </a:rPr>
                                    </m:ctrlPr>
                                  </m:sSupPr>
                                  <m:e>
                                    <m:r>
                                      <a:rPr lang="en-US" altLang="ko-KR" b="1" i="0" smtClean="0">
                                        <a:latin typeface="Cambria Math" panose="02040503050406030204" pitchFamily="18" charset="0"/>
                                      </a:rPr>
                                      <m:t>𝐡</m:t>
                                    </m:r>
                                  </m:e>
                                  <m:sup>
                                    <m:r>
                                      <a:rPr lang="en-US" altLang="ko-KR" i="1">
                                        <a:latin typeface="Cambria Math" panose="02040503050406030204" pitchFamily="18" charset="0"/>
                                      </a:rPr>
                                      <m:t>𝑖</m:t>
                                    </m:r>
                                  </m:sup>
                                </m:sSup>
                              </m:e>
                            </m:d>
                          </m:e>
                          <m:sub>
                            <m:r>
                              <a:rPr lang="en-US" altLang="ko-KR" b="0" i="1" smtClean="0">
                                <a:latin typeface="Cambria Math" panose="02040503050406030204" pitchFamily="18" charset="0"/>
                              </a:rPr>
                              <m:t>𝑚</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d>
                              <m:dPr>
                                <m:begChr m:val="["/>
                                <m:endChr m:val="]"/>
                                <m:ctrlPr>
                                  <a:rPr lang="en-US" altLang="ko-KR" i="1">
                                    <a:latin typeface="Cambria Math" panose="02040503050406030204" pitchFamily="18" charset="0"/>
                                  </a:rPr>
                                </m:ctrlPr>
                              </m:dPr>
                              <m:e>
                                <m:sSup>
                                  <m:sSupPr>
                                    <m:ctrlPr>
                                      <a:rPr lang="en-US" altLang="ko-KR" b="1" i="1">
                                        <a:latin typeface="Cambria Math" panose="02040503050406030204" pitchFamily="18" charset="0"/>
                                      </a:rPr>
                                    </m:ctrlPr>
                                  </m:sSupPr>
                                  <m:e>
                                    <m:r>
                                      <a:rPr lang="en-US" altLang="ko-KR" b="1">
                                        <a:latin typeface="Cambria Math" panose="02040503050406030204" pitchFamily="18" charset="0"/>
                                      </a:rPr>
                                      <m:t>𝐡</m:t>
                                    </m:r>
                                  </m:e>
                                  <m:sup>
                                    <m:r>
                                      <a:rPr lang="en-US" altLang="ko-KR" i="1">
                                        <a:latin typeface="Cambria Math" panose="02040503050406030204" pitchFamily="18" charset="0"/>
                                      </a:rPr>
                                      <m:t>𝑖</m:t>
                                    </m:r>
                                  </m:sup>
                                </m:sSup>
                              </m:e>
                            </m:d>
                          </m:e>
                          <m:sub>
                            <m:r>
                              <a:rPr lang="en-US" altLang="ko-KR" b="0" i="1" smtClean="0">
                                <a:latin typeface="Cambria Math" panose="02040503050406030204" pitchFamily="18" charset="0"/>
                              </a:rPr>
                              <m:t>𝑛</m:t>
                            </m:r>
                          </m:sub>
                        </m:sSub>
                      </m:e>
                    </m:d>
                  </m:oMath>
                </a14:m>
                <a:endParaRPr lang="ko-KR" altLang="en-US"/>
              </a:p>
              <a:p>
                <a:pPr marL="0" indent="0">
                  <a:buNone/>
                </a:pPr>
                <a:endParaRPr lang="en-US" altLang="ko-KR"/>
              </a:p>
              <a:p>
                <a:pPr marL="0" indent="0">
                  <a:buNone/>
                </a:pPr>
                <a:r>
                  <a:rPr lang="en-US" altLang="ko-KR"/>
                  <a:t>Applying manifold denoising on </a:t>
                </a:r>
                <a14:m>
                  <m:oMath xmlns:m="http://schemas.openxmlformats.org/officeDocument/2006/math">
                    <m:d>
                      <m:dPr>
                        <m:begChr m:val="{"/>
                        <m:endChr m:val="}"/>
                        <m:ctrlPr>
                          <a:rPr lang="en-US" altLang="ko-KR" i="1" smtClean="0">
                            <a:latin typeface="Cambria Math" panose="02040503050406030204" pitchFamily="18" charset="0"/>
                            <a:cs typeface="Times New Roman" panose="02020603050405020304" pitchFamily="18" charset="0"/>
                          </a:rPr>
                        </m:ctrlPr>
                      </m:dPr>
                      <m:e>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i="1">
                                <a:latin typeface="Cambria Math" panose="02040503050406030204" pitchFamily="18" charset="0"/>
                                <a:cs typeface="Times New Roman" panose="02020603050405020304" pitchFamily="18" charset="0"/>
                              </a:rPr>
                              <m:t>𝐼</m:t>
                            </m:r>
                          </m:sup>
                        </m:sSup>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ko-KR" altLang="en-US"/>
                  <a:t> </a:t>
                </a:r>
                <a:r>
                  <a:rPr lang="en-US" altLang="ko-KR"/>
                  <a:t>and denoising </a:t>
                </a:r>
                <a14:m>
                  <m:oMath xmlns:m="http://schemas.openxmlformats.org/officeDocument/2006/math">
                    <m:r>
                      <a:rPr lang="en-US" altLang="ko-KR" b="1">
                        <a:latin typeface="Cambria Math" panose="02040503050406030204" pitchFamily="18" charset="0"/>
                        <a:cs typeface="Times New Roman" panose="02020603050405020304" pitchFamily="18" charset="0"/>
                      </a:rPr>
                      <m:t>𝐟</m:t>
                    </m:r>
                  </m:oMath>
                </a14:m>
                <a:r>
                  <a:rPr lang="en-US" altLang="ko-KR"/>
                  <a:t>,</a:t>
                </a:r>
                <a:br>
                  <a:rPr lang="en-US" altLang="ko-KR"/>
                </a:br>
                <a:r>
                  <a:rPr lang="en-US" altLang="ko-KR"/>
                  <a:t>we obtain an iterative algorithm:</a:t>
                </a:r>
              </a:p>
              <a:p>
                <a:pPr marL="0" indent="0">
                  <a:buNone/>
                </a:pPr>
                <a:endParaRPr lang="en-US" altLang="ko-KR" b="1">
                  <a:latin typeface="Cambria Math" panose="02040503050406030204" pitchFamily="18" charset="0"/>
                  <a:cs typeface="Times New Roman" panose="02020603050405020304" pitchFamily="18" charset="0"/>
                </a:endParaRPr>
              </a:p>
              <a:p>
                <a:pPr marL="0" indent="0">
                  <a:buNone/>
                </a:pPr>
                <a14:m>
                  <m:oMath xmlns:m="http://schemas.openxmlformats.org/officeDocument/2006/math">
                    <m:r>
                      <a:rPr lang="en-US" altLang="ko-KR" b="1" smtClean="0">
                        <a:latin typeface="Cambria Math" panose="02040503050406030204" pitchFamily="18" charset="0"/>
                        <a:cs typeface="Times New Roman" panose="02020603050405020304" pitchFamily="18" charset="0"/>
                      </a:rPr>
                      <m:t>𝐟</m:t>
                    </m:r>
                    <m:d>
                      <m:dPr>
                        <m:ctrlPr>
                          <a:rPr lang="en-US" altLang="ko-KR" b="0" i="1" smtClean="0">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r>
                          <a:rPr lang="en-US" altLang="ko-KR" b="0" i="1" smtClean="0">
                            <a:latin typeface="Cambria Math" panose="02040503050406030204" pitchFamily="18" charset="0"/>
                            <a:ea typeface="Cambria Math" panose="02040503050406030204" pitchFamily="18" charset="0"/>
                          </a:rPr>
                          <m:t>=0</m:t>
                        </m:r>
                      </m:e>
                    </m:d>
                    <m:r>
                      <a:rPr lang="en-US" altLang="ko-KR" b="0" i="1" smtClean="0">
                        <a:latin typeface="Cambria Math" panose="02040503050406030204" pitchFamily="18" charset="0"/>
                        <a:ea typeface="Cambria Math" panose="02040503050406030204" pitchFamily="18" charset="0"/>
                      </a:rPr>
                      <m:t>=</m:t>
                    </m:r>
                    <m:sSup>
                      <m:sSupPr>
                        <m:ctrlPr>
                          <a:rPr lang="en-US" altLang="ko-KR" i="1" smtClean="0">
                            <a:latin typeface="Cambria Math" panose="02040503050406030204" pitchFamily="18" charset="0"/>
                            <a:ea typeface="Cambria Math" panose="02040503050406030204" pitchFamily="18" charset="0"/>
                          </a:rPr>
                        </m:ctrlPr>
                      </m:sSupPr>
                      <m:e>
                        <m:r>
                          <a:rPr lang="en-US" altLang="ko-KR" b="1" i="0" smtClean="0">
                            <a:latin typeface="Cambria Math" panose="02040503050406030204" pitchFamily="18" charset="0"/>
                            <a:ea typeface="Cambria Math" panose="02040503050406030204" pitchFamily="18" charset="0"/>
                          </a:rPr>
                          <m:t>𝐟</m:t>
                        </m:r>
                      </m:e>
                      <m:sup>
                        <m:r>
                          <m:rPr>
                            <m:sty m:val="p"/>
                          </m:rPr>
                          <a:rPr lang="en-US" altLang="ko-KR" b="0" i="0" smtClean="0">
                            <a:latin typeface="Cambria Math" panose="02040503050406030204" pitchFamily="18" charset="0"/>
                            <a:ea typeface="Cambria Math" panose="02040503050406030204" pitchFamily="18" charset="0"/>
                          </a:rPr>
                          <m:t>I</m:t>
                        </m:r>
                      </m:sup>
                    </m:sSup>
                  </m:oMath>
                </a14:m>
                <a:r>
                  <a:rPr lang="en-US" altLang="ko-KR" b="1">
                    <a:cs typeface="Times New Roman" panose="02020603050405020304" pitchFamily="18" charset="0"/>
                  </a:rPr>
                  <a:t>                    </a:t>
                </a:r>
                <a:endParaRPr lang="en-US" altLang="ko-KR" b="1">
                  <a:latin typeface="Cambria Math" panose="02040503050406030204" pitchFamily="18" charset="0"/>
                  <a:cs typeface="Times New Roman" panose="02020603050405020304" pitchFamily="18" charset="0"/>
                </a:endParaRPr>
              </a:p>
              <a:p>
                <a:pPr marL="0" indent="0">
                  <a:buNone/>
                </a:pPr>
                <a14:m>
                  <m:oMath xmlns:m="http://schemas.openxmlformats.org/officeDocument/2006/math">
                    <m:r>
                      <a:rPr lang="en-US" altLang="ko-KR" b="1">
                        <a:latin typeface="Cambria Math" panose="02040503050406030204" pitchFamily="18" charset="0"/>
                        <a:cs typeface="Times New Roman" panose="02020603050405020304" pitchFamily="18" charset="0"/>
                      </a:rPr>
                      <m:t>𝐟</m:t>
                    </m:r>
                    <m:d>
                      <m:dPr>
                        <m:ctrlPr>
                          <a:rPr lang="en-US" altLang="ko-KR" b="0" i="1" smtClean="0">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r>
                          <a:rPr lang="en-US" altLang="ko-KR" i="1">
                            <a:latin typeface="Cambria Math" panose="02040503050406030204" pitchFamily="18" charset="0"/>
                            <a:ea typeface="Cambria Math" panose="02040503050406030204" pitchFamily="18" charset="0"/>
                          </a:rPr>
                          <m:t>+1</m:t>
                        </m:r>
                      </m:e>
                    </m:d>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m:rPr>
                            <m:sty m:val="p"/>
                          </m:rPr>
                          <a:rPr lang="en-US" altLang="ko-KR">
                            <a:latin typeface="Cambria Math" panose="02040503050406030204" pitchFamily="18" charset="0"/>
                            <a:ea typeface="Cambria Math" panose="02040503050406030204" pitchFamily="18" charset="0"/>
                          </a:rPr>
                          <m:t>argm</m:t>
                        </m:r>
                        <m:r>
                          <m:rPr>
                            <m:sty m:val="p"/>
                          </m:rPr>
                          <a:rPr lang="en-US" altLang="ko-KR" b="0" i="0" smtClean="0">
                            <a:latin typeface="Cambria Math" panose="02040503050406030204" pitchFamily="18" charset="0"/>
                            <a:ea typeface="Cambria Math" panose="02040503050406030204" pitchFamily="18" charset="0"/>
                          </a:rPr>
                          <m:t>ax</m:t>
                        </m:r>
                      </m:e>
                      <m:sub>
                        <m:r>
                          <a:rPr lang="en-US" altLang="ko-KR" b="1">
                            <a:latin typeface="Cambria Math" panose="02040503050406030204" pitchFamily="18" charset="0"/>
                            <a:cs typeface="Times New Roman" panose="02020603050405020304" pitchFamily="18" charset="0"/>
                          </a:rPr>
                          <m:t>𝐟</m:t>
                        </m:r>
                      </m:sub>
                    </m:sSub>
                    <m:r>
                      <a:rPr lang="en-US" altLang="ko-KR" b="0" i="0" smtClean="0">
                        <a:latin typeface="Cambria Math" panose="02040503050406030204" pitchFamily="18" charset="0"/>
                        <a:ea typeface="Cambria Math" panose="02040503050406030204" pitchFamily="18" charset="0"/>
                      </a:rPr>
                      <m:t> </m:t>
                    </m:r>
                    <m:sSup>
                      <m:sSupPr>
                        <m:ctrlPr>
                          <a:rPr lang="en-US" altLang="ko-KR" b="0" i="1" smtClean="0">
                            <a:latin typeface="Cambria Math" panose="02040503050406030204" pitchFamily="18" charset="0"/>
                            <a:ea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b="1" i="1">
                                    <a:latin typeface="Cambria Math" panose="02040503050406030204" pitchFamily="18" charset="0"/>
                                  </a:rPr>
                                </m:ctrlPr>
                              </m:sSubPr>
                              <m:e>
                                <m:acc>
                                  <m:accPr>
                                    <m:chr m:val="̃"/>
                                    <m:ctrlPr>
                                      <a:rPr lang="en-US" altLang="ko-KR" b="1" i="1">
                                        <a:latin typeface="Cambria Math" panose="02040503050406030204" pitchFamily="18" charset="0"/>
                                        <a:cs typeface="Times New Roman" panose="02020603050405020304" pitchFamily="18" charset="0"/>
                                      </a:rPr>
                                    </m:ctrlPr>
                                  </m:accPr>
                                  <m:e>
                                    <m:r>
                                      <a:rPr lang="en-US" altLang="ko-KR" b="1">
                                        <a:latin typeface="Cambria Math" panose="02040503050406030204" pitchFamily="18" charset="0"/>
                                      </a:rPr>
                                      <m:t>𝐊</m:t>
                                    </m:r>
                                  </m:e>
                                </m:acc>
                              </m:e>
                              <m:sub>
                                <m:r>
                                  <a:rPr lang="en-US" altLang="ko-KR" b="1">
                                    <a:latin typeface="Cambria Math" panose="02040503050406030204" pitchFamily="18" charset="0"/>
                                  </a:rPr>
                                  <m:t>𝐟</m:t>
                                </m:r>
                              </m:sub>
                            </m:sSub>
                            <m:r>
                              <a:rPr lang="en-US" altLang="ko-KR" b="0" i="1" smtClean="0">
                                <a:latin typeface="Cambria Math" panose="02040503050406030204" pitchFamily="18" charset="0"/>
                              </a:rPr>
                              <m:t>,</m:t>
                            </m:r>
                            <m:sSub>
                              <m:sSubPr>
                                <m:ctrlPr>
                                  <a:rPr lang="en-US" altLang="ko-KR" b="1" i="1">
                                    <a:latin typeface="Cambria Math" panose="02040503050406030204" pitchFamily="18" charset="0"/>
                                  </a:rPr>
                                </m:ctrlPr>
                              </m:sSubPr>
                              <m:e>
                                <m:acc>
                                  <m:accPr>
                                    <m:chr m:val="̃"/>
                                    <m:ctrlPr>
                                      <a:rPr lang="en-US" altLang="ko-KR" b="1" i="1">
                                        <a:latin typeface="Cambria Math" panose="02040503050406030204" pitchFamily="18" charset="0"/>
                                        <a:cs typeface="Times New Roman" panose="02020603050405020304" pitchFamily="18" charset="0"/>
                                      </a:rPr>
                                    </m:ctrlPr>
                                  </m:accPr>
                                  <m:e>
                                    <m:r>
                                      <a:rPr lang="en-US" altLang="ko-KR" b="1">
                                        <a:latin typeface="Cambria Math" panose="02040503050406030204" pitchFamily="18" charset="0"/>
                                      </a:rPr>
                                      <m:t>𝐊</m:t>
                                    </m:r>
                                  </m:e>
                                </m:acc>
                              </m:e>
                              <m:sub>
                                <m:r>
                                  <a:rPr lang="en-US" altLang="ko-KR" b="1">
                                    <a:latin typeface="Cambria Math" panose="02040503050406030204" pitchFamily="18" charset="0"/>
                                  </a:rPr>
                                  <m:t>𝐟</m:t>
                                </m:r>
                              </m:sub>
                            </m:sSub>
                            <m:d>
                              <m:dPr>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e>
                        </m:d>
                      </m:e>
                      <m:sup>
                        <m:r>
                          <a:rPr lang="en-US" altLang="ko-KR" b="0" i="1" smtClean="0">
                            <a:latin typeface="Cambria Math" panose="02040503050406030204" pitchFamily="18" charset="0"/>
                            <a:ea typeface="Cambria Math" panose="02040503050406030204" pitchFamily="18" charset="0"/>
                          </a:rPr>
                          <m:t>2</m:t>
                        </m:r>
                      </m:sup>
                    </m:sSup>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altLang="ko-KR" b="0" i="1" smtClean="0">
                            <a:latin typeface="Cambria Math" panose="02040503050406030204" pitchFamily="18" charset="0"/>
                            <a:ea typeface="Cambria Math" panose="02040503050406030204" pitchFamily="18" charset="0"/>
                            <a:sym typeface="Symbol" panose="05050102010706020507" pitchFamily="18" charset="2"/>
                          </a:rPr>
                        </m:ctrlPr>
                      </m:naryPr>
                      <m:sub>
                        <m:r>
                          <m:rPr>
                            <m:brk m:alnAt="23"/>
                          </m:rPr>
                          <a:rPr lang="en-US" altLang="ko-KR" b="0" i="1" smtClean="0">
                            <a:latin typeface="Cambria Math" panose="02040503050406030204" pitchFamily="18" charset="0"/>
                            <a:ea typeface="Cambria Math" panose="02040503050406030204" pitchFamily="18" charset="0"/>
                            <a:sym typeface="Symbol" panose="05050102010706020507" pitchFamily="18" charset="2"/>
                          </a:rPr>
                          <m:t>𝑖</m:t>
                        </m:r>
                        <m:r>
                          <a:rPr lang="en-US" altLang="ko-KR" b="0" i="1" smtClean="0">
                            <a:latin typeface="Cambria Math" panose="02040503050406030204" pitchFamily="18" charset="0"/>
                            <a:ea typeface="Cambria Math" panose="02040503050406030204" pitchFamily="18" charset="0"/>
                            <a:sym typeface="Symbol" panose="05050102010706020507" pitchFamily="18" charset="2"/>
                          </a:rPr>
                          <m:t>=1</m:t>
                        </m:r>
                      </m:sub>
                      <m:sup>
                        <m:r>
                          <a:rPr lang="en-US" altLang="ko-KR" b="0" i="1" smtClean="0">
                            <a:latin typeface="Cambria Math" panose="02040503050406030204" pitchFamily="18" charset="0"/>
                            <a:ea typeface="Cambria Math" panose="02040503050406030204" pitchFamily="18" charset="0"/>
                            <a:sym typeface="Symbol" panose="05050102010706020507" pitchFamily="18" charset="2"/>
                          </a:rPr>
                          <m:t>𝑚</m:t>
                        </m:r>
                      </m:sup>
                      <m:e>
                        <m:sSub>
                          <m:sSubPr>
                            <m:ctrlPr>
                              <a:rPr lang="en-US" altLang="ko-KR"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b="1"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e>
                    </m:nary>
                    <m:sSup>
                      <m:sSupPr>
                        <m:ctrlPr>
                          <a:rPr lang="en-US" altLang="ko-KR" i="1">
                            <a:latin typeface="Cambria Math" panose="02040503050406030204" pitchFamily="18" charset="0"/>
                            <a:ea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b="1" i="1">
                                    <a:latin typeface="Cambria Math" panose="02040503050406030204" pitchFamily="18" charset="0"/>
                                  </a:rPr>
                                </m:ctrlPr>
                              </m:sSubPr>
                              <m:e>
                                <m:acc>
                                  <m:accPr>
                                    <m:chr m:val="̃"/>
                                    <m:ctrlPr>
                                      <a:rPr lang="en-US" altLang="ko-KR" b="1" i="1">
                                        <a:latin typeface="Cambria Math" panose="02040503050406030204" pitchFamily="18" charset="0"/>
                                        <a:cs typeface="Times New Roman" panose="02020603050405020304" pitchFamily="18" charset="0"/>
                                      </a:rPr>
                                    </m:ctrlPr>
                                  </m:accPr>
                                  <m:e>
                                    <m:r>
                                      <a:rPr lang="en-US" altLang="ko-KR" b="1">
                                        <a:latin typeface="Cambria Math" panose="02040503050406030204" pitchFamily="18" charset="0"/>
                                      </a:rPr>
                                      <m:t>𝐊</m:t>
                                    </m:r>
                                  </m:e>
                                </m:acc>
                              </m:e>
                              <m:sub>
                                <m:r>
                                  <a:rPr lang="en-US" altLang="ko-KR" b="1">
                                    <a:latin typeface="Cambria Math" panose="02040503050406030204" pitchFamily="18" charset="0"/>
                                  </a:rPr>
                                  <m:t>𝐟</m:t>
                                </m:r>
                              </m:sub>
                            </m:sSub>
                            <m:r>
                              <a:rPr lang="en-US" altLang="ko-KR" i="1">
                                <a:latin typeface="Cambria Math" panose="02040503050406030204" pitchFamily="18" charset="0"/>
                              </a:rPr>
                              <m:t>,</m:t>
                            </m:r>
                            <m:sSub>
                              <m:sSubPr>
                                <m:ctrlPr>
                                  <a:rPr lang="en-US" altLang="ko-KR" b="1" i="1">
                                    <a:latin typeface="Cambria Math" panose="02040503050406030204" pitchFamily="18" charset="0"/>
                                  </a:rPr>
                                </m:ctrlPr>
                              </m:sSubPr>
                              <m:e>
                                <m:acc>
                                  <m:accPr>
                                    <m:chr m:val="̃"/>
                                    <m:ctrlPr>
                                      <a:rPr lang="en-US" altLang="ko-KR" b="1" i="1" smtClean="0">
                                        <a:latin typeface="Cambria Math" panose="02040503050406030204" pitchFamily="18" charset="0"/>
                                        <a:cs typeface="Times New Roman" panose="02020603050405020304" pitchFamily="18" charset="0"/>
                                      </a:rPr>
                                    </m:ctrlPr>
                                  </m:accPr>
                                  <m:e>
                                    <m:r>
                                      <a:rPr lang="en-US" altLang="ko-KR" b="1">
                                        <a:latin typeface="Cambria Math" panose="02040503050406030204" pitchFamily="18" charset="0"/>
                                      </a:rPr>
                                      <m:t>𝐊</m:t>
                                    </m:r>
                                  </m:e>
                                </m:acc>
                              </m:e>
                              <m:sub>
                                <m:r>
                                  <a:rPr lang="en-US" altLang="ko-KR" b="0" i="1" smtClean="0">
                                    <a:latin typeface="Cambria Math" panose="02040503050406030204" pitchFamily="18" charset="0"/>
                                  </a:rPr>
                                  <m:t>𝑖</m:t>
                                </m:r>
                              </m:sub>
                            </m:sSub>
                          </m:e>
                        </m:d>
                      </m:e>
                      <m:sup>
                        <m:r>
                          <a:rPr lang="en-US" altLang="ko-KR" i="1">
                            <a:latin typeface="Cambria Math" panose="02040503050406030204" pitchFamily="18" charset="0"/>
                            <a:ea typeface="Cambria Math" panose="02040503050406030204" pitchFamily="18" charset="0"/>
                          </a:rPr>
                          <m:t>2</m:t>
                        </m:r>
                      </m:sup>
                    </m:sSup>
                  </m:oMath>
                </a14:m>
                <a:r>
                  <a:rPr lang="en-US" altLang="ko-KR"/>
                  <a:t>.</a:t>
                </a: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5268686"/>
              </a:xfrm>
              <a:blipFill>
                <a:blip r:embed="rId3"/>
                <a:stretch>
                  <a:fillRect l="-1105" t="-1852"/>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Our TUPI algorithm</a:t>
            </a:r>
            <a:endParaRPr lang="ko-KR" altLang="en-US"/>
          </a:p>
        </p:txBody>
      </p:sp>
    </p:spTree>
    <p:extLst>
      <p:ext uri="{BB962C8B-B14F-4D97-AF65-F5344CB8AC3E}">
        <p14:creationId xmlns:p14="http://schemas.microsoft.com/office/powerpoint/2010/main" val="1226477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Oval 35">
                <a:extLst>
                  <a:ext uri="{FF2B5EF4-FFF2-40B4-BE49-F238E27FC236}">
                    <a16:creationId xmlns:a16="http://schemas.microsoft.com/office/drawing/2014/main" id="{BC93C719-0857-4A4D-A1AB-89383ACA24D4}"/>
                  </a:ext>
                </a:extLst>
              </p:cNvPr>
              <p:cNvSpPr/>
              <p:nvPr/>
            </p:nvSpPr>
            <p:spPr>
              <a:xfrm>
                <a:off x="6172201" y="3868024"/>
                <a:ext cx="594434" cy="60590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𝐼</m:t>
                          </m:r>
                        </m:sup>
                      </m:sSup>
                    </m:oMath>
                  </m:oMathPara>
                </a14:m>
                <a:endParaRPr lang="ko-KR" altLang="en-US" sz="2800">
                  <a:ln>
                    <a:noFill/>
                  </a:ln>
                  <a:solidFill>
                    <a:schemeClr val="bg1"/>
                  </a:solidFill>
                </a:endParaRPr>
              </a:p>
            </p:txBody>
          </p:sp>
        </mc:Choice>
        <mc:Fallback xmlns="">
          <p:sp>
            <p:nvSpPr>
              <p:cNvPr id="21" name="Oval 35">
                <a:extLst>
                  <a:ext uri="{FF2B5EF4-FFF2-40B4-BE49-F238E27FC236}">
                    <a16:creationId xmlns:a16="http://schemas.microsoft.com/office/drawing/2014/main" id="{BC93C719-0857-4A4D-A1AB-89383ACA24D4}"/>
                  </a:ext>
                </a:extLst>
              </p:cNvPr>
              <p:cNvSpPr>
                <a:spLocks noRot="1" noChangeAspect="1" noMove="1" noResize="1" noEditPoints="1" noAdjustHandles="1" noChangeArrowheads="1" noChangeShapeType="1" noTextEdit="1"/>
              </p:cNvSpPr>
              <p:nvPr/>
            </p:nvSpPr>
            <p:spPr>
              <a:xfrm>
                <a:off x="6172201" y="3868024"/>
                <a:ext cx="594434" cy="605909"/>
              </a:xfrm>
              <a:prstGeom prst="ellipse">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35">
                <a:extLst>
                  <a:ext uri="{FF2B5EF4-FFF2-40B4-BE49-F238E27FC236}">
                    <a16:creationId xmlns:a16="http://schemas.microsoft.com/office/drawing/2014/main" id="{6C2F6B0C-8701-4121-A930-A04EC469E61B}"/>
                  </a:ext>
                </a:extLst>
              </p:cNvPr>
              <p:cNvSpPr/>
              <p:nvPr/>
            </p:nvSpPr>
            <p:spPr>
              <a:xfrm>
                <a:off x="5267565" y="5012821"/>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4</m:t>
                          </m:r>
                        </m:sup>
                      </m:sSup>
                    </m:oMath>
                  </m:oMathPara>
                </a14:m>
                <a:endParaRPr lang="ko-KR" altLang="en-US" sz="3000">
                  <a:ln>
                    <a:noFill/>
                  </a:ln>
                  <a:solidFill>
                    <a:schemeClr val="bg1"/>
                  </a:solidFill>
                </a:endParaRPr>
              </a:p>
            </p:txBody>
          </p:sp>
        </mc:Choice>
        <mc:Fallback xmlns="">
          <p:sp>
            <p:nvSpPr>
              <p:cNvPr id="25" name="Oval 35">
                <a:extLst>
                  <a:ext uri="{FF2B5EF4-FFF2-40B4-BE49-F238E27FC236}">
                    <a16:creationId xmlns:a16="http://schemas.microsoft.com/office/drawing/2014/main" id="{6C2F6B0C-8701-4121-A930-A04EC469E61B}"/>
                  </a:ext>
                </a:extLst>
              </p:cNvPr>
              <p:cNvSpPr>
                <a:spLocks noRot="1" noChangeAspect="1" noMove="1" noResize="1" noEditPoints="1" noAdjustHandles="1" noChangeArrowheads="1" noChangeShapeType="1" noTextEdit="1"/>
              </p:cNvSpPr>
              <p:nvPr/>
            </p:nvSpPr>
            <p:spPr>
              <a:xfrm>
                <a:off x="5267565" y="5012821"/>
                <a:ext cx="561407" cy="545183"/>
              </a:xfrm>
              <a:prstGeom prst="ellips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625324"/>
              </a:xfrm>
            </p:spPr>
            <p:txBody>
              <a:bodyPr>
                <a:normAutofit/>
              </a:bodyPr>
              <a:lstStyle/>
              <a:p>
                <a:pPr marL="0" indent="0">
                  <a:buNone/>
                </a:pPr>
                <a:r>
                  <a:rPr lang="en-US" altLang="ko-KR"/>
                  <a:t>Applying manifold denoising on </a:t>
                </a:r>
                <a14:m>
                  <m:oMath xmlns:m="http://schemas.openxmlformats.org/officeDocument/2006/math">
                    <m:d>
                      <m:dPr>
                        <m:begChr m:val="{"/>
                        <m:endChr m:val="}"/>
                        <m:ctrlPr>
                          <a:rPr lang="en-US" altLang="ko-KR" i="1" smtClean="0">
                            <a:latin typeface="Cambria Math" panose="02040503050406030204" pitchFamily="18" charset="0"/>
                            <a:cs typeface="Times New Roman" panose="02020603050405020304" pitchFamily="18" charset="0"/>
                          </a:rPr>
                        </m:ctrlPr>
                      </m:dPr>
                      <m:e>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i="1">
                                <a:latin typeface="Cambria Math" panose="02040503050406030204" pitchFamily="18" charset="0"/>
                                <a:cs typeface="Times New Roman" panose="02020603050405020304" pitchFamily="18" charset="0"/>
                              </a:rPr>
                              <m:t>𝐼</m:t>
                            </m:r>
                          </m:sup>
                        </m:sSup>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ko-KR" altLang="en-US"/>
                  <a:t> </a:t>
                </a:r>
                <a:r>
                  <a:rPr lang="en-US" altLang="ko-KR"/>
                  <a:t>via an iterative algorithm:</a:t>
                </a:r>
                <a:endParaRPr lang="en-US" altLang="ko-KR" b="1">
                  <a:latin typeface="Cambria Math" panose="02040503050406030204" pitchFamily="18" charset="0"/>
                  <a:cs typeface="Times New Roman" panose="02020603050405020304" pitchFamily="18" charset="0"/>
                </a:endParaRP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625324"/>
              </a:xfrm>
              <a:blipFill>
                <a:blip r:embed="rId5"/>
                <a:stretch>
                  <a:fillRect l="-1105" t="-15534" b="-3883"/>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Our TUPI algorithm</a:t>
            </a:r>
            <a:endParaRPr lang="ko-KR" altLang="en-US"/>
          </a:p>
        </p:txBody>
      </p:sp>
      <mc:AlternateContent xmlns:mc="http://schemas.openxmlformats.org/markup-compatibility/2006" xmlns:a14="http://schemas.microsoft.com/office/drawing/2010/main">
        <mc:Choice Requires="a14">
          <p:sp>
            <p:nvSpPr>
              <p:cNvPr id="33" name="Oval 35">
                <a:extLst>
                  <a:ext uri="{FF2B5EF4-FFF2-40B4-BE49-F238E27FC236}">
                    <a16:creationId xmlns:a16="http://schemas.microsoft.com/office/drawing/2014/main" id="{ED0834F1-F250-4A34-96EC-06ED51A2734F}"/>
                  </a:ext>
                </a:extLst>
              </p:cNvPr>
              <p:cNvSpPr/>
              <p:nvPr/>
            </p:nvSpPr>
            <p:spPr>
              <a:xfrm>
                <a:off x="8620365" y="6160192"/>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3</m:t>
                          </m:r>
                        </m:sup>
                      </m:sSup>
                    </m:oMath>
                  </m:oMathPara>
                </a14:m>
                <a:endParaRPr lang="ko-KR" altLang="en-US" sz="3000">
                  <a:ln>
                    <a:noFill/>
                  </a:ln>
                  <a:solidFill>
                    <a:schemeClr val="bg1"/>
                  </a:solidFill>
                </a:endParaRPr>
              </a:p>
            </p:txBody>
          </p:sp>
        </mc:Choice>
        <mc:Fallback xmlns="">
          <p:sp>
            <p:nvSpPr>
              <p:cNvPr id="33" name="Oval 35">
                <a:extLst>
                  <a:ext uri="{FF2B5EF4-FFF2-40B4-BE49-F238E27FC236}">
                    <a16:creationId xmlns:a16="http://schemas.microsoft.com/office/drawing/2014/main" id="{ED0834F1-F250-4A34-96EC-06ED51A2734F}"/>
                  </a:ext>
                </a:extLst>
              </p:cNvPr>
              <p:cNvSpPr>
                <a:spLocks noRot="1" noChangeAspect="1" noMove="1" noResize="1" noEditPoints="1" noAdjustHandles="1" noChangeArrowheads="1" noChangeShapeType="1" noTextEdit="1"/>
              </p:cNvSpPr>
              <p:nvPr/>
            </p:nvSpPr>
            <p:spPr>
              <a:xfrm>
                <a:off x="8620365" y="6160192"/>
                <a:ext cx="561407" cy="545183"/>
              </a:xfrm>
              <a:prstGeom prst="ellipse">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5">
                <a:extLst>
                  <a:ext uri="{FF2B5EF4-FFF2-40B4-BE49-F238E27FC236}">
                    <a16:creationId xmlns:a16="http://schemas.microsoft.com/office/drawing/2014/main" id="{837E61EE-84EE-4B38-B473-C3B495A60086}"/>
                  </a:ext>
                </a:extLst>
              </p:cNvPr>
              <p:cNvSpPr/>
              <p:nvPr/>
            </p:nvSpPr>
            <p:spPr>
              <a:xfrm>
                <a:off x="11177298" y="3851895"/>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34" name="Oval 35">
                <a:extLst>
                  <a:ext uri="{FF2B5EF4-FFF2-40B4-BE49-F238E27FC236}">
                    <a16:creationId xmlns:a16="http://schemas.microsoft.com/office/drawing/2014/main" id="{837E61EE-84EE-4B38-B473-C3B495A60086}"/>
                  </a:ext>
                </a:extLst>
              </p:cNvPr>
              <p:cNvSpPr>
                <a:spLocks noRot="1" noChangeAspect="1" noMove="1" noResize="1" noEditPoints="1" noAdjustHandles="1" noChangeArrowheads="1" noChangeShapeType="1" noTextEdit="1"/>
              </p:cNvSpPr>
              <p:nvPr/>
            </p:nvSpPr>
            <p:spPr>
              <a:xfrm>
                <a:off x="11177298" y="3851895"/>
                <a:ext cx="561407" cy="545183"/>
              </a:xfrm>
              <a:prstGeom prst="ellipse">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5">
                <a:extLst>
                  <a:ext uri="{FF2B5EF4-FFF2-40B4-BE49-F238E27FC236}">
                    <a16:creationId xmlns:a16="http://schemas.microsoft.com/office/drawing/2014/main" id="{FFFCE517-0658-4C27-B4AD-B1AE448BE7A9}"/>
                  </a:ext>
                </a:extLst>
              </p:cNvPr>
              <p:cNvSpPr/>
              <p:nvPr/>
            </p:nvSpPr>
            <p:spPr>
              <a:xfrm>
                <a:off x="8132982" y="2193993"/>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35" name="Oval 35">
                <a:extLst>
                  <a:ext uri="{FF2B5EF4-FFF2-40B4-BE49-F238E27FC236}">
                    <a16:creationId xmlns:a16="http://schemas.microsoft.com/office/drawing/2014/main" id="{FFFCE517-0658-4C27-B4AD-B1AE448BE7A9}"/>
                  </a:ext>
                </a:extLst>
              </p:cNvPr>
              <p:cNvSpPr>
                <a:spLocks noRot="1" noChangeAspect="1" noMove="1" noResize="1" noEditPoints="1" noAdjustHandles="1" noChangeArrowheads="1" noChangeShapeType="1" noTextEdit="1"/>
              </p:cNvSpPr>
              <p:nvPr/>
            </p:nvSpPr>
            <p:spPr>
              <a:xfrm>
                <a:off x="8132982" y="2193993"/>
                <a:ext cx="561407" cy="545183"/>
              </a:xfrm>
              <a:prstGeom prst="ellipse">
                <a:avLst/>
              </a:prstGeom>
              <a:blipFill>
                <a:blip r:embed="rId8"/>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0943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625324"/>
              </a:xfrm>
            </p:spPr>
            <p:txBody>
              <a:bodyPr>
                <a:normAutofit/>
              </a:bodyPr>
              <a:lstStyle/>
              <a:p>
                <a:pPr marL="0" indent="0">
                  <a:buNone/>
                </a:pPr>
                <a:r>
                  <a:rPr lang="en-US" altLang="ko-KR"/>
                  <a:t>Applying manifold denoising on </a:t>
                </a:r>
                <a14:m>
                  <m:oMath xmlns:m="http://schemas.openxmlformats.org/officeDocument/2006/math">
                    <m:d>
                      <m:dPr>
                        <m:begChr m:val="{"/>
                        <m:endChr m:val="}"/>
                        <m:ctrlPr>
                          <a:rPr lang="en-US" altLang="ko-KR" i="1" smtClean="0">
                            <a:latin typeface="Cambria Math" panose="02040503050406030204" pitchFamily="18" charset="0"/>
                            <a:cs typeface="Times New Roman" panose="02020603050405020304" pitchFamily="18" charset="0"/>
                          </a:rPr>
                        </m:ctrlPr>
                      </m:dPr>
                      <m:e>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i="1">
                                <a:latin typeface="Cambria Math" panose="02040503050406030204" pitchFamily="18" charset="0"/>
                                <a:cs typeface="Times New Roman" panose="02020603050405020304" pitchFamily="18" charset="0"/>
                              </a:rPr>
                              <m:t>𝐼</m:t>
                            </m:r>
                          </m:sup>
                        </m:sSup>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ko-KR" altLang="en-US"/>
                  <a:t> </a:t>
                </a:r>
                <a:r>
                  <a:rPr lang="en-US" altLang="ko-KR"/>
                  <a:t>via an iterative algorithm:</a:t>
                </a:r>
                <a:endParaRPr lang="en-US" altLang="ko-KR" b="1">
                  <a:latin typeface="Cambria Math" panose="02040503050406030204" pitchFamily="18" charset="0"/>
                  <a:cs typeface="Times New Roman" panose="02020603050405020304" pitchFamily="18" charset="0"/>
                </a:endParaRP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625324"/>
              </a:xfrm>
              <a:blipFill>
                <a:blip r:embed="rId3"/>
                <a:stretch>
                  <a:fillRect l="-1105" t="-15534" b="-3883"/>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Our TUPI algorithm</a:t>
            </a:r>
            <a:endParaRPr lang="ko-KR" alt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6BDA48A-619A-40CC-B0A5-02B1DF39C421}"/>
                  </a:ext>
                </a:extLst>
              </p:cNvPr>
              <p:cNvSpPr txBox="1"/>
              <p:nvPr/>
            </p:nvSpPr>
            <p:spPr>
              <a:xfrm>
                <a:off x="160867" y="2128471"/>
                <a:ext cx="2260600" cy="462884"/>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altLang="ko-KR" sz="2400" b="1" i="1" smtClean="0">
                              <a:latin typeface="Cambria Math" panose="02040503050406030204" pitchFamily="18" charset="0"/>
                              <a:cs typeface="Times New Roman" panose="02020603050405020304" pitchFamily="18" charset="0"/>
                            </a:rPr>
                          </m:ctrlPr>
                        </m:sSupPr>
                        <m:e>
                          <m:r>
                            <a:rPr lang="en-US" altLang="ko-KR" sz="2400" b="1" smtClean="0">
                              <a:latin typeface="Cambria Math" panose="02040503050406030204" pitchFamily="18" charset="0"/>
                              <a:cs typeface="Times New Roman" panose="02020603050405020304" pitchFamily="18" charset="0"/>
                            </a:rPr>
                            <m:t>𝐟</m:t>
                          </m:r>
                        </m:e>
                        <m:sup>
                          <m:r>
                            <a:rPr lang="en-US" altLang="ko-KR" sz="2400" b="0" i="1" smtClean="0">
                              <a:latin typeface="Cambria Math" panose="02040503050406030204" pitchFamily="18" charset="0"/>
                              <a:cs typeface="Times New Roman" panose="02020603050405020304" pitchFamily="18" charset="0"/>
                            </a:rPr>
                            <m:t>𝑂</m:t>
                          </m:r>
                        </m:sup>
                      </m:sSup>
                      <m:d>
                        <m:dPr>
                          <m:ctrlPr>
                            <a:rPr lang="en-US" altLang="ko-KR" sz="2400" b="0" i="1" smtClean="0">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r>
                            <a:rPr lang="en-US" altLang="ko-KR" sz="2400" b="0" i="1" smtClean="0">
                              <a:latin typeface="Cambria Math" panose="02040503050406030204" pitchFamily="18" charset="0"/>
                              <a:ea typeface="Cambria Math" panose="02040503050406030204" pitchFamily="18" charset="0"/>
                            </a:rPr>
                            <m:t>=0</m:t>
                          </m:r>
                        </m:e>
                      </m:d>
                      <m:r>
                        <a:rPr lang="en-US" altLang="ko-KR" sz="2400" b="0" i="1" smtClean="0">
                          <a:latin typeface="Cambria Math" panose="02040503050406030204" pitchFamily="18" charset="0"/>
                          <a:ea typeface="Cambria Math" panose="02040503050406030204" pitchFamily="18" charset="0"/>
                        </a:rPr>
                        <m:t>=</m:t>
                      </m:r>
                      <m:sSup>
                        <m:sSupPr>
                          <m:ctrlPr>
                            <a:rPr lang="en-US" altLang="ko-KR" sz="2400" i="1" smtClean="0">
                              <a:latin typeface="Cambria Math" panose="02040503050406030204" pitchFamily="18" charset="0"/>
                              <a:ea typeface="Cambria Math" panose="02040503050406030204" pitchFamily="18" charset="0"/>
                            </a:rPr>
                          </m:ctrlPr>
                        </m:sSupPr>
                        <m:e>
                          <m:r>
                            <a:rPr lang="en-US" altLang="ko-KR" sz="2400" b="1" i="0" smtClean="0">
                              <a:latin typeface="Cambria Math" panose="02040503050406030204" pitchFamily="18" charset="0"/>
                              <a:ea typeface="Cambria Math" panose="02040503050406030204" pitchFamily="18" charset="0"/>
                            </a:rPr>
                            <m:t>𝐟</m:t>
                          </m:r>
                        </m:e>
                        <m:sup>
                          <m:r>
                            <a:rPr lang="en-US" altLang="ko-KR" sz="2400" b="0" i="1" smtClean="0">
                              <a:latin typeface="Cambria Math" panose="02040503050406030204" pitchFamily="18" charset="0"/>
                              <a:ea typeface="Cambria Math" panose="02040503050406030204" pitchFamily="18" charset="0"/>
                            </a:rPr>
                            <m:t>𝐼</m:t>
                          </m:r>
                        </m:sup>
                      </m:sSup>
                    </m:oMath>
                  </m:oMathPara>
                </a14:m>
                <a:endParaRPr lang="en-US" altLang="ko-KR" sz="2400" b="1">
                  <a:latin typeface="Cambria Math" panose="020405030504060302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96BDA48A-619A-40CC-B0A5-02B1DF39C421}"/>
                  </a:ext>
                </a:extLst>
              </p:cNvPr>
              <p:cNvSpPr txBox="1">
                <a:spLocks noRot="1" noChangeAspect="1" noMove="1" noResize="1" noEditPoints="1" noAdjustHandles="1" noChangeArrowheads="1" noChangeShapeType="1" noTextEdit="1"/>
              </p:cNvSpPr>
              <p:nvPr/>
            </p:nvSpPr>
            <p:spPr>
              <a:xfrm>
                <a:off x="160867" y="2128471"/>
                <a:ext cx="2260600" cy="46288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03A67D3C-2E4B-43CF-B848-6B6542D35DAF}"/>
                  </a:ext>
                </a:extLst>
              </p:cNvPr>
              <p:cNvSpPr/>
              <p:nvPr/>
            </p:nvSpPr>
            <p:spPr>
              <a:xfrm>
                <a:off x="6172201" y="3868024"/>
                <a:ext cx="594434" cy="60590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36" name="Oval 35">
                <a:extLst>
                  <a:ext uri="{FF2B5EF4-FFF2-40B4-BE49-F238E27FC236}">
                    <a16:creationId xmlns:a16="http://schemas.microsoft.com/office/drawing/2014/main" id="{03A67D3C-2E4B-43CF-B848-6B6542D35DAF}"/>
                  </a:ext>
                </a:extLst>
              </p:cNvPr>
              <p:cNvSpPr>
                <a:spLocks noRot="1" noChangeAspect="1" noMove="1" noResize="1" noEditPoints="1" noAdjustHandles="1" noChangeArrowheads="1" noChangeShapeType="1" noTextEdit="1"/>
              </p:cNvSpPr>
              <p:nvPr/>
            </p:nvSpPr>
            <p:spPr>
              <a:xfrm>
                <a:off x="6172201" y="3868024"/>
                <a:ext cx="594434" cy="605909"/>
              </a:xfrm>
              <a:prstGeom prst="ellipse">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5">
                <a:extLst>
                  <a:ext uri="{FF2B5EF4-FFF2-40B4-BE49-F238E27FC236}">
                    <a16:creationId xmlns:a16="http://schemas.microsoft.com/office/drawing/2014/main" id="{427DB9DE-4BEF-4050-AEE8-B0D90CE4D4D4}"/>
                  </a:ext>
                </a:extLst>
              </p:cNvPr>
              <p:cNvSpPr/>
              <p:nvPr/>
            </p:nvSpPr>
            <p:spPr>
              <a:xfrm>
                <a:off x="5267565" y="5012821"/>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4</m:t>
                          </m:r>
                        </m:sup>
                      </m:sSup>
                    </m:oMath>
                  </m:oMathPara>
                </a14:m>
                <a:endParaRPr lang="ko-KR" altLang="en-US" sz="3000">
                  <a:ln>
                    <a:noFill/>
                  </a:ln>
                  <a:solidFill>
                    <a:schemeClr val="bg1"/>
                  </a:solidFill>
                </a:endParaRPr>
              </a:p>
            </p:txBody>
          </p:sp>
        </mc:Choice>
        <mc:Fallback xmlns="">
          <p:sp>
            <p:nvSpPr>
              <p:cNvPr id="37" name="Oval 35">
                <a:extLst>
                  <a:ext uri="{FF2B5EF4-FFF2-40B4-BE49-F238E27FC236}">
                    <a16:creationId xmlns:a16="http://schemas.microsoft.com/office/drawing/2014/main" id="{427DB9DE-4BEF-4050-AEE8-B0D90CE4D4D4}"/>
                  </a:ext>
                </a:extLst>
              </p:cNvPr>
              <p:cNvSpPr>
                <a:spLocks noRot="1" noChangeAspect="1" noMove="1" noResize="1" noEditPoints="1" noAdjustHandles="1" noChangeArrowheads="1" noChangeShapeType="1" noTextEdit="1"/>
              </p:cNvSpPr>
              <p:nvPr/>
            </p:nvSpPr>
            <p:spPr>
              <a:xfrm>
                <a:off x="5267565" y="5012821"/>
                <a:ext cx="561407" cy="545183"/>
              </a:xfrm>
              <a:prstGeom prst="ellipse">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5">
                <a:extLst>
                  <a:ext uri="{FF2B5EF4-FFF2-40B4-BE49-F238E27FC236}">
                    <a16:creationId xmlns:a16="http://schemas.microsoft.com/office/drawing/2014/main" id="{4FADA11C-F7B0-44B3-A6B1-CD0B569916D1}"/>
                  </a:ext>
                </a:extLst>
              </p:cNvPr>
              <p:cNvSpPr/>
              <p:nvPr/>
            </p:nvSpPr>
            <p:spPr>
              <a:xfrm>
                <a:off x="8620365" y="6160192"/>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3</m:t>
                          </m:r>
                        </m:sup>
                      </m:sSup>
                    </m:oMath>
                  </m:oMathPara>
                </a14:m>
                <a:endParaRPr lang="ko-KR" altLang="en-US" sz="3000">
                  <a:ln>
                    <a:noFill/>
                  </a:ln>
                  <a:solidFill>
                    <a:schemeClr val="bg1"/>
                  </a:solidFill>
                </a:endParaRPr>
              </a:p>
            </p:txBody>
          </p:sp>
        </mc:Choice>
        <mc:Fallback xmlns="">
          <p:sp>
            <p:nvSpPr>
              <p:cNvPr id="38" name="Oval 35">
                <a:extLst>
                  <a:ext uri="{FF2B5EF4-FFF2-40B4-BE49-F238E27FC236}">
                    <a16:creationId xmlns:a16="http://schemas.microsoft.com/office/drawing/2014/main" id="{4FADA11C-F7B0-44B3-A6B1-CD0B569916D1}"/>
                  </a:ext>
                </a:extLst>
              </p:cNvPr>
              <p:cNvSpPr>
                <a:spLocks noRot="1" noChangeAspect="1" noMove="1" noResize="1" noEditPoints="1" noAdjustHandles="1" noChangeArrowheads="1" noChangeShapeType="1" noTextEdit="1"/>
              </p:cNvSpPr>
              <p:nvPr/>
            </p:nvSpPr>
            <p:spPr>
              <a:xfrm>
                <a:off x="8620365" y="6160192"/>
                <a:ext cx="561407" cy="545183"/>
              </a:xfrm>
              <a:prstGeom prst="ellipse">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5">
                <a:extLst>
                  <a:ext uri="{FF2B5EF4-FFF2-40B4-BE49-F238E27FC236}">
                    <a16:creationId xmlns:a16="http://schemas.microsoft.com/office/drawing/2014/main" id="{8C851ECF-489B-4CEE-891B-04DFD99C808B}"/>
                  </a:ext>
                </a:extLst>
              </p:cNvPr>
              <p:cNvSpPr/>
              <p:nvPr/>
            </p:nvSpPr>
            <p:spPr>
              <a:xfrm>
                <a:off x="11177298" y="3851895"/>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39" name="Oval 35">
                <a:extLst>
                  <a:ext uri="{FF2B5EF4-FFF2-40B4-BE49-F238E27FC236}">
                    <a16:creationId xmlns:a16="http://schemas.microsoft.com/office/drawing/2014/main" id="{8C851ECF-489B-4CEE-891B-04DFD99C808B}"/>
                  </a:ext>
                </a:extLst>
              </p:cNvPr>
              <p:cNvSpPr>
                <a:spLocks noRot="1" noChangeAspect="1" noMove="1" noResize="1" noEditPoints="1" noAdjustHandles="1" noChangeArrowheads="1" noChangeShapeType="1" noTextEdit="1"/>
              </p:cNvSpPr>
              <p:nvPr/>
            </p:nvSpPr>
            <p:spPr>
              <a:xfrm>
                <a:off x="11177298" y="3851895"/>
                <a:ext cx="561407" cy="545183"/>
              </a:xfrm>
              <a:prstGeom prst="ellipse">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35">
                <a:extLst>
                  <a:ext uri="{FF2B5EF4-FFF2-40B4-BE49-F238E27FC236}">
                    <a16:creationId xmlns:a16="http://schemas.microsoft.com/office/drawing/2014/main" id="{36664B3F-BCE4-4FA3-AD18-22D5FD52FACE}"/>
                  </a:ext>
                </a:extLst>
              </p:cNvPr>
              <p:cNvSpPr/>
              <p:nvPr/>
            </p:nvSpPr>
            <p:spPr>
              <a:xfrm>
                <a:off x="8132982" y="2193993"/>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40" name="Oval 35">
                <a:extLst>
                  <a:ext uri="{FF2B5EF4-FFF2-40B4-BE49-F238E27FC236}">
                    <a16:creationId xmlns:a16="http://schemas.microsoft.com/office/drawing/2014/main" id="{36664B3F-BCE4-4FA3-AD18-22D5FD52FACE}"/>
                  </a:ext>
                </a:extLst>
              </p:cNvPr>
              <p:cNvSpPr>
                <a:spLocks noRot="1" noChangeAspect="1" noMove="1" noResize="1" noEditPoints="1" noAdjustHandles="1" noChangeArrowheads="1" noChangeShapeType="1" noTextEdit="1"/>
              </p:cNvSpPr>
              <p:nvPr/>
            </p:nvSpPr>
            <p:spPr>
              <a:xfrm>
                <a:off x="8132982" y="2193993"/>
                <a:ext cx="561407" cy="545183"/>
              </a:xfrm>
              <a:prstGeom prst="ellipse">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8950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625324"/>
              </a:xfrm>
            </p:spPr>
            <p:txBody>
              <a:bodyPr>
                <a:normAutofit/>
              </a:bodyPr>
              <a:lstStyle/>
              <a:p>
                <a:pPr marL="0" indent="0">
                  <a:buNone/>
                </a:pPr>
                <a:r>
                  <a:rPr lang="en-US" altLang="ko-KR"/>
                  <a:t>Applying manifold denoising on </a:t>
                </a:r>
                <a14:m>
                  <m:oMath xmlns:m="http://schemas.openxmlformats.org/officeDocument/2006/math">
                    <m:d>
                      <m:dPr>
                        <m:begChr m:val="{"/>
                        <m:endChr m:val="}"/>
                        <m:ctrlPr>
                          <a:rPr lang="en-US" altLang="ko-KR" i="1" smtClean="0">
                            <a:latin typeface="Cambria Math" panose="02040503050406030204" pitchFamily="18" charset="0"/>
                            <a:cs typeface="Times New Roman" panose="02020603050405020304" pitchFamily="18" charset="0"/>
                          </a:rPr>
                        </m:ctrlPr>
                      </m:dPr>
                      <m:e>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i="1">
                                <a:latin typeface="Cambria Math" panose="02040503050406030204" pitchFamily="18" charset="0"/>
                                <a:cs typeface="Times New Roman" panose="02020603050405020304" pitchFamily="18" charset="0"/>
                              </a:rPr>
                              <m:t>𝐼</m:t>
                            </m:r>
                          </m:sup>
                        </m:sSup>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ko-KR" altLang="en-US"/>
                  <a:t> </a:t>
                </a:r>
                <a:r>
                  <a:rPr lang="en-US" altLang="ko-KR"/>
                  <a:t>via an iterative algorithm:</a:t>
                </a:r>
                <a:endParaRPr lang="en-US" altLang="ko-KR" b="1">
                  <a:latin typeface="Cambria Math" panose="02040503050406030204" pitchFamily="18" charset="0"/>
                  <a:cs typeface="Times New Roman" panose="02020603050405020304" pitchFamily="18" charset="0"/>
                </a:endParaRP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625324"/>
              </a:xfrm>
              <a:blipFill>
                <a:blip r:embed="rId3"/>
                <a:stretch>
                  <a:fillRect l="-1105" t="-15534" b="-3883"/>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Our TUPI algorithm</a:t>
            </a:r>
            <a:endParaRPr lang="ko-KR" alt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065EE5-AB1D-4D54-A4A6-82A2768C4F52}"/>
                  </a:ext>
                </a:extLst>
              </p:cNvPr>
              <p:cNvSpPr txBox="1"/>
              <p:nvPr/>
            </p:nvSpPr>
            <p:spPr>
              <a:xfrm>
                <a:off x="0" y="1811867"/>
                <a:ext cx="7848600" cy="1100558"/>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altLang="ko-KR" sz="2400" b="1" i="1" smtClean="0">
                              <a:latin typeface="Cambria Math" panose="02040503050406030204" pitchFamily="18" charset="0"/>
                              <a:cs typeface="Times New Roman" panose="02020603050405020304" pitchFamily="18" charset="0"/>
                            </a:rPr>
                          </m:ctrlPr>
                        </m:sSupPr>
                        <m:e>
                          <m:r>
                            <a:rPr lang="en-US" altLang="ko-KR" sz="2400" b="1" smtClean="0">
                              <a:latin typeface="Cambria Math" panose="02040503050406030204" pitchFamily="18" charset="0"/>
                              <a:cs typeface="Times New Roman" panose="02020603050405020304" pitchFamily="18" charset="0"/>
                            </a:rPr>
                            <m:t>𝐟</m:t>
                          </m:r>
                        </m:e>
                        <m:sup>
                          <m:r>
                            <a:rPr lang="en-US" altLang="ko-KR" sz="2400" b="0" i="1" smtClean="0">
                              <a:latin typeface="Cambria Math" panose="02040503050406030204" pitchFamily="18" charset="0"/>
                              <a:cs typeface="Times New Roman" panose="02020603050405020304" pitchFamily="18" charset="0"/>
                            </a:rPr>
                            <m:t>𝑂</m:t>
                          </m:r>
                        </m:sup>
                      </m:sSup>
                      <m:d>
                        <m:dPr>
                          <m:ctrlPr>
                            <a:rPr lang="en-US" altLang="ko-KR" sz="2400" b="0" i="1" smtClean="0">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r>
                            <a:rPr lang="en-US" altLang="ko-KR" sz="2400" i="1">
                              <a:latin typeface="Cambria Math" panose="02040503050406030204" pitchFamily="18" charset="0"/>
                              <a:ea typeface="Cambria Math" panose="02040503050406030204" pitchFamily="18" charset="0"/>
                            </a:rPr>
                            <m:t>+1</m:t>
                          </m:r>
                        </m:e>
                      </m:d>
                      <m:r>
                        <a:rPr lang="en-US" altLang="ko-KR" sz="2400" b="0" i="1" smtClean="0">
                          <a:latin typeface="Cambria Math" panose="02040503050406030204" pitchFamily="18" charset="0"/>
                          <a:ea typeface="Cambria Math" panose="02040503050406030204" pitchFamily="18" charset="0"/>
                        </a:rPr>
                        <m:t>=</m:t>
                      </m:r>
                      <m:sSub>
                        <m:sSubPr>
                          <m:ctrlPr>
                            <a:rPr lang="en-US" altLang="ko-KR" sz="2400" b="0" i="1" smtClean="0">
                              <a:latin typeface="Cambria Math" panose="02040503050406030204" pitchFamily="18" charset="0"/>
                              <a:ea typeface="Cambria Math" panose="02040503050406030204" pitchFamily="18" charset="0"/>
                            </a:rPr>
                          </m:ctrlPr>
                        </m:sSubPr>
                        <m:e>
                          <m:r>
                            <m:rPr>
                              <m:sty m:val="p"/>
                            </m:rPr>
                            <a:rPr lang="en-US" altLang="ko-KR" sz="2400">
                              <a:latin typeface="Cambria Math" panose="02040503050406030204" pitchFamily="18" charset="0"/>
                              <a:ea typeface="Cambria Math" panose="02040503050406030204" pitchFamily="18" charset="0"/>
                            </a:rPr>
                            <m:t>argm</m:t>
                          </m:r>
                          <m:r>
                            <m:rPr>
                              <m:sty m:val="p"/>
                            </m:rPr>
                            <a:rPr lang="en-US" altLang="ko-KR" sz="2400" b="0" i="0" smtClean="0">
                              <a:latin typeface="Cambria Math" panose="02040503050406030204" pitchFamily="18" charset="0"/>
                              <a:ea typeface="Cambria Math" panose="02040503050406030204" pitchFamily="18" charset="0"/>
                            </a:rPr>
                            <m:t>ax</m:t>
                          </m:r>
                        </m:e>
                        <m:sub>
                          <m:r>
                            <a:rPr lang="en-US" altLang="ko-KR" sz="2400" b="1">
                              <a:latin typeface="Cambria Math" panose="02040503050406030204" pitchFamily="18" charset="0"/>
                              <a:cs typeface="Times New Roman" panose="02020603050405020304" pitchFamily="18" charset="0"/>
                            </a:rPr>
                            <m:t>𝐟</m:t>
                          </m:r>
                        </m:sub>
                      </m:sSub>
                      <m:r>
                        <a:rPr lang="en-US" altLang="ko-KR" sz="2400" b="0" i="0" smtClean="0">
                          <a:latin typeface="Cambria Math" panose="02040503050406030204" pitchFamily="18" charset="0"/>
                          <a:ea typeface="Cambria Math" panose="02040503050406030204" pitchFamily="18" charset="0"/>
                        </a:rPr>
                        <m:t> </m:t>
                      </m:r>
                      <m:sSup>
                        <m:sSupPr>
                          <m:ctrlPr>
                            <a:rPr lang="en-US" altLang="ko-KR" sz="2400" b="0" i="1" smtClean="0">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b="0" i="1" smtClean="0">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d>
                                <m:dPr>
                                  <m:ctrlPr>
                                    <a:rPr lang="en-US" altLang="ko-KR" sz="2400"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d>
                        </m:e>
                        <m:sup>
                          <m:r>
                            <a:rPr lang="en-US" altLang="ko-KR" sz="2400" b="0" i="1" smtClean="0">
                              <a:latin typeface="Cambria Math" panose="02040503050406030204" pitchFamily="18" charset="0"/>
                              <a:ea typeface="Cambria Math" panose="02040503050406030204" pitchFamily="18" charset="0"/>
                            </a:rPr>
                            <m:t>2</m:t>
                          </m:r>
                        </m:sup>
                      </m:sSup>
                      <m:r>
                        <a:rPr lang="en-US" altLang="ko-KR" sz="2400" b="0" i="1" smtClean="0">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naryPr>
                        <m:sub>
                          <m:r>
                            <m:rPr>
                              <m:brk m:alnAt="23"/>
                            </m:r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𝑖</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=1</m:t>
                          </m:r>
                        </m:sub>
                        <m:sup>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𝑚</m:t>
                          </m:r>
                        </m:sup>
                        <m:e>
                          <m:sSub>
                            <m:sSubPr>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sz="2400"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sz="2400"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sz="2400" b="1"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nary>
                      <m:sSup>
                        <m:sSupPr>
                          <m:ctrlPr>
                            <a:rPr lang="en-US" altLang="ko-KR" sz="2400" i="1">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i="1">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smtClean="0">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0" i="1" smtClean="0">
                                      <a:latin typeface="Cambria Math" panose="02040503050406030204" pitchFamily="18" charset="0"/>
                                    </a:rPr>
                                    <m:t>𝑖</m:t>
                                  </m:r>
                                </m:sub>
                              </m:sSub>
                            </m:e>
                          </m:d>
                        </m:e>
                        <m:sup>
                          <m:r>
                            <a:rPr lang="en-US" altLang="ko-KR" sz="2400" i="1">
                              <a:latin typeface="Cambria Math" panose="02040503050406030204" pitchFamily="18" charset="0"/>
                              <a:ea typeface="Cambria Math" panose="02040503050406030204" pitchFamily="18" charset="0"/>
                            </a:rPr>
                            <m:t>2</m:t>
                          </m:r>
                        </m:sup>
                      </m:sSup>
                    </m:oMath>
                  </m:oMathPara>
                </a14:m>
                <a:endParaRPr lang="en-US" altLang="ko-KR" sz="2400"/>
              </a:p>
            </p:txBody>
          </p:sp>
        </mc:Choice>
        <mc:Fallback xmlns="">
          <p:sp>
            <p:nvSpPr>
              <p:cNvPr id="7" name="TextBox 6">
                <a:extLst>
                  <a:ext uri="{FF2B5EF4-FFF2-40B4-BE49-F238E27FC236}">
                    <a16:creationId xmlns:a16="http://schemas.microsoft.com/office/drawing/2014/main" id="{95065EE5-AB1D-4D54-A4A6-82A2768C4F52}"/>
                  </a:ext>
                </a:extLst>
              </p:cNvPr>
              <p:cNvSpPr txBox="1">
                <a:spLocks noRot="1" noChangeAspect="1" noMove="1" noResize="1" noEditPoints="1" noAdjustHandles="1" noChangeArrowheads="1" noChangeShapeType="1" noTextEdit="1"/>
              </p:cNvSpPr>
              <p:nvPr/>
            </p:nvSpPr>
            <p:spPr>
              <a:xfrm>
                <a:off x="0" y="1811867"/>
                <a:ext cx="7848600"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140AD697-6E21-4781-9028-304A3B6C5377}"/>
                  </a:ext>
                </a:extLst>
              </p:cNvPr>
              <p:cNvSpPr/>
              <p:nvPr/>
            </p:nvSpPr>
            <p:spPr>
              <a:xfrm>
                <a:off x="6172201" y="3868024"/>
                <a:ext cx="594434" cy="60590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27" name="Oval 26">
                <a:extLst>
                  <a:ext uri="{FF2B5EF4-FFF2-40B4-BE49-F238E27FC236}">
                    <a16:creationId xmlns:a16="http://schemas.microsoft.com/office/drawing/2014/main" id="{140AD697-6E21-4781-9028-304A3B6C5377}"/>
                  </a:ext>
                </a:extLst>
              </p:cNvPr>
              <p:cNvSpPr>
                <a:spLocks noRot="1" noChangeAspect="1" noMove="1" noResize="1" noEditPoints="1" noAdjustHandles="1" noChangeArrowheads="1" noChangeShapeType="1" noTextEdit="1"/>
              </p:cNvSpPr>
              <p:nvPr/>
            </p:nvSpPr>
            <p:spPr>
              <a:xfrm>
                <a:off x="6172201" y="3868024"/>
                <a:ext cx="594434" cy="605909"/>
              </a:xfrm>
              <a:prstGeom prst="ellipse">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35">
                <a:extLst>
                  <a:ext uri="{FF2B5EF4-FFF2-40B4-BE49-F238E27FC236}">
                    <a16:creationId xmlns:a16="http://schemas.microsoft.com/office/drawing/2014/main" id="{5D5D9823-7DF2-48AC-95DE-A842D8E6C070}"/>
                  </a:ext>
                </a:extLst>
              </p:cNvPr>
              <p:cNvSpPr/>
              <p:nvPr/>
            </p:nvSpPr>
            <p:spPr>
              <a:xfrm>
                <a:off x="5267565" y="5012821"/>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4</m:t>
                          </m:r>
                        </m:sup>
                      </m:sSup>
                    </m:oMath>
                  </m:oMathPara>
                </a14:m>
                <a:endParaRPr lang="ko-KR" altLang="en-US" sz="3000">
                  <a:ln>
                    <a:noFill/>
                  </a:ln>
                  <a:solidFill>
                    <a:schemeClr val="bg1"/>
                  </a:solidFill>
                </a:endParaRPr>
              </a:p>
            </p:txBody>
          </p:sp>
        </mc:Choice>
        <mc:Fallback xmlns="">
          <p:sp>
            <p:nvSpPr>
              <p:cNvPr id="28" name="Oval 35">
                <a:extLst>
                  <a:ext uri="{FF2B5EF4-FFF2-40B4-BE49-F238E27FC236}">
                    <a16:creationId xmlns:a16="http://schemas.microsoft.com/office/drawing/2014/main" id="{5D5D9823-7DF2-48AC-95DE-A842D8E6C070}"/>
                  </a:ext>
                </a:extLst>
              </p:cNvPr>
              <p:cNvSpPr>
                <a:spLocks noRot="1" noChangeAspect="1" noMove="1" noResize="1" noEditPoints="1" noAdjustHandles="1" noChangeArrowheads="1" noChangeShapeType="1" noTextEdit="1"/>
              </p:cNvSpPr>
              <p:nvPr/>
            </p:nvSpPr>
            <p:spPr>
              <a:xfrm>
                <a:off x="5267565" y="5012821"/>
                <a:ext cx="561407" cy="545183"/>
              </a:xfrm>
              <a:prstGeom prst="ellipse">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35">
                <a:extLst>
                  <a:ext uri="{FF2B5EF4-FFF2-40B4-BE49-F238E27FC236}">
                    <a16:creationId xmlns:a16="http://schemas.microsoft.com/office/drawing/2014/main" id="{A81F1DF2-4C9C-4E73-B938-4662B1F0ADF4}"/>
                  </a:ext>
                </a:extLst>
              </p:cNvPr>
              <p:cNvSpPr/>
              <p:nvPr/>
            </p:nvSpPr>
            <p:spPr>
              <a:xfrm>
                <a:off x="8620365" y="6160192"/>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3</m:t>
                          </m:r>
                        </m:sup>
                      </m:sSup>
                    </m:oMath>
                  </m:oMathPara>
                </a14:m>
                <a:endParaRPr lang="ko-KR" altLang="en-US" sz="3000">
                  <a:ln>
                    <a:noFill/>
                  </a:ln>
                  <a:solidFill>
                    <a:schemeClr val="bg1"/>
                  </a:solidFill>
                </a:endParaRPr>
              </a:p>
            </p:txBody>
          </p:sp>
        </mc:Choice>
        <mc:Fallback xmlns="">
          <p:sp>
            <p:nvSpPr>
              <p:cNvPr id="29" name="Oval 35">
                <a:extLst>
                  <a:ext uri="{FF2B5EF4-FFF2-40B4-BE49-F238E27FC236}">
                    <a16:creationId xmlns:a16="http://schemas.microsoft.com/office/drawing/2014/main" id="{A81F1DF2-4C9C-4E73-B938-4662B1F0ADF4}"/>
                  </a:ext>
                </a:extLst>
              </p:cNvPr>
              <p:cNvSpPr>
                <a:spLocks noRot="1" noChangeAspect="1" noMove="1" noResize="1" noEditPoints="1" noAdjustHandles="1" noChangeArrowheads="1" noChangeShapeType="1" noTextEdit="1"/>
              </p:cNvSpPr>
              <p:nvPr/>
            </p:nvSpPr>
            <p:spPr>
              <a:xfrm>
                <a:off x="8620365" y="6160192"/>
                <a:ext cx="561407" cy="545183"/>
              </a:xfrm>
              <a:prstGeom prst="ellipse">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35">
                <a:extLst>
                  <a:ext uri="{FF2B5EF4-FFF2-40B4-BE49-F238E27FC236}">
                    <a16:creationId xmlns:a16="http://schemas.microsoft.com/office/drawing/2014/main" id="{4BFFBA3F-58CB-4F7A-AE34-02A626A44BEB}"/>
                  </a:ext>
                </a:extLst>
              </p:cNvPr>
              <p:cNvSpPr/>
              <p:nvPr/>
            </p:nvSpPr>
            <p:spPr>
              <a:xfrm>
                <a:off x="11177298" y="3851895"/>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30" name="Oval 35">
                <a:extLst>
                  <a:ext uri="{FF2B5EF4-FFF2-40B4-BE49-F238E27FC236}">
                    <a16:creationId xmlns:a16="http://schemas.microsoft.com/office/drawing/2014/main" id="{4BFFBA3F-58CB-4F7A-AE34-02A626A44BEB}"/>
                  </a:ext>
                </a:extLst>
              </p:cNvPr>
              <p:cNvSpPr>
                <a:spLocks noRot="1" noChangeAspect="1" noMove="1" noResize="1" noEditPoints="1" noAdjustHandles="1" noChangeArrowheads="1" noChangeShapeType="1" noTextEdit="1"/>
              </p:cNvSpPr>
              <p:nvPr/>
            </p:nvSpPr>
            <p:spPr>
              <a:xfrm>
                <a:off x="11177298" y="3851895"/>
                <a:ext cx="561407" cy="545183"/>
              </a:xfrm>
              <a:prstGeom prst="ellipse">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5">
                <a:extLst>
                  <a:ext uri="{FF2B5EF4-FFF2-40B4-BE49-F238E27FC236}">
                    <a16:creationId xmlns:a16="http://schemas.microsoft.com/office/drawing/2014/main" id="{1C954E0A-081D-4D27-B824-272088E74A38}"/>
                  </a:ext>
                </a:extLst>
              </p:cNvPr>
              <p:cNvSpPr/>
              <p:nvPr/>
            </p:nvSpPr>
            <p:spPr>
              <a:xfrm>
                <a:off x="8132982" y="2193993"/>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31" name="Oval 35">
                <a:extLst>
                  <a:ext uri="{FF2B5EF4-FFF2-40B4-BE49-F238E27FC236}">
                    <a16:creationId xmlns:a16="http://schemas.microsoft.com/office/drawing/2014/main" id="{1C954E0A-081D-4D27-B824-272088E74A38}"/>
                  </a:ext>
                </a:extLst>
              </p:cNvPr>
              <p:cNvSpPr>
                <a:spLocks noRot="1" noChangeAspect="1" noMove="1" noResize="1" noEditPoints="1" noAdjustHandles="1" noChangeArrowheads="1" noChangeShapeType="1" noTextEdit="1"/>
              </p:cNvSpPr>
              <p:nvPr/>
            </p:nvSpPr>
            <p:spPr>
              <a:xfrm>
                <a:off x="8132982" y="2193993"/>
                <a:ext cx="561407" cy="545183"/>
              </a:xfrm>
              <a:prstGeom prst="ellipse">
                <a:avLst/>
              </a:prstGeom>
              <a:blipFill>
                <a:blip r:embed="rId9"/>
                <a:stretch>
                  <a:fillRect/>
                </a:stretch>
              </a:blipFill>
              <a:ln>
                <a:noFill/>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0924D263-5DCC-494E-ACE8-AF18A11D460F}"/>
              </a:ext>
            </a:extLst>
          </p:cNvPr>
          <p:cNvCxnSpPr>
            <a:stCxn id="31" idx="3"/>
            <a:endCxn id="27" idx="7"/>
          </p:cNvCxnSpPr>
          <p:nvPr/>
        </p:nvCxnSpPr>
        <p:spPr>
          <a:xfrm flipH="1">
            <a:off x="6679582" y="2659336"/>
            <a:ext cx="1535616" cy="1297421"/>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A6643F0-D8E6-4D15-8C24-B31CEE986B99}"/>
              </a:ext>
            </a:extLst>
          </p:cNvPr>
          <p:cNvCxnSpPr>
            <a:cxnSpLocks/>
            <a:stCxn id="27" idx="3"/>
            <a:endCxn id="28" idx="7"/>
          </p:cNvCxnSpPr>
          <p:nvPr/>
        </p:nvCxnSpPr>
        <p:spPr>
          <a:xfrm flipH="1">
            <a:off x="5746756" y="4385200"/>
            <a:ext cx="512498" cy="707461"/>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B075663-8614-468F-AB9E-9492CA5098FA}"/>
              </a:ext>
            </a:extLst>
          </p:cNvPr>
          <p:cNvCxnSpPr>
            <a:cxnSpLocks/>
            <a:stCxn id="30" idx="2"/>
            <a:endCxn id="27" idx="6"/>
          </p:cNvCxnSpPr>
          <p:nvPr/>
        </p:nvCxnSpPr>
        <p:spPr>
          <a:xfrm flipH="1">
            <a:off x="6766635" y="4124487"/>
            <a:ext cx="4410663" cy="46492"/>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90F0450-7B9D-4B76-A0D2-780BA919DC91}"/>
              </a:ext>
            </a:extLst>
          </p:cNvPr>
          <p:cNvCxnSpPr>
            <a:cxnSpLocks/>
            <a:stCxn id="29" idx="1"/>
            <a:endCxn id="27" idx="5"/>
          </p:cNvCxnSpPr>
          <p:nvPr/>
        </p:nvCxnSpPr>
        <p:spPr>
          <a:xfrm flipH="1" flipV="1">
            <a:off x="6679582" y="4385200"/>
            <a:ext cx="2022999" cy="1854832"/>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49" name="Ink 48">
                <a:extLst>
                  <a:ext uri="{FF2B5EF4-FFF2-40B4-BE49-F238E27FC236}">
                    <a16:creationId xmlns:a16="http://schemas.microsoft.com/office/drawing/2014/main" id="{1637693B-6F0D-4767-9B2B-5D85107BAB39}"/>
                  </a:ext>
                </a:extLst>
              </p14:cNvPr>
              <p14:cNvContentPartPr/>
              <p14:nvPr/>
            </p14:nvContentPartPr>
            <p14:xfrm>
              <a:off x="6199031" y="1917490"/>
              <a:ext cx="1454760" cy="883440"/>
            </p14:xfrm>
          </p:contentPart>
        </mc:Choice>
        <mc:Fallback xmlns="">
          <p:pic>
            <p:nvPicPr>
              <p:cNvPr id="49" name="Ink 48">
                <a:extLst>
                  <a:ext uri="{FF2B5EF4-FFF2-40B4-BE49-F238E27FC236}">
                    <a16:creationId xmlns:a16="http://schemas.microsoft.com/office/drawing/2014/main" id="{1637693B-6F0D-4767-9B2B-5D85107BAB39}"/>
                  </a:ext>
                </a:extLst>
              </p:cNvPr>
              <p:cNvPicPr/>
              <p:nvPr/>
            </p:nvPicPr>
            <p:blipFill>
              <a:blip r:embed="rId11"/>
              <a:stretch>
                <a:fillRect/>
              </a:stretch>
            </p:blipFill>
            <p:spPr>
              <a:xfrm>
                <a:off x="6190031" y="1908490"/>
                <a:ext cx="1472400" cy="901080"/>
              </a:xfrm>
              <a:prstGeom prst="rect">
                <a:avLst/>
              </a:prstGeom>
            </p:spPr>
          </p:pic>
        </mc:Fallback>
      </mc:AlternateContent>
      <p:grpSp>
        <p:nvGrpSpPr>
          <p:cNvPr id="72" name="Group 71">
            <a:extLst>
              <a:ext uri="{FF2B5EF4-FFF2-40B4-BE49-F238E27FC236}">
                <a16:creationId xmlns:a16="http://schemas.microsoft.com/office/drawing/2014/main" id="{9C44DD63-BBC7-43FD-9CF6-072F6DBF7DA6}"/>
              </a:ext>
            </a:extLst>
          </p:cNvPr>
          <p:cNvGrpSpPr/>
          <p:nvPr/>
        </p:nvGrpSpPr>
        <p:grpSpPr>
          <a:xfrm>
            <a:off x="6335293" y="2866960"/>
            <a:ext cx="732600" cy="395280"/>
            <a:chOff x="6335293" y="2866960"/>
            <a:chExt cx="732600" cy="395280"/>
          </a:xfrm>
        </p:grpSpPr>
        <mc:AlternateContent xmlns:mc="http://schemas.openxmlformats.org/markup-compatibility/2006" xmlns:p14="http://schemas.microsoft.com/office/powerpoint/2010/main">
          <mc:Choice Requires="p14">
            <p:contentPart p14:bwMode="auto" r:id="rId12">
              <p14:nvContentPartPr>
                <p14:cNvPr id="66" name="Ink 65">
                  <a:extLst>
                    <a:ext uri="{FF2B5EF4-FFF2-40B4-BE49-F238E27FC236}">
                      <a16:creationId xmlns:a16="http://schemas.microsoft.com/office/drawing/2014/main" id="{433DC526-1F52-43C6-9AD3-D27201C0AD12}"/>
                    </a:ext>
                  </a:extLst>
                </p14:cNvPr>
                <p14:cNvContentPartPr/>
                <p14:nvPr/>
              </p14:nvContentPartPr>
              <p14:xfrm>
                <a:off x="6335293" y="3004840"/>
                <a:ext cx="70920" cy="257400"/>
              </p14:xfrm>
            </p:contentPart>
          </mc:Choice>
          <mc:Fallback xmlns="">
            <p:pic>
              <p:nvPicPr>
                <p:cNvPr id="66" name="Ink 65">
                  <a:extLst>
                    <a:ext uri="{FF2B5EF4-FFF2-40B4-BE49-F238E27FC236}">
                      <a16:creationId xmlns:a16="http://schemas.microsoft.com/office/drawing/2014/main" id="{433DC526-1F52-43C6-9AD3-D27201C0AD12}"/>
                    </a:ext>
                  </a:extLst>
                </p:cNvPr>
                <p:cNvPicPr/>
                <p:nvPr/>
              </p:nvPicPr>
              <p:blipFill>
                <a:blip r:embed="rId13"/>
                <a:stretch>
                  <a:fillRect/>
                </a:stretch>
              </p:blipFill>
              <p:spPr>
                <a:xfrm>
                  <a:off x="6326293" y="2995840"/>
                  <a:ext cx="88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 name="Ink 66">
                  <a:extLst>
                    <a:ext uri="{FF2B5EF4-FFF2-40B4-BE49-F238E27FC236}">
                      <a16:creationId xmlns:a16="http://schemas.microsoft.com/office/drawing/2014/main" id="{1FA7CC6F-521A-48FE-9A2D-8828F9A60195}"/>
                    </a:ext>
                  </a:extLst>
                </p14:cNvPr>
                <p14:cNvContentPartPr/>
                <p14:nvPr/>
              </p14:nvContentPartPr>
              <p14:xfrm>
                <a:off x="6386773" y="3085840"/>
                <a:ext cx="109440" cy="91800"/>
              </p14:xfrm>
            </p:contentPart>
          </mc:Choice>
          <mc:Fallback xmlns="">
            <p:pic>
              <p:nvPicPr>
                <p:cNvPr id="67" name="Ink 66">
                  <a:extLst>
                    <a:ext uri="{FF2B5EF4-FFF2-40B4-BE49-F238E27FC236}">
                      <a16:creationId xmlns:a16="http://schemas.microsoft.com/office/drawing/2014/main" id="{1FA7CC6F-521A-48FE-9A2D-8828F9A60195}"/>
                    </a:ext>
                  </a:extLst>
                </p:cNvPr>
                <p:cNvPicPr/>
                <p:nvPr/>
              </p:nvPicPr>
              <p:blipFill>
                <a:blip r:embed="rId15"/>
                <a:stretch>
                  <a:fillRect/>
                </a:stretch>
              </p:blipFill>
              <p:spPr>
                <a:xfrm>
                  <a:off x="6377803" y="3076840"/>
                  <a:ext cx="127022"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Ink 67">
                  <a:extLst>
                    <a:ext uri="{FF2B5EF4-FFF2-40B4-BE49-F238E27FC236}">
                      <a16:creationId xmlns:a16="http://schemas.microsoft.com/office/drawing/2014/main" id="{697739AF-BAE4-43A6-88D4-AF0CDA6F8524}"/>
                    </a:ext>
                  </a:extLst>
                </p14:cNvPr>
                <p14:cNvContentPartPr/>
                <p14:nvPr/>
              </p14:nvContentPartPr>
              <p14:xfrm>
                <a:off x="6450133" y="2988640"/>
                <a:ext cx="103320" cy="255240"/>
              </p14:xfrm>
            </p:contentPart>
          </mc:Choice>
          <mc:Fallback xmlns="">
            <p:pic>
              <p:nvPicPr>
                <p:cNvPr id="68" name="Ink 67">
                  <a:extLst>
                    <a:ext uri="{FF2B5EF4-FFF2-40B4-BE49-F238E27FC236}">
                      <a16:creationId xmlns:a16="http://schemas.microsoft.com/office/drawing/2014/main" id="{697739AF-BAE4-43A6-88D4-AF0CDA6F8524}"/>
                    </a:ext>
                  </a:extLst>
                </p:cNvPr>
                <p:cNvPicPr/>
                <p:nvPr/>
              </p:nvPicPr>
              <p:blipFill>
                <a:blip r:embed="rId17"/>
                <a:stretch>
                  <a:fillRect/>
                </a:stretch>
              </p:blipFill>
              <p:spPr>
                <a:xfrm>
                  <a:off x="6441133" y="2979640"/>
                  <a:ext cx="1209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Ink 68">
                  <a:extLst>
                    <a:ext uri="{FF2B5EF4-FFF2-40B4-BE49-F238E27FC236}">
                      <a16:creationId xmlns:a16="http://schemas.microsoft.com/office/drawing/2014/main" id="{22CED52C-B7DB-4D85-9692-8C8AD110ECA5}"/>
                    </a:ext>
                  </a:extLst>
                </p14:cNvPr>
                <p14:cNvContentPartPr/>
                <p14:nvPr/>
              </p14:nvContentPartPr>
              <p14:xfrm>
                <a:off x="6585853" y="2923480"/>
                <a:ext cx="118440" cy="260640"/>
              </p14:xfrm>
            </p:contentPart>
          </mc:Choice>
          <mc:Fallback xmlns="">
            <p:pic>
              <p:nvPicPr>
                <p:cNvPr id="69" name="Ink 68">
                  <a:extLst>
                    <a:ext uri="{FF2B5EF4-FFF2-40B4-BE49-F238E27FC236}">
                      <a16:creationId xmlns:a16="http://schemas.microsoft.com/office/drawing/2014/main" id="{22CED52C-B7DB-4D85-9692-8C8AD110ECA5}"/>
                    </a:ext>
                  </a:extLst>
                </p:cNvPr>
                <p:cNvPicPr/>
                <p:nvPr/>
              </p:nvPicPr>
              <p:blipFill>
                <a:blip r:embed="rId19"/>
                <a:stretch>
                  <a:fillRect/>
                </a:stretch>
              </p:blipFill>
              <p:spPr>
                <a:xfrm>
                  <a:off x="6576853" y="2914480"/>
                  <a:ext cx="1360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 name="Ink 69">
                  <a:extLst>
                    <a:ext uri="{FF2B5EF4-FFF2-40B4-BE49-F238E27FC236}">
                      <a16:creationId xmlns:a16="http://schemas.microsoft.com/office/drawing/2014/main" id="{4EFA9094-48C2-4524-97E1-ED9EE80DDA5A}"/>
                    </a:ext>
                  </a:extLst>
                </p14:cNvPr>
                <p14:cNvContentPartPr/>
                <p14:nvPr/>
              </p14:nvContentPartPr>
              <p14:xfrm>
                <a:off x="6747493" y="2894680"/>
                <a:ext cx="62280" cy="234720"/>
              </p14:xfrm>
            </p:contentPart>
          </mc:Choice>
          <mc:Fallback xmlns="">
            <p:pic>
              <p:nvPicPr>
                <p:cNvPr id="70" name="Ink 69">
                  <a:extLst>
                    <a:ext uri="{FF2B5EF4-FFF2-40B4-BE49-F238E27FC236}">
                      <a16:creationId xmlns:a16="http://schemas.microsoft.com/office/drawing/2014/main" id="{4EFA9094-48C2-4524-97E1-ED9EE80DDA5A}"/>
                    </a:ext>
                  </a:extLst>
                </p:cNvPr>
                <p:cNvPicPr/>
                <p:nvPr/>
              </p:nvPicPr>
              <p:blipFill>
                <a:blip r:embed="rId21"/>
                <a:stretch>
                  <a:fillRect/>
                </a:stretch>
              </p:blipFill>
              <p:spPr>
                <a:xfrm>
                  <a:off x="6738493" y="2885680"/>
                  <a:ext cx="799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1" name="Ink 70">
                  <a:extLst>
                    <a:ext uri="{FF2B5EF4-FFF2-40B4-BE49-F238E27FC236}">
                      <a16:creationId xmlns:a16="http://schemas.microsoft.com/office/drawing/2014/main" id="{74091AC9-9798-4DA6-AE7F-1C6C4316629A}"/>
                    </a:ext>
                  </a:extLst>
                </p14:cNvPr>
                <p14:cNvContentPartPr/>
                <p14:nvPr/>
              </p14:nvContentPartPr>
              <p14:xfrm>
                <a:off x="6842893" y="2866960"/>
                <a:ext cx="225000" cy="192960"/>
              </p14:xfrm>
            </p:contentPart>
          </mc:Choice>
          <mc:Fallback xmlns="">
            <p:pic>
              <p:nvPicPr>
                <p:cNvPr id="71" name="Ink 70">
                  <a:extLst>
                    <a:ext uri="{FF2B5EF4-FFF2-40B4-BE49-F238E27FC236}">
                      <a16:creationId xmlns:a16="http://schemas.microsoft.com/office/drawing/2014/main" id="{74091AC9-9798-4DA6-AE7F-1C6C4316629A}"/>
                    </a:ext>
                  </a:extLst>
                </p:cNvPr>
                <p:cNvPicPr/>
                <p:nvPr/>
              </p:nvPicPr>
              <p:blipFill>
                <a:blip r:embed="rId23"/>
                <a:stretch>
                  <a:fillRect/>
                </a:stretch>
              </p:blipFill>
              <p:spPr>
                <a:xfrm>
                  <a:off x="6833893" y="2857960"/>
                  <a:ext cx="242640" cy="210600"/>
                </a:xfrm>
                <a:prstGeom prst="rect">
                  <a:avLst/>
                </a:prstGeom>
              </p:spPr>
            </p:pic>
          </mc:Fallback>
        </mc:AlternateContent>
      </p:grpSp>
    </p:spTree>
    <p:extLst>
      <p:ext uri="{BB962C8B-B14F-4D97-AF65-F5344CB8AC3E}">
        <p14:creationId xmlns:p14="http://schemas.microsoft.com/office/powerpoint/2010/main" val="3656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drawProgress</p:attrName>
                                        </p:attrNameLst>
                                      </p:cBhvr>
                                      <p:tavLst>
                                        <p:tav tm="0">
                                          <p:val>
                                            <p:fltVal val="0"/>
                                          </p:val>
                                        </p:tav>
                                        <p:tav tm="100000">
                                          <p:val>
                                            <p:fltVal val="1"/>
                                          </p:val>
                                        </p:tav>
                                      </p:tavLst>
                                    </p:anim>
                                  </p:childTnLst>
                                </p:cTn>
                              </p:par>
                            </p:childTnLst>
                          </p:cTn>
                        </p:par>
                        <p:par>
                          <p:cTn id="8" fill="hold">
                            <p:stCondLst>
                              <p:cond delay="500"/>
                            </p:stCondLst>
                            <p:childTnLst>
                              <p:par>
                                <p:cTn id="9" presetID="63" presetClass="entr" presetSubtype="2"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p:cTn id="11" dur="1500" fill="hold"/>
                                        <p:tgtEl>
                                          <p:spTgt spid="72"/>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3125"/>
      </p:ext>
    </p:extLst>
  </p:cSld>
  <p:clrMapOvr>
    <a:masterClrMapping/>
  </p:clrMapOvr>
  <p:transition advTm="5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625324"/>
              </a:xfrm>
            </p:spPr>
            <p:txBody>
              <a:bodyPr>
                <a:normAutofit/>
              </a:bodyPr>
              <a:lstStyle/>
              <a:p>
                <a:pPr marL="0" indent="0">
                  <a:buNone/>
                </a:pPr>
                <a:r>
                  <a:rPr lang="en-US" altLang="ko-KR"/>
                  <a:t>Applying manifold denoising on </a:t>
                </a:r>
                <a14:m>
                  <m:oMath xmlns:m="http://schemas.openxmlformats.org/officeDocument/2006/math">
                    <m:d>
                      <m:dPr>
                        <m:begChr m:val="{"/>
                        <m:endChr m:val="}"/>
                        <m:ctrlPr>
                          <a:rPr lang="en-US" altLang="ko-KR" i="1" smtClean="0">
                            <a:latin typeface="Cambria Math" panose="02040503050406030204" pitchFamily="18" charset="0"/>
                            <a:cs typeface="Times New Roman" panose="02020603050405020304" pitchFamily="18" charset="0"/>
                          </a:rPr>
                        </m:ctrlPr>
                      </m:dPr>
                      <m:e>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i="1">
                                <a:latin typeface="Cambria Math" panose="02040503050406030204" pitchFamily="18" charset="0"/>
                                <a:cs typeface="Times New Roman" panose="02020603050405020304" pitchFamily="18" charset="0"/>
                              </a:rPr>
                              <m:t>𝐼</m:t>
                            </m:r>
                          </m:sup>
                        </m:sSup>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ko-KR" altLang="en-US"/>
                  <a:t> </a:t>
                </a:r>
                <a:r>
                  <a:rPr lang="en-US" altLang="ko-KR"/>
                  <a:t>via an iterative algorithm:</a:t>
                </a:r>
                <a:endParaRPr lang="en-US" altLang="ko-KR" b="1">
                  <a:latin typeface="Cambria Math" panose="02040503050406030204" pitchFamily="18" charset="0"/>
                  <a:cs typeface="Times New Roman" panose="02020603050405020304" pitchFamily="18" charset="0"/>
                </a:endParaRP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625324"/>
              </a:xfrm>
              <a:blipFill>
                <a:blip r:embed="rId3"/>
                <a:stretch>
                  <a:fillRect l="-1105" t="-15534" b="-3883"/>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Our TUPI algorithm</a:t>
            </a:r>
            <a:endParaRPr lang="ko-KR" alt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6992FD2-675B-4DC2-A5D0-869E858C0A3B}"/>
                  </a:ext>
                </a:extLst>
              </p:cNvPr>
              <p:cNvSpPr txBox="1"/>
              <p:nvPr/>
            </p:nvSpPr>
            <p:spPr>
              <a:xfrm>
                <a:off x="0" y="1811867"/>
                <a:ext cx="7848600" cy="1100558"/>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altLang="ko-KR" sz="2400" b="1" i="1" smtClean="0">
                              <a:latin typeface="Cambria Math" panose="02040503050406030204" pitchFamily="18" charset="0"/>
                              <a:cs typeface="Times New Roman" panose="02020603050405020304" pitchFamily="18" charset="0"/>
                            </a:rPr>
                          </m:ctrlPr>
                        </m:sSupPr>
                        <m:e>
                          <m:r>
                            <a:rPr lang="en-US" altLang="ko-KR" sz="2400" b="1" smtClean="0">
                              <a:latin typeface="Cambria Math" panose="02040503050406030204" pitchFamily="18" charset="0"/>
                              <a:cs typeface="Times New Roman" panose="02020603050405020304" pitchFamily="18" charset="0"/>
                            </a:rPr>
                            <m:t>𝐟</m:t>
                          </m:r>
                        </m:e>
                        <m:sup>
                          <m:r>
                            <a:rPr lang="en-US" altLang="ko-KR" sz="2400" b="0" i="1" smtClean="0">
                              <a:latin typeface="Cambria Math" panose="02040503050406030204" pitchFamily="18" charset="0"/>
                              <a:cs typeface="Times New Roman" panose="02020603050405020304" pitchFamily="18" charset="0"/>
                            </a:rPr>
                            <m:t>𝑂</m:t>
                          </m:r>
                        </m:sup>
                      </m:sSup>
                      <m:d>
                        <m:dPr>
                          <m:ctrlPr>
                            <a:rPr lang="en-US" altLang="ko-KR" sz="2400" b="0" i="1" smtClean="0">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r>
                            <a:rPr lang="en-US" altLang="ko-KR" sz="2400" i="1">
                              <a:latin typeface="Cambria Math" panose="02040503050406030204" pitchFamily="18" charset="0"/>
                              <a:ea typeface="Cambria Math" panose="02040503050406030204" pitchFamily="18" charset="0"/>
                            </a:rPr>
                            <m:t>+1</m:t>
                          </m:r>
                        </m:e>
                      </m:d>
                      <m:r>
                        <a:rPr lang="en-US" altLang="ko-KR" sz="2400" b="0" i="1" smtClean="0">
                          <a:latin typeface="Cambria Math" panose="02040503050406030204" pitchFamily="18" charset="0"/>
                          <a:ea typeface="Cambria Math" panose="02040503050406030204" pitchFamily="18" charset="0"/>
                        </a:rPr>
                        <m:t>=</m:t>
                      </m:r>
                      <m:sSub>
                        <m:sSubPr>
                          <m:ctrlPr>
                            <a:rPr lang="en-US" altLang="ko-KR" sz="2400" b="0" i="1" smtClean="0">
                              <a:latin typeface="Cambria Math" panose="02040503050406030204" pitchFamily="18" charset="0"/>
                              <a:ea typeface="Cambria Math" panose="02040503050406030204" pitchFamily="18" charset="0"/>
                            </a:rPr>
                          </m:ctrlPr>
                        </m:sSubPr>
                        <m:e>
                          <m:r>
                            <m:rPr>
                              <m:sty m:val="p"/>
                            </m:rPr>
                            <a:rPr lang="en-US" altLang="ko-KR" sz="2400">
                              <a:latin typeface="Cambria Math" panose="02040503050406030204" pitchFamily="18" charset="0"/>
                              <a:ea typeface="Cambria Math" panose="02040503050406030204" pitchFamily="18" charset="0"/>
                            </a:rPr>
                            <m:t>argm</m:t>
                          </m:r>
                          <m:r>
                            <m:rPr>
                              <m:sty m:val="p"/>
                            </m:rPr>
                            <a:rPr lang="en-US" altLang="ko-KR" sz="2400" b="0" i="0" smtClean="0">
                              <a:latin typeface="Cambria Math" panose="02040503050406030204" pitchFamily="18" charset="0"/>
                              <a:ea typeface="Cambria Math" panose="02040503050406030204" pitchFamily="18" charset="0"/>
                            </a:rPr>
                            <m:t>ax</m:t>
                          </m:r>
                        </m:e>
                        <m:sub>
                          <m:r>
                            <a:rPr lang="en-US" altLang="ko-KR" sz="2400" b="1">
                              <a:latin typeface="Cambria Math" panose="02040503050406030204" pitchFamily="18" charset="0"/>
                              <a:cs typeface="Times New Roman" panose="02020603050405020304" pitchFamily="18" charset="0"/>
                            </a:rPr>
                            <m:t>𝐟</m:t>
                          </m:r>
                        </m:sub>
                      </m:sSub>
                      <m:r>
                        <a:rPr lang="en-US" altLang="ko-KR" sz="2400" b="0" i="0" smtClean="0">
                          <a:latin typeface="Cambria Math" panose="02040503050406030204" pitchFamily="18" charset="0"/>
                          <a:ea typeface="Cambria Math" panose="02040503050406030204" pitchFamily="18" charset="0"/>
                        </a:rPr>
                        <m:t> </m:t>
                      </m:r>
                      <m:sSup>
                        <m:sSupPr>
                          <m:ctrlPr>
                            <a:rPr lang="en-US" altLang="ko-KR" sz="2400" b="0" i="1" smtClean="0">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b="0" i="1" smtClean="0">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d>
                                <m:dPr>
                                  <m:ctrlPr>
                                    <a:rPr lang="en-US" altLang="ko-KR" sz="2400"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d>
                        </m:e>
                        <m:sup>
                          <m:r>
                            <a:rPr lang="en-US" altLang="ko-KR" sz="2400" b="0" i="1" smtClean="0">
                              <a:latin typeface="Cambria Math" panose="02040503050406030204" pitchFamily="18" charset="0"/>
                              <a:ea typeface="Cambria Math" panose="02040503050406030204" pitchFamily="18" charset="0"/>
                            </a:rPr>
                            <m:t>2</m:t>
                          </m:r>
                        </m:sup>
                      </m:sSup>
                      <m:r>
                        <a:rPr lang="en-US" altLang="ko-KR" sz="2400" b="0" i="1" smtClean="0">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naryPr>
                        <m:sub>
                          <m:r>
                            <m:rPr>
                              <m:brk m:alnAt="23"/>
                            </m:r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𝑖</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=1</m:t>
                          </m:r>
                        </m:sub>
                        <m:sup>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𝑚</m:t>
                          </m:r>
                        </m:sup>
                        <m:e>
                          <m:sSub>
                            <m:sSubPr>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sz="2400"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sz="2400"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sz="2400" b="1"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nary>
                      <m:sSup>
                        <m:sSupPr>
                          <m:ctrlPr>
                            <a:rPr lang="en-US" altLang="ko-KR" sz="2400" i="1">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i="1">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smtClean="0">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0" i="1" smtClean="0">
                                      <a:latin typeface="Cambria Math" panose="02040503050406030204" pitchFamily="18" charset="0"/>
                                    </a:rPr>
                                    <m:t>𝑖</m:t>
                                  </m:r>
                                </m:sub>
                              </m:sSub>
                            </m:e>
                          </m:d>
                        </m:e>
                        <m:sup>
                          <m:r>
                            <a:rPr lang="en-US" altLang="ko-KR" sz="2400" i="1">
                              <a:latin typeface="Cambria Math" panose="02040503050406030204" pitchFamily="18" charset="0"/>
                              <a:ea typeface="Cambria Math" panose="02040503050406030204" pitchFamily="18" charset="0"/>
                            </a:rPr>
                            <m:t>2</m:t>
                          </m:r>
                        </m:sup>
                      </m:sSup>
                    </m:oMath>
                  </m:oMathPara>
                </a14:m>
                <a:endParaRPr lang="en-US" altLang="ko-KR" sz="2400"/>
              </a:p>
            </p:txBody>
          </p:sp>
        </mc:Choice>
        <mc:Fallback xmlns="">
          <p:sp>
            <p:nvSpPr>
              <p:cNvPr id="31" name="TextBox 30">
                <a:extLst>
                  <a:ext uri="{FF2B5EF4-FFF2-40B4-BE49-F238E27FC236}">
                    <a16:creationId xmlns:a16="http://schemas.microsoft.com/office/drawing/2014/main" id="{C6992FD2-675B-4DC2-A5D0-869E858C0A3B}"/>
                  </a:ext>
                </a:extLst>
              </p:cNvPr>
              <p:cNvSpPr txBox="1">
                <a:spLocks noRot="1" noChangeAspect="1" noMove="1" noResize="1" noEditPoints="1" noAdjustHandles="1" noChangeArrowheads="1" noChangeShapeType="1" noTextEdit="1"/>
              </p:cNvSpPr>
              <p:nvPr/>
            </p:nvSpPr>
            <p:spPr>
              <a:xfrm>
                <a:off x="0" y="1811867"/>
                <a:ext cx="7848600"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39995334-10F1-49AB-9486-A090B5BE3CEA}"/>
                  </a:ext>
                </a:extLst>
              </p:cNvPr>
              <p:cNvSpPr/>
              <p:nvPr/>
            </p:nvSpPr>
            <p:spPr>
              <a:xfrm>
                <a:off x="6172201" y="3868024"/>
                <a:ext cx="594434" cy="60590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32" name="Oval 31">
                <a:extLst>
                  <a:ext uri="{FF2B5EF4-FFF2-40B4-BE49-F238E27FC236}">
                    <a16:creationId xmlns:a16="http://schemas.microsoft.com/office/drawing/2014/main" id="{39995334-10F1-49AB-9486-A090B5BE3CEA}"/>
                  </a:ext>
                </a:extLst>
              </p:cNvPr>
              <p:cNvSpPr>
                <a:spLocks noRot="1" noChangeAspect="1" noMove="1" noResize="1" noEditPoints="1" noAdjustHandles="1" noChangeArrowheads="1" noChangeShapeType="1" noTextEdit="1"/>
              </p:cNvSpPr>
              <p:nvPr/>
            </p:nvSpPr>
            <p:spPr>
              <a:xfrm>
                <a:off x="6172201" y="3868024"/>
                <a:ext cx="594434" cy="605909"/>
              </a:xfrm>
              <a:prstGeom prst="ellipse">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5">
                <a:extLst>
                  <a:ext uri="{FF2B5EF4-FFF2-40B4-BE49-F238E27FC236}">
                    <a16:creationId xmlns:a16="http://schemas.microsoft.com/office/drawing/2014/main" id="{42F7EE73-A832-4C30-A327-C28FFE1AEFDE}"/>
                  </a:ext>
                </a:extLst>
              </p:cNvPr>
              <p:cNvSpPr/>
              <p:nvPr/>
            </p:nvSpPr>
            <p:spPr>
              <a:xfrm>
                <a:off x="5267565" y="5012821"/>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4</m:t>
                          </m:r>
                        </m:sup>
                      </m:sSup>
                    </m:oMath>
                  </m:oMathPara>
                </a14:m>
                <a:endParaRPr lang="ko-KR" altLang="en-US" sz="3000">
                  <a:ln>
                    <a:noFill/>
                  </a:ln>
                  <a:solidFill>
                    <a:schemeClr val="bg1"/>
                  </a:solidFill>
                </a:endParaRPr>
              </a:p>
            </p:txBody>
          </p:sp>
        </mc:Choice>
        <mc:Fallback xmlns="">
          <p:sp>
            <p:nvSpPr>
              <p:cNvPr id="33" name="Oval 35">
                <a:extLst>
                  <a:ext uri="{FF2B5EF4-FFF2-40B4-BE49-F238E27FC236}">
                    <a16:creationId xmlns:a16="http://schemas.microsoft.com/office/drawing/2014/main" id="{42F7EE73-A832-4C30-A327-C28FFE1AEFDE}"/>
                  </a:ext>
                </a:extLst>
              </p:cNvPr>
              <p:cNvSpPr>
                <a:spLocks noRot="1" noChangeAspect="1" noMove="1" noResize="1" noEditPoints="1" noAdjustHandles="1" noChangeArrowheads="1" noChangeShapeType="1" noTextEdit="1"/>
              </p:cNvSpPr>
              <p:nvPr/>
            </p:nvSpPr>
            <p:spPr>
              <a:xfrm>
                <a:off x="5267565" y="5012821"/>
                <a:ext cx="561407" cy="545183"/>
              </a:xfrm>
              <a:prstGeom prst="ellipse">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5">
                <a:extLst>
                  <a:ext uri="{FF2B5EF4-FFF2-40B4-BE49-F238E27FC236}">
                    <a16:creationId xmlns:a16="http://schemas.microsoft.com/office/drawing/2014/main" id="{D358D890-2037-46C8-9C91-5E1C5BCE0BA7}"/>
                  </a:ext>
                </a:extLst>
              </p:cNvPr>
              <p:cNvSpPr/>
              <p:nvPr/>
            </p:nvSpPr>
            <p:spPr>
              <a:xfrm>
                <a:off x="8620365" y="6160192"/>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3</m:t>
                          </m:r>
                        </m:sup>
                      </m:sSup>
                    </m:oMath>
                  </m:oMathPara>
                </a14:m>
                <a:endParaRPr lang="ko-KR" altLang="en-US" sz="3000">
                  <a:ln>
                    <a:noFill/>
                  </a:ln>
                  <a:solidFill>
                    <a:schemeClr val="bg1"/>
                  </a:solidFill>
                </a:endParaRPr>
              </a:p>
            </p:txBody>
          </p:sp>
        </mc:Choice>
        <mc:Fallback xmlns="">
          <p:sp>
            <p:nvSpPr>
              <p:cNvPr id="34" name="Oval 35">
                <a:extLst>
                  <a:ext uri="{FF2B5EF4-FFF2-40B4-BE49-F238E27FC236}">
                    <a16:creationId xmlns:a16="http://schemas.microsoft.com/office/drawing/2014/main" id="{D358D890-2037-46C8-9C91-5E1C5BCE0BA7}"/>
                  </a:ext>
                </a:extLst>
              </p:cNvPr>
              <p:cNvSpPr>
                <a:spLocks noRot="1" noChangeAspect="1" noMove="1" noResize="1" noEditPoints="1" noAdjustHandles="1" noChangeArrowheads="1" noChangeShapeType="1" noTextEdit="1"/>
              </p:cNvSpPr>
              <p:nvPr/>
            </p:nvSpPr>
            <p:spPr>
              <a:xfrm>
                <a:off x="8620365" y="6160192"/>
                <a:ext cx="561407" cy="545183"/>
              </a:xfrm>
              <a:prstGeom prst="ellipse">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5">
                <a:extLst>
                  <a:ext uri="{FF2B5EF4-FFF2-40B4-BE49-F238E27FC236}">
                    <a16:creationId xmlns:a16="http://schemas.microsoft.com/office/drawing/2014/main" id="{75F332F3-4096-4BA7-8D29-85B8CC8ECB9F}"/>
                  </a:ext>
                </a:extLst>
              </p:cNvPr>
              <p:cNvSpPr/>
              <p:nvPr/>
            </p:nvSpPr>
            <p:spPr>
              <a:xfrm>
                <a:off x="11177298" y="3851895"/>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35" name="Oval 35">
                <a:extLst>
                  <a:ext uri="{FF2B5EF4-FFF2-40B4-BE49-F238E27FC236}">
                    <a16:creationId xmlns:a16="http://schemas.microsoft.com/office/drawing/2014/main" id="{75F332F3-4096-4BA7-8D29-85B8CC8ECB9F}"/>
                  </a:ext>
                </a:extLst>
              </p:cNvPr>
              <p:cNvSpPr>
                <a:spLocks noRot="1" noChangeAspect="1" noMove="1" noResize="1" noEditPoints="1" noAdjustHandles="1" noChangeArrowheads="1" noChangeShapeType="1" noTextEdit="1"/>
              </p:cNvSpPr>
              <p:nvPr/>
            </p:nvSpPr>
            <p:spPr>
              <a:xfrm>
                <a:off x="11177298" y="3851895"/>
                <a:ext cx="561407" cy="545183"/>
              </a:xfrm>
              <a:prstGeom prst="ellipse">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86313864-2DCA-46FA-AC08-1784DF24DA7D}"/>
                  </a:ext>
                </a:extLst>
              </p:cNvPr>
              <p:cNvSpPr/>
              <p:nvPr/>
            </p:nvSpPr>
            <p:spPr>
              <a:xfrm>
                <a:off x="8132982" y="2193993"/>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36" name="Oval 35">
                <a:extLst>
                  <a:ext uri="{FF2B5EF4-FFF2-40B4-BE49-F238E27FC236}">
                    <a16:creationId xmlns:a16="http://schemas.microsoft.com/office/drawing/2014/main" id="{86313864-2DCA-46FA-AC08-1784DF24DA7D}"/>
                  </a:ext>
                </a:extLst>
              </p:cNvPr>
              <p:cNvSpPr>
                <a:spLocks noRot="1" noChangeAspect="1" noMove="1" noResize="1" noEditPoints="1" noAdjustHandles="1" noChangeArrowheads="1" noChangeShapeType="1" noTextEdit="1"/>
              </p:cNvSpPr>
              <p:nvPr/>
            </p:nvSpPr>
            <p:spPr>
              <a:xfrm>
                <a:off x="8132982" y="2193993"/>
                <a:ext cx="561407" cy="545183"/>
              </a:xfrm>
              <a:prstGeom prst="ellipse">
                <a:avLst/>
              </a:prstGeom>
              <a:blipFill>
                <a:blip r:embed="rId9"/>
                <a:stretch>
                  <a:fillRect/>
                </a:stretch>
              </a:blipFill>
              <a:ln>
                <a:noFill/>
              </a:ln>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61576F64-7F77-428F-B4DB-6B080002EB1C}"/>
              </a:ext>
            </a:extLst>
          </p:cNvPr>
          <p:cNvCxnSpPr>
            <a:stCxn id="36" idx="3"/>
            <a:endCxn id="32" idx="7"/>
          </p:cNvCxnSpPr>
          <p:nvPr/>
        </p:nvCxnSpPr>
        <p:spPr>
          <a:xfrm flipH="1">
            <a:off x="6679582" y="2659336"/>
            <a:ext cx="1535616" cy="1297421"/>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FEC839C-9F5F-46D0-AED0-7FB5846C6FD2}"/>
              </a:ext>
            </a:extLst>
          </p:cNvPr>
          <p:cNvCxnSpPr>
            <a:cxnSpLocks/>
            <a:stCxn id="32" idx="3"/>
            <a:endCxn id="33" idx="7"/>
          </p:cNvCxnSpPr>
          <p:nvPr/>
        </p:nvCxnSpPr>
        <p:spPr>
          <a:xfrm flipH="1">
            <a:off x="5746756" y="4385200"/>
            <a:ext cx="512498" cy="707461"/>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1F061F3-3D31-497D-9E8E-559CE3761A06}"/>
              </a:ext>
            </a:extLst>
          </p:cNvPr>
          <p:cNvCxnSpPr>
            <a:cxnSpLocks/>
            <a:stCxn id="35" idx="2"/>
            <a:endCxn id="32" idx="6"/>
          </p:cNvCxnSpPr>
          <p:nvPr/>
        </p:nvCxnSpPr>
        <p:spPr>
          <a:xfrm flipH="1">
            <a:off x="6766635" y="4124487"/>
            <a:ext cx="4410663" cy="46492"/>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167C470-4F92-4ECE-BADB-C8EDB3B34C13}"/>
              </a:ext>
            </a:extLst>
          </p:cNvPr>
          <p:cNvCxnSpPr>
            <a:cxnSpLocks/>
            <a:stCxn id="34" idx="1"/>
            <a:endCxn id="32" idx="5"/>
          </p:cNvCxnSpPr>
          <p:nvPr/>
        </p:nvCxnSpPr>
        <p:spPr>
          <a:xfrm flipH="1" flipV="1">
            <a:off x="6679582" y="4385200"/>
            <a:ext cx="2022999" cy="1854832"/>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직사각형 37">
                <a:extLst>
                  <a:ext uri="{FF2B5EF4-FFF2-40B4-BE49-F238E27FC236}">
                    <a16:creationId xmlns:a16="http://schemas.microsoft.com/office/drawing/2014/main" id="{D00820FE-D1B7-40FB-8C3C-3A5B7F2EC9EE}"/>
                  </a:ext>
                </a:extLst>
              </p:cNvPr>
              <p:cNvSpPr/>
              <p:nvPr/>
            </p:nvSpPr>
            <p:spPr>
              <a:xfrm>
                <a:off x="7403622" y="3176265"/>
                <a:ext cx="671017"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3000" i="1" smtClean="0">
                              <a:latin typeface="Cambria Math" panose="02040503050406030204" pitchFamily="18" charset="0"/>
                            </a:rPr>
                          </m:ctrlPr>
                        </m:sSubPr>
                        <m:e>
                          <m:r>
                            <a:rPr lang="ko-KR" altLang="en-US" sz="3000" i="1">
                              <a:latin typeface="Cambria Math" panose="02040503050406030204" pitchFamily="18" charset="0"/>
                            </a:rPr>
                            <m:t>𝛼</m:t>
                          </m:r>
                        </m:e>
                        <m:sub>
                          <m:r>
                            <a:rPr lang="en-US" altLang="ko-KR" sz="3000" b="0" i="1" smtClean="0">
                              <a:latin typeface="Cambria Math" panose="02040503050406030204" pitchFamily="18" charset="0"/>
                            </a:rPr>
                            <m:t>1</m:t>
                          </m:r>
                        </m:sub>
                      </m:sSub>
                    </m:oMath>
                  </m:oMathPara>
                </a14:m>
                <a:endParaRPr lang="ko-KR" altLang="en-US" sz="3000"/>
              </a:p>
            </p:txBody>
          </p:sp>
        </mc:Choice>
        <mc:Fallback xmlns="">
          <p:sp>
            <p:nvSpPr>
              <p:cNvPr id="41" name="직사각형 37">
                <a:extLst>
                  <a:ext uri="{FF2B5EF4-FFF2-40B4-BE49-F238E27FC236}">
                    <a16:creationId xmlns:a16="http://schemas.microsoft.com/office/drawing/2014/main" id="{D00820FE-D1B7-40FB-8C3C-3A5B7F2EC9EE}"/>
                  </a:ext>
                </a:extLst>
              </p:cNvPr>
              <p:cNvSpPr>
                <a:spLocks noRot="1" noChangeAspect="1" noMove="1" noResize="1" noEditPoints="1" noAdjustHandles="1" noChangeArrowheads="1" noChangeShapeType="1" noTextEdit="1"/>
              </p:cNvSpPr>
              <p:nvPr/>
            </p:nvSpPr>
            <p:spPr>
              <a:xfrm>
                <a:off x="7403622" y="3176265"/>
                <a:ext cx="671017"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직사각형 37">
                <a:extLst>
                  <a:ext uri="{FF2B5EF4-FFF2-40B4-BE49-F238E27FC236}">
                    <a16:creationId xmlns:a16="http://schemas.microsoft.com/office/drawing/2014/main" id="{F501F44A-CECB-41A5-8527-954B636E86A7}"/>
                  </a:ext>
                </a:extLst>
              </p:cNvPr>
              <p:cNvSpPr/>
              <p:nvPr/>
            </p:nvSpPr>
            <p:spPr>
              <a:xfrm>
                <a:off x="8783688" y="4082198"/>
                <a:ext cx="689548"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3000" i="1" smtClean="0">
                              <a:latin typeface="Cambria Math" panose="02040503050406030204" pitchFamily="18" charset="0"/>
                            </a:rPr>
                          </m:ctrlPr>
                        </m:sSubPr>
                        <m:e>
                          <m:r>
                            <a:rPr lang="ko-KR" altLang="en-US" sz="3000" i="1">
                              <a:latin typeface="Cambria Math" panose="02040503050406030204" pitchFamily="18" charset="0"/>
                            </a:rPr>
                            <m:t>𝛼</m:t>
                          </m:r>
                        </m:e>
                        <m:sub>
                          <m:r>
                            <a:rPr lang="en-US" altLang="ko-KR" sz="3000" b="0" i="1" smtClean="0">
                              <a:latin typeface="Cambria Math" panose="02040503050406030204" pitchFamily="18" charset="0"/>
                            </a:rPr>
                            <m:t>2</m:t>
                          </m:r>
                        </m:sub>
                      </m:sSub>
                    </m:oMath>
                  </m:oMathPara>
                </a14:m>
                <a:endParaRPr lang="ko-KR" altLang="en-US" sz="3000"/>
              </a:p>
            </p:txBody>
          </p:sp>
        </mc:Choice>
        <mc:Fallback xmlns="">
          <p:sp>
            <p:nvSpPr>
              <p:cNvPr id="42" name="직사각형 37">
                <a:extLst>
                  <a:ext uri="{FF2B5EF4-FFF2-40B4-BE49-F238E27FC236}">
                    <a16:creationId xmlns:a16="http://schemas.microsoft.com/office/drawing/2014/main" id="{F501F44A-CECB-41A5-8527-954B636E86A7}"/>
                  </a:ext>
                </a:extLst>
              </p:cNvPr>
              <p:cNvSpPr>
                <a:spLocks noRot="1" noChangeAspect="1" noMove="1" noResize="1" noEditPoints="1" noAdjustHandles="1" noChangeArrowheads="1" noChangeShapeType="1" noTextEdit="1"/>
              </p:cNvSpPr>
              <p:nvPr/>
            </p:nvSpPr>
            <p:spPr>
              <a:xfrm>
                <a:off x="8783688" y="4082198"/>
                <a:ext cx="689548" cy="5539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직사각형 37">
                <a:extLst>
                  <a:ext uri="{FF2B5EF4-FFF2-40B4-BE49-F238E27FC236}">
                    <a16:creationId xmlns:a16="http://schemas.microsoft.com/office/drawing/2014/main" id="{93DD57AB-1A1C-48A4-8038-40362189B46E}"/>
                  </a:ext>
                </a:extLst>
              </p:cNvPr>
              <p:cNvSpPr/>
              <p:nvPr/>
            </p:nvSpPr>
            <p:spPr>
              <a:xfrm>
                <a:off x="7869289" y="5005064"/>
                <a:ext cx="689548"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3000" i="1" smtClean="0">
                              <a:latin typeface="Cambria Math" panose="02040503050406030204" pitchFamily="18" charset="0"/>
                            </a:rPr>
                          </m:ctrlPr>
                        </m:sSubPr>
                        <m:e>
                          <m:r>
                            <a:rPr lang="ko-KR" altLang="en-US" sz="3000" i="1">
                              <a:latin typeface="Cambria Math" panose="02040503050406030204" pitchFamily="18" charset="0"/>
                            </a:rPr>
                            <m:t>𝛼</m:t>
                          </m:r>
                        </m:e>
                        <m:sub>
                          <m:r>
                            <a:rPr lang="en-US" altLang="ko-KR" sz="3000" b="0" i="1" smtClean="0">
                              <a:latin typeface="Cambria Math" panose="02040503050406030204" pitchFamily="18" charset="0"/>
                            </a:rPr>
                            <m:t>3</m:t>
                          </m:r>
                        </m:sub>
                      </m:sSub>
                    </m:oMath>
                  </m:oMathPara>
                </a14:m>
                <a:endParaRPr lang="ko-KR" altLang="en-US" sz="3000"/>
              </a:p>
            </p:txBody>
          </p:sp>
        </mc:Choice>
        <mc:Fallback xmlns="">
          <p:sp>
            <p:nvSpPr>
              <p:cNvPr id="43" name="직사각형 37">
                <a:extLst>
                  <a:ext uri="{FF2B5EF4-FFF2-40B4-BE49-F238E27FC236}">
                    <a16:creationId xmlns:a16="http://schemas.microsoft.com/office/drawing/2014/main" id="{93DD57AB-1A1C-48A4-8038-40362189B46E}"/>
                  </a:ext>
                </a:extLst>
              </p:cNvPr>
              <p:cNvSpPr>
                <a:spLocks noRot="1" noChangeAspect="1" noMove="1" noResize="1" noEditPoints="1" noAdjustHandles="1" noChangeArrowheads="1" noChangeShapeType="1" noTextEdit="1"/>
              </p:cNvSpPr>
              <p:nvPr/>
            </p:nvSpPr>
            <p:spPr>
              <a:xfrm>
                <a:off x="7869289" y="5005064"/>
                <a:ext cx="689548" cy="55399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직사각형 37">
                <a:extLst>
                  <a:ext uri="{FF2B5EF4-FFF2-40B4-BE49-F238E27FC236}">
                    <a16:creationId xmlns:a16="http://schemas.microsoft.com/office/drawing/2014/main" id="{9549E123-23D9-47B4-A0B0-09126FB1C8AE}"/>
                  </a:ext>
                </a:extLst>
              </p:cNvPr>
              <p:cNvSpPr/>
              <p:nvPr/>
            </p:nvSpPr>
            <p:spPr>
              <a:xfrm>
                <a:off x="5981223" y="4607130"/>
                <a:ext cx="689548"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3000" i="1" smtClean="0">
                              <a:latin typeface="Cambria Math" panose="02040503050406030204" pitchFamily="18" charset="0"/>
                            </a:rPr>
                          </m:ctrlPr>
                        </m:sSubPr>
                        <m:e>
                          <m:r>
                            <a:rPr lang="ko-KR" altLang="en-US" sz="3000" i="1">
                              <a:latin typeface="Cambria Math" panose="02040503050406030204" pitchFamily="18" charset="0"/>
                            </a:rPr>
                            <m:t>𝛼</m:t>
                          </m:r>
                        </m:e>
                        <m:sub>
                          <m:r>
                            <a:rPr lang="en-US" altLang="ko-KR" sz="3000" b="0" i="1" smtClean="0">
                              <a:latin typeface="Cambria Math" panose="02040503050406030204" pitchFamily="18" charset="0"/>
                            </a:rPr>
                            <m:t>4</m:t>
                          </m:r>
                        </m:sub>
                      </m:sSub>
                    </m:oMath>
                  </m:oMathPara>
                </a14:m>
                <a:endParaRPr lang="ko-KR" altLang="en-US" sz="3000"/>
              </a:p>
            </p:txBody>
          </p:sp>
        </mc:Choice>
        <mc:Fallback xmlns="">
          <p:sp>
            <p:nvSpPr>
              <p:cNvPr id="44" name="직사각형 37">
                <a:extLst>
                  <a:ext uri="{FF2B5EF4-FFF2-40B4-BE49-F238E27FC236}">
                    <a16:creationId xmlns:a16="http://schemas.microsoft.com/office/drawing/2014/main" id="{9549E123-23D9-47B4-A0B0-09126FB1C8AE}"/>
                  </a:ext>
                </a:extLst>
              </p:cNvPr>
              <p:cNvSpPr>
                <a:spLocks noRot="1" noChangeAspect="1" noMove="1" noResize="1" noEditPoints="1" noAdjustHandles="1" noChangeArrowheads="1" noChangeShapeType="1" noTextEdit="1"/>
              </p:cNvSpPr>
              <p:nvPr/>
            </p:nvSpPr>
            <p:spPr>
              <a:xfrm>
                <a:off x="5981223" y="4607130"/>
                <a:ext cx="689548" cy="55399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4">
            <p14:nvContentPartPr>
              <p14:cNvPr id="46" name="Ink 45">
                <a:extLst>
                  <a:ext uri="{FF2B5EF4-FFF2-40B4-BE49-F238E27FC236}">
                    <a16:creationId xmlns:a16="http://schemas.microsoft.com/office/drawing/2014/main" id="{175B8E24-5BBE-4DB0-A8DD-B2A5EB0C4FEB}"/>
                  </a:ext>
                </a:extLst>
              </p14:cNvPr>
              <p14:cNvContentPartPr/>
              <p14:nvPr/>
            </p14:nvContentPartPr>
            <p14:xfrm>
              <a:off x="5234053" y="1966600"/>
              <a:ext cx="1331640" cy="788400"/>
            </p14:xfrm>
          </p:contentPart>
        </mc:Choice>
        <mc:Fallback xmlns="">
          <p:pic>
            <p:nvPicPr>
              <p:cNvPr id="46" name="Ink 45">
                <a:extLst>
                  <a:ext uri="{FF2B5EF4-FFF2-40B4-BE49-F238E27FC236}">
                    <a16:creationId xmlns:a16="http://schemas.microsoft.com/office/drawing/2014/main" id="{175B8E24-5BBE-4DB0-A8DD-B2A5EB0C4FEB}"/>
                  </a:ext>
                </a:extLst>
              </p:cNvPr>
              <p:cNvPicPr/>
              <p:nvPr/>
            </p:nvPicPr>
            <p:blipFill>
              <a:blip r:embed="rId15"/>
              <a:stretch>
                <a:fillRect/>
              </a:stretch>
            </p:blipFill>
            <p:spPr>
              <a:xfrm>
                <a:off x="5225053" y="1957600"/>
                <a:ext cx="1349280" cy="806040"/>
              </a:xfrm>
              <a:prstGeom prst="rect">
                <a:avLst/>
              </a:prstGeom>
            </p:spPr>
          </p:pic>
        </mc:Fallback>
      </mc:AlternateContent>
    </p:spTree>
    <p:extLst>
      <p:ext uri="{BB962C8B-B14F-4D97-AF65-F5344CB8AC3E}">
        <p14:creationId xmlns:p14="http://schemas.microsoft.com/office/powerpoint/2010/main" val="87171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4" name="Ink 53">
                <a:extLst>
                  <a:ext uri="{FF2B5EF4-FFF2-40B4-BE49-F238E27FC236}">
                    <a16:creationId xmlns:a16="http://schemas.microsoft.com/office/drawing/2014/main" id="{ACB9277C-36E6-45C8-94CF-0D196A20CF5B}"/>
                  </a:ext>
                </a:extLst>
              </p14:cNvPr>
              <p14:cNvContentPartPr/>
              <p14:nvPr/>
            </p14:nvContentPartPr>
            <p14:xfrm>
              <a:off x="4443493" y="3138760"/>
              <a:ext cx="190440" cy="286560"/>
            </p14:xfrm>
          </p:contentPart>
        </mc:Choice>
        <mc:Fallback xmlns="">
          <p:pic>
            <p:nvPicPr>
              <p:cNvPr id="54" name="Ink 53">
                <a:extLst>
                  <a:ext uri="{FF2B5EF4-FFF2-40B4-BE49-F238E27FC236}">
                    <a16:creationId xmlns:a16="http://schemas.microsoft.com/office/drawing/2014/main" id="{ACB9277C-36E6-45C8-94CF-0D196A20CF5B}"/>
                  </a:ext>
                </a:extLst>
              </p:cNvPr>
              <p:cNvPicPr/>
              <p:nvPr/>
            </p:nvPicPr>
            <p:blipFill>
              <a:blip r:embed="rId4"/>
              <a:stretch>
                <a:fillRect/>
              </a:stretch>
            </p:blipFill>
            <p:spPr>
              <a:xfrm>
                <a:off x="4434493" y="3129760"/>
                <a:ext cx="208080" cy="304200"/>
              </a:xfrm>
              <a:prstGeom prst="rect">
                <a:avLst/>
              </a:prstGeom>
            </p:spPr>
          </p:pic>
        </mc:Fallback>
      </mc:AlternateContent>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625324"/>
              </a:xfrm>
            </p:spPr>
            <p:txBody>
              <a:bodyPr>
                <a:normAutofit/>
              </a:bodyPr>
              <a:lstStyle/>
              <a:p>
                <a:pPr marL="0" indent="0">
                  <a:buNone/>
                </a:pPr>
                <a:r>
                  <a:rPr lang="en-US" altLang="ko-KR"/>
                  <a:t>Applying manifold denoising on </a:t>
                </a:r>
                <a14:m>
                  <m:oMath xmlns:m="http://schemas.openxmlformats.org/officeDocument/2006/math">
                    <m:d>
                      <m:dPr>
                        <m:begChr m:val="{"/>
                        <m:endChr m:val="}"/>
                        <m:ctrlPr>
                          <a:rPr lang="en-US" altLang="ko-KR" i="1" smtClean="0">
                            <a:latin typeface="Cambria Math" panose="02040503050406030204" pitchFamily="18" charset="0"/>
                            <a:cs typeface="Times New Roman" panose="02020603050405020304" pitchFamily="18" charset="0"/>
                          </a:rPr>
                        </m:ctrlPr>
                      </m:dPr>
                      <m:e>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i="1">
                                <a:latin typeface="Cambria Math" panose="02040503050406030204" pitchFamily="18" charset="0"/>
                                <a:cs typeface="Times New Roman" panose="02020603050405020304" pitchFamily="18" charset="0"/>
                              </a:rPr>
                              <m:t>𝐼</m:t>
                            </m:r>
                          </m:sup>
                        </m:sSup>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ko-KR" altLang="en-US"/>
                  <a:t> </a:t>
                </a:r>
                <a:r>
                  <a:rPr lang="en-US" altLang="ko-KR"/>
                  <a:t>via an iterative algorithm:</a:t>
                </a:r>
                <a:endParaRPr lang="en-US" altLang="ko-KR" b="1">
                  <a:latin typeface="Cambria Math" panose="02040503050406030204" pitchFamily="18" charset="0"/>
                  <a:cs typeface="Times New Roman" panose="02020603050405020304" pitchFamily="18" charset="0"/>
                </a:endParaRP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625324"/>
              </a:xfrm>
              <a:blipFill>
                <a:blip r:embed="rId5"/>
                <a:stretch>
                  <a:fillRect l="-1105" t="-15534" b="-3883"/>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Our TUPI algorithm</a:t>
            </a:r>
            <a:endParaRPr lang="ko-KR" altLang="en-US"/>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7FEC9B5-BBB8-4FED-B8A4-9EF3750B98BD}"/>
                  </a:ext>
                </a:extLst>
              </p:cNvPr>
              <p:cNvSpPr txBox="1"/>
              <p:nvPr/>
            </p:nvSpPr>
            <p:spPr>
              <a:xfrm>
                <a:off x="0" y="1811867"/>
                <a:ext cx="7848600" cy="1100558"/>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altLang="ko-KR" sz="2400" b="1" i="1" smtClean="0">
                              <a:latin typeface="Cambria Math" panose="02040503050406030204" pitchFamily="18" charset="0"/>
                              <a:cs typeface="Times New Roman" panose="02020603050405020304" pitchFamily="18" charset="0"/>
                            </a:rPr>
                          </m:ctrlPr>
                        </m:sSupPr>
                        <m:e>
                          <m:r>
                            <a:rPr lang="en-US" altLang="ko-KR" sz="2400" b="1" smtClean="0">
                              <a:latin typeface="Cambria Math" panose="02040503050406030204" pitchFamily="18" charset="0"/>
                              <a:cs typeface="Times New Roman" panose="02020603050405020304" pitchFamily="18" charset="0"/>
                            </a:rPr>
                            <m:t>𝐟</m:t>
                          </m:r>
                        </m:e>
                        <m:sup>
                          <m:r>
                            <a:rPr lang="en-US" altLang="ko-KR" sz="2400" b="0" i="1" smtClean="0">
                              <a:latin typeface="Cambria Math" panose="02040503050406030204" pitchFamily="18" charset="0"/>
                              <a:cs typeface="Times New Roman" panose="02020603050405020304" pitchFamily="18" charset="0"/>
                            </a:rPr>
                            <m:t>𝑂</m:t>
                          </m:r>
                        </m:sup>
                      </m:sSup>
                      <m:d>
                        <m:dPr>
                          <m:ctrlPr>
                            <a:rPr lang="en-US" altLang="ko-KR" sz="2400" b="0" i="1" smtClean="0">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r>
                            <a:rPr lang="en-US" altLang="ko-KR" sz="2400" i="1">
                              <a:latin typeface="Cambria Math" panose="02040503050406030204" pitchFamily="18" charset="0"/>
                              <a:ea typeface="Cambria Math" panose="02040503050406030204" pitchFamily="18" charset="0"/>
                            </a:rPr>
                            <m:t>+1</m:t>
                          </m:r>
                        </m:e>
                      </m:d>
                      <m:r>
                        <a:rPr lang="en-US" altLang="ko-KR" sz="2400" b="0" i="1" smtClean="0">
                          <a:latin typeface="Cambria Math" panose="02040503050406030204" pitchFamily="18" charset="0"/>
                          <a:ea typeface="Cambria Math" panose="02040503050406030204" pitchFamily="18" charset="0"/>
                        </a:rPr>
                        <m:t>=</m:t>
                      </m:r>
                      <m:sSub>
                        <m:sSubPr>
                          <m:ctrlPr>
                            <a:rPr lang="en-US" altLang="ko-KR" sz="2400" b="0" i="1" smtClean="0">
                              <a:latin typeface="Cambria Math" panose="02040503050406030204" pitchFamily="18" charset="0"/>
                              <a:ea typeface="Cambria Math" panose="02040503050406030204" pitchFamily="18" charset="0"/>
                            </a:rPr>
                          </m:ctrlPr>
                        </m:sSubPr>
                        <m:e>
                          <m:r>
                            <m:rPr>
                              <m:sty m:val="p"/>
                            </m:rPr>
                            <a:rPr lang="en-US" altLang="ko-KR" sz="2400">
                              <a:latin typeface="Cambria Math" panose="02040503050406030204" pitchFamily="18" charset="0"/>
                              <a:ea typeface="Cambria Math" panose="02040503050406030204" pitchFamily="18" charset="0"/>
                            </a:rPr>
                            <m:t>argm</m:t>
                          </m:r>
                          <m:r>
                            <m:rPr>
                              <m:sty m:val="p"/>
                            </m:rPr>
                            <a:rPr lang="en-US" altLang="ko-KR" sz="2400" b="0" i="0" smtClean="0">
                              <a:latin typeface="Cambria Math" panose="02040503050406030204" pitchFamily="18" charset="0"/>
                              <a:ea typeface="Cambria Math" panose="02040503050406030204" pitchFamily="18" charset="0"/>
                            </a:rPr>
                            <m:t>ax</m:t>
                          </m:r>
                        </m:e>
                        <m:sub>
                          <m:r>
                            <a:rPr lang="en-US" altLang="ko-KR" sz="2400" b="1">
                              <a:latin typeface="Cambria Math" panose="02040503050406030204" pitchFamily="18" charset="0"/>
                              <a:cs typeface="Times New Roman" panose="02020603050405020304" pitchFamily="18" charset="0"/>
                            </a:rPr>
                            <m:t>𝐟</m:t>
                          </m:r>
                        </m:sub>
                      </m:sSub>
                      <m:r>
                        <a:rPr lang="en-US" altLang="ko-KR" sz="2400" b="0" i="0" smtClean="0">
                          <a:latin typeface="Cambria Math" panose="02040503050406030204" pitchFamily="18" charset="0"/>
                          <a:ea typeface="Cambria Math" panose="02040503050406030204" pitchFamily="18" charset="0"/>
                        </a:rPr>
                        <m:t> </m:t>
                      </m:r>
                      <m:sSup>
                        <m:sSupPr>
                          <m:ctrlPr>
                            <a:rPr lang="en-US" altLang="ko-KR" sz="2400" b="0" i="1" smtClean="0">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b="0" i="1" smtClean="0">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d>
                                <m:dPr>
                                  <m:ctrlPr>
                                    <a:rPr lang="en-US" altLang="ko-KR" sz="2400"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d>
                        </m:e>
                        <m:sup>
                          <m:r>
                            <a:rPr lang="en-US" altLang="ko-KR" sz="2400" b="0" i="1" smtClean="0">
                              <a:latin typeface="Cambria Math" panose="02040503050406030204" pitchFamily="18" charset="0"/>
                              <a:ea typeface="Cambria Math" panose="02040503050406030204" pitchFamily="18" charset="0"/>
                            </a:rPr>
                            <m:t>2</m:t>
                          </m:r>
                        </m:sup>
                      </m:sSup>
                      <m:r>
                        <a:rPr lang="en-US" altLang="ko-KR" sz="2400" b="0" i="1" smtClean="0">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naryPr>
                        <m:sub>
                          <m:r>
                            <m:rPr>
                              <m:brk m:alnAt="23"/>
                            </m:r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𝑖</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=1</m:t>
                          </m:r>
                        </m:sub>
                        <m:sup>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𝑚</m:t>
                          </m:r>
                        </m:sup>
                        <m:e>
                          <m:sSub>
                            <m:sSubPr>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sz="2400"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sz="2400"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sz="2400" b="1"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nary>
                      <m:sSup>
                        <m:sSupPr>
                          <m:ctrlPr>
                            <a:rPr lang="en-US" altLang="ko-KR" sz="2400" i="1">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i="1">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smtClean="0">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0" i="1" smtClean="0">
                                      <a:latin typeface="Cambria Math" panose="02040503050406030204" pitchFamily="18" charset="0"/>
                                    </a:rPr>
                                    <m:t>𝑖</m:t>
                                  </m:r>
                                </m:sub>
                              </m:sSub>
                            </m:e>
                          </m:d>
                        </m:e>
                        <m:sup>
                          <m:r>
                            <a:rPr lang="en-US" altLang="ko-KR" sz="2400" i="1">
                              <a:latin typeface="Cambria Math" panose="02040503050406030204" pitchFamily="18" charset="0"/>
                              <a:ea typeface="Cambria Math" panose="02040503050406030204" pitchFamily="18" charset="0"/>
                            </a:rPr>
                            <m:t>2</m:t>
                          </m:r>
                        </m:sup>
                      </m:sSup>
                    </m:oMath>
                  </m:oMathPara>
                </a14:m>
                <a:endParaRPr lang="en-US" altLang="ko-KR" sz="2400"/>
              </a:p>
            </p:txBody>
          </p:sp>
        </mc:Choice>
        <mc:Fallback xmlns="">
          <p:sp>
            <p:nvSpPr>
              <p:cNvPr id="32" name="TextBox 31">
                <a:extLst>
                  <a:ext uri="{FF2B5EF4-FFF2-40B4-BE49-F238E27FC236}">
                    <a16:creationId xmlns:a16="http://schemas.microsoft.com/office/drawing/2014/main" id="{77FEC9B5-BBB8-4FED-B8A4-9EF3750B98BD}"/>
                  </a:ext>
                </a:extLst>
              </p:cNvPr>
              <p:cNvSpPr txBox="1">
                <a:spLocks noRot="1" noChangeAspect="1" noMove="1" noResize="1" noEditPoints="1" noAdjustHandles="1" noChangeArrowheads="1" noChangeShapeType="1" noTextEdit="1"/>
              </p:cNvSpPr>
              <p:nvPr/>
            </p:nvSpPr>
            <p:spPr>
              <a:xfrm>
                <a:off x="0" y="1811867"/>
                <a:ext cx="7848600" cy="110055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ED600950-1584-451C-BBB6-05081B28B0EA}"/>
                  </a:ext>
                </a:extLst>
              </p:cNvPr>
              <p:cNvSpPr/>
              <p:nvPr/>
            </p:nvSpPr>
            <p:spPr>
              <a:xfrm>
                <a:off x="6172201" y="3868024"/>
                <a:ext cx="594434" cy="605909"/>
              </a:xfrm>
              <a:prstGeom prst="ellipse">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33" name="Oval 32">
                <a:extLst>
                  <a:ext uri="{FF2B5EF4-FFF2-40B4-BE49-F238E27FC236}">
                    <a16:creationId xmlns:a16="http://schemas.microsoft.com/office/drawing/2014/main" id="{ED600950-1584-451C-BBB6-05081B28B0EA}"/>
                  </a:ext>
                </a:extLst>
              </p:cNvPr>
              <p:cNvSpPr>
                <a:spLocks noRot="1" noChangeAspect="1" noMove="1" noResize="1" noEditPoints="1" noAdjustHandles="1" noChangeArrowheads="1" noChangeShapeType="1" noTextEdit="1"/>
              </p:cNvSpPr>
              <p:nvPr/>
            </p:nvSpPr>
            <p:spPr>
              <a:xfrm>
                <a:off x="6172201" y="3868024"/>
                <a:ext cx="594434" cy="605909"/>
              </a:xfrm>
              <a:prstGeom prst="ellipse">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5">
                <a:extLst>
                  <a:ext uri="{FF2B5EF4-FFF2-40B4-BE49-F238E27FC236}">
                    <a16:creationId xmlns:a16="http://schemas.microsoft.com/office/drawing/2014/main" id="{3D1C4BFB-8930-4232-BA1C-BA59436B5759}"/>
                  </a:ext>
                </a:extLst>
              </p:cNvPr>
              <p:cNvSpPr/>
              <p:nvPr/>
            </p:nvSpPr>
            <p:spPr>
              <a:xfrm>
                <a:off x="5267565" y="5012821"/>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4</m:t>
                          </m:r>
                        </m:sup>
                      </m:sSup>
                    </m:oMath>
                  </m:oMathPara>
                </a14:m>
                <a:endParaRPr lang="ko-KR" altLang="en-US" sz="3000">
                  <a:ln>
                    <a:noFill/>
                  </a:ln>
                  <a:solidFill>
                    <a:schemeClr val="bg1"/>
                  </a:solidFill>
                </a:endParaRPr>
              </a:p>
            </p:txBody>
          </p:sp>
        </mc:Choice>
        <mc:Fallback xmlns="">
          <p:sp>
            <p:nvSpPr>
              <p:cNvPr id="34" name="Oval 35">
                <a:extLst>
                  <a:ext uri="{FF2B5EF4-FFF2-40B4-BE49-F238E27FC236}">
                    <a16:creationId xmlns:a16="http://schemas.microsoft.com/office/drawing/2014/main" id="{3D1C4BFB-8930-4232-BA1C-BA59436B5759}"/>
                  </a:ext>
                </a:extLst>
              </p:cNvPr>
              <p:cNvSpPr>
                <a:spLocks noRot="1" noChangeAspect="1" noMove="1" noResize="1" noEditPoints="1" noAdjustHandles="1" noChangeArrowheads="1" noChangeShapeType="1" noTextEdit="1"/>
              </p:cNvSpPr>
              <p:nvPr/>
            </p:nvSpPr>
            <p:spPr>
              <a:xfrm>
                <a:off x="5267565" y="5012821"/>
                <a:ext cx="561407" cy="545183"/>
              </a:xfrm>
              <a:prstGeom prst="ellipse">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5">
                <a:extLst>
                  <a:ext uri="{FF2B5EF4-FFF2-40B4-BE49-F238E27FC236}">
                    <a16:creationId xmlns:a16="http://schemas.microsoft.com/office/drawing/2014/main" id="{EBA33424-41EB-4894-A983-7E3E90EFCB1A}"/>
                  </a:ext>
                </a:extLst>
              </p:cNvPr>
              <p:cNvSpPr/>
              <p:nvPr/>
            </p:nvSpPr>
            <p:spPr>
              <a:xfrm>
                <a:off x="8620365" y="6160192"/>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3</m:t>
                          </m:r>
                        </m:sup>
                      </m:sSup>
                    </m:oMath>
                  </m:oMathPara>
                </a14:m>
                <a:endParaRPr lang="ko-KR" altLang="en-US" sz="3000">
                  <a:ln>
                    <a:noFill/>
                  </a:ln>
                  <a:solidFill>
                    <a:schemeClr val="bg1"/>
                  </a:solidFill>
                </a:endParaRPr>
              </a:p>
            </p:txBody>
          </p:sp>
        </mc:Choice>
        <mc:Fallback xmlns="">
          <p:sp>
            <p:nvSpPr>
              <p:cNvPr id="35" name="Oval 35">
                <a:extLst>
                  <a:ext uri="{FF2B5EF4-FFF2-40B4-BE49-F238E27FC236}">
                    <a16:creationId xmlns:a16="http://schemas.microsoft.com/office/drawing/2014/main" id="{EBA33424-41EB-4894-A983-7E3E90EFCB1A}"/>
                  </a:ext>
                </a:extLst>
              </p:cNvPr>
              <p:cNvSpPr>
                <a:spLocks noRot="1" noChangeAspect="1" noMove="1" noResize="1" noEditPoints="1" noAdjustHandles="1" noChangeArrowheads="1" noChangeShapeType="1" noTextEdit="1"/>
              </p:cNvSpPr>
              <p:nvPr/>
            </p:nvSpPr>
            <p:spPr>
              <a:xfrm>
                <a:off x="8620365" y="6160192"/>
                <a:ext cx="561407" cy="545183"/>
              </a:xfrm>
              <a:prstGeom prst="ellipse">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B97D489D-6ED5-43B4-B725-2CC346FBCA32}"/>
                  </a:ext>
                </a:extLst>
              </p:cNvPr>
              <p:cNvSpPr/>
              <p:nvPr/>
            </p:nvSpPr>
            <p:spPr>
              <a:xfrm>
                <a:off x="11177298" y="3851895"/>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36" name="Oval 35">
                <a:extLst>
                  <a:ext uri="{FF2B5EF4-FFF2-40B4-BE49-F238E27FC236}">
                    <a16:creationId xmlns:a16="http://schemas.microsoft.com/office/drawing/2014/main" id="{B97D489D-6ED5-43B4-B725-2CC346FBCA32}"/>
                  </a:ext>
                </a:extLst>
              </p:cNvPr>
              <p:cNvSpPr>
                <a:spLocks noRot="1" noChangeAspect="1" noMove="1" noResize="1" noEditPoints="1" noAdjustHandles="1" noChangeArrowheads="1" noChangeShapeType="1" noTextEdit="1"/>
              </p:cNvSpPr>
              <p:nvPr/>
            </p:nvSpPr>
            <p:spPr>
              <a:xfrm>
                <a:off x="11177298" y="3851895"/>
                <a:ext cx="561407" cy="545183"/>
              </a:xfrm>
              <a:prstGeom prst="ellipse">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C1A0F72E-2475-45FE-A78C-C9D3DBE22034}"/>
                  </a:ext>
                </a:extLst>
              </p:cNvPr>
              <p:cNvSpPr/>
              <p:nvPr/>
            </p:nvSpPr>
            <p:spPr>
              <a:xfrm>
                <a:off x="8132982" y="2193993"/>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37" name="Oval 36">
                <a:extLst>
                  <a:ext uri="{FF2B5EF4-FFF2-40B4-BE49-F238E27FC236}">
                    <a16:creationId xmlns:a16="http://schemas.microsoft.com/office/drawing/2014/main" id="{C1A0F72E-2475-45FE-A78C-C9D3DBE22034}"/>
                  </a:ext>
                </a:extLst>
              </p:cNvPr>
              <p:cNvSpPr>
                <a:spLocks noRot="1" noChangeAspect="1" noMove="1" noResize="1" noEditPoints="1" noAdjustHandles="1" noChangeArrowheads="1" noChangeShapeType="1" noTextEdit="1"/>
              </p:cNvSpPr>
              <p:nvPr/>
            </p:nvSpPr>
            <p:spPr>
              <a:xfrm>
                <a:off x="8132982" y="2193993"/>
                <a:ext cx="561407" cy="545183"/>
              </a:xfrm>
              <a:prstGeom prst="ellipse">
                <a:avLst/>
              </a:prstGeom>
              <a:blipFill>
                <a:blip r:embed="rId11"/>
                <a:stretch>
                  <a:fillRect/>
                </a:stretch>
              </a:blipFill>
              <a:ln>
                <a:noFill/>
              </a:ln>
            </p:spPr>
            <p:txBody>
              <a:bodyPr/>
              <a:lstStyle/>
              <a:p>
                <a:r>
                  <a:rPr lang="en-US">
                    <a:noFill/>
                  </a:rPr>
                  <a:t> </a:t>
                </a:r>
              </a:p>
            </p:txBody>
          </p:sp>
        </mc:Fallback>
      </mc:AlternateContent>
      <p:sp>
        <p:nvSpPr>
          <p:cNvPr id="46" name="Arc 45">
            <a:extLst>
              <a:ext uri="{FF2B5EF4-FFF2-40B4-BE49-F238E27FC236}">
                <a16:creationId xmlns:a16="http://schemas.microsoft.com/office/drawing/2014/main" id="{7BD0C4B6-43E4-4A4E-B4CB-7B04CD34E09C}"/>
              </a:ext>
            </a:extLst>
          </p:cNvPr>
          <p:cNvSpPr/>
          <p:nvPr/>
        </p:nvSpPr>
        <p:spPr>
          <a:xfrm rot="19890685">
            <a:off x="6519228" y="3860242"/>
            <a:ext cx="869414" cy="803269"/>
          </a:xfrm>
          <a:prstGeom prst="arc">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D262F9D1-F0C6-4694-A299-622F1ED73A35}"/>
                  </a:ext>
                </a:extLst>
              </p:cNvPr>
              <p:cNvSpPr/>
              <p:nvPr/>
            </p:nvSpPr>
            <p:spPr>
              <a:xfrm>
                <a:off x="7154335" y="4122024"/>
                <a:ext cx="594434" cy="60590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47" name="Oval 46">
                <a:extLst>
                  <a:ext uri="{FF2B5EF4-FFF2-40B4-BE49-F238E27FC236}">
                    <a16:creationId xmlns:a16="http://schemas.microsoft.com/office/drawing/2014/main" id="{D262F9D1-F0C6-4694-A299-622F1ED73A35}"/>
                  </a:ext>
                </a:extLst>
              </p:cNvPr>
              <p:cNvSpPr>
                <a:spLocks noRot="1" noChangeAspect="1" noMove="1" noResize="1" noEditPoints="1" noAdjustHandles="1" noChangeArrowheads="1" noChangeShapeType="1" noTextEdit="1"/>
              </p:cNvSpPr>
              <p:nvPr/>
            </p:nvSpPr>
            <p:spPr>
              <a:xfrm>
                <a:off x="7154335" y="4122024"/>
                <a:ext cx="594434" cy="605909"/>
              </a:xfrm>
              <a:prstGeom prst="ellipse">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3">
            <p14:nvContentPartPr>
              <p14:cNvPr id="48" name="Ink 47">
                <a:extLst>
                  <a:ext uri="{FF2B5EF4-FFF2-40B4-BE49-F238E27FC236}">
                    <a16:creationId xmlns:a16="http://schemas.microsoft.com/office/drawing/2014/main" id="{5C17BBAF-D01E-46DB-8D41-7D78FD552D54}"/>
                  </a:ext>
                </a:extLst>
              </p14:cNvPr>
              <p14:cNvContentPartPr/>
              <p14:nvPr/>
            </p14:nvContentPartPr>
            <p14:xfrm>
              <a:off x="4743373" y="1876369"/>
              <a:ext cx="1636919" cy="1061895"/>
            </p14:xfrm>
          </p:contentPart>
        </mc:Choice>
        <mc:Fallback xmlns="">
          <p:pic>
            <p:nvPicPr>
              <p:cNvPr id="48" name="Ink 47">
                <a:extLst>
                  <a:ext uri="{FF2B5EF4-FFF2-40B4-BE49-F238E27FC236}">
                    <a16:creationId xmlns:a16="http://schemas.microsoft.com/office/drawing/2014/main" id="{5C17BBAF-D01E-46DB-8D41-7D78FD552D54}"/>
                  </a:ext>
                </a:extLst>
              </p:cNvPr>
              <p:cNvPicPr/>
              <p:nvPr/>
            </p:nvPicPr>
            <p:blipFill>
              <a:blip r:embed="rId14"/>
              <a:stretch>
                <a:fillRect/>
              </a:stretch>
            </p:blipFill>
            <p:spPr>
              <a:xfrm>
                <a:off x="4734373" y="1867367"/>
                <a:ext cx="1654559" cy="107953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6" name="Ink 65">
                <a:extLst>
                  <a:ext uri="{FF2B5EF4-FFF2-40B4-BE49-F238E27FC236}">
                    <a16:creationId xmlns:a16="http://schemas.microsoft.com/office/drawing/2014/main" id="{E6E883A4-877B-4498-AA13-2531F62B3D6B}"/>
                  </a:ext>
                </a:extLst>
              </p14:cNvPr>
              <p14:cNvContentPartPr/>
              <p14:nvPr/>
            </p14:nvContentPartPr>
            <p14:xfrm>
              <a:off x="3665481" y="2600077"/>
              <a:ext cx="689131" cy="61095"/>
            </p14:xfrm>
          </p:contentPart>
        </mc:Choice>
        <mc:Fallback xmlns="">
          <p:pic>
            <p:nvPicPr>
              <p:cNvPr id="66" name="Ink 65">
                <a:extLst>
                  <a:ext uri="{FF2B5EF4-FFF2-40B4-BE49-F238E27FC236}">
                    <a16:creationId xmlns:a16="http://schemas.microsoft.com/office/drawing/2014/main" id="{E6E883A4-877B-4498-AA13-2531F62B3D6B}"/>
                  </a:ext>
                </a:extLst>
              </p:cNvPr>
              <p:cNvPicPr/>
              <p:nvPr/>
            </p:nvPicPr>
            <p:blipFill>
              <a:blip r:embed="rId16"/>
              <a:stretch>
                <a:fillRect/>
              </a:stretch>
            </p:blipFill>
            <p:spPr>
              <a:xfrm>
                <a:off x="3656485" y="2591145"/>
                <a:ext cx="706764" cy="7860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Ink 49">
                <a:extLst>
                  <a:ext uri="{FF2B5EF4-FFF2-40B4-BE49-F238E27FC236}">
                    <a16:creationId xmlns:a16="http://schemas.microsoft.com/office/drawing/2014/main" id="{59E97203-4395-4C7D-B3BB-4D48632762C0}"/>
                  </a:ext>
                </a:extLst>
              </p14:cNvPr>
              <p14:cNvContentPartPr/>
              <p14:nvPr/>
            </p14:nvContentPartPr>
            <p14:xfrm>
              <a:off x="3895573" y="3125440"/>
              <a:ext cx="330840" cy="302400"/>
            </p14:xfrm>
          </p:contentPart>
        </mc:Choice>
        <mc:Fallback xmlns="">
          <p:pic>
            <p:nvPicPr>
              <p:cNvPr id="50" name="Ink 49">
                <a:extLst>
                  <a:ext uri="{FF2B5EF4-FFF2-40B4-BE49-F238E27FC236}">
                    <a16:creationId xmlns:a16="http://schemas.microsoft.com/office/drawing/2014/main" id="{59E97203-4395-4C7D-B3BB-4D48632762C0}"/>
                  </a:ext>
                </a:extLst>
              </p:cNvPr>
              <p:cNvPicPr/>
              <p:nvPr/>
            </p:nvPicPr>
            <p:blipFill>
              <a:blip r:embed="rId18"/>
              <a:stretch>
                <a:fillRect/>
              </a:stretch>
            </p:blipFill>
            <p:spPr>
              <a:xfrm>
                <a:off x="3886573" y="3116440"/>
                <a:ext cx="3484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 name="Ink 50">
                <a:extLst>
                  <a:ext uri="{FF2B5EF4-FFF2-40B4-BE49-F238E27FC236}">
                    <a16:creationId xmlns:a16="http://schemas.microsoft.com/office/drawing/2014/main" id="{00CA76CD-908D-4C81-ACC6-66B7D28A5B24}"/>
                  </a:ext>
                </a:extLst>
              </p14:cNvPr>
              <p14:cNvContentPartPr/>
              <p14:nvPr/>
            </p14:nvContentPartPr>
            <p14:xfrm>
              <a:off x="4290853" y="3200680"/>
              <a:ext cx="161640" cy="90000"/>
            </p14:xfrm>
          </p:contentPart>
        </mc:Choice>
        <mc:Fallback xmlns="">
          <p:pic>
            <p:nvPicPr>
              <p:cNvPr id="51" name="Ink 50">
                <a:extLst>
                  <a:ext uri="{FF2B5EF4-FFF2-40B4-BE49-F238E27FC236}">
                    <a16:creationId xmlns:a16="http://schemas.microsoft.com/office/drawing/2014/main" id="{00CA76CD-908D-4C81-ACC6-66B7D28A5B24}"/>
                  </a:ext>
                </a:extLst>
              </p:cNvPr>
              <p:cNvPicPr/>
              <p:nvPr/>
            </p:nvPicPr>
            <p:blipFill>
              <a:blip r:embed="rId20"/>
              <a:stretch>
                <a:fillRect/>
              </a:stretch>
            </p:blipFill>
            <p:spPr>
              <a:xfrm>
                <a:off x="4281853" y="3191680"/>
                <a:ext cx="179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Ink 51">
                <a:extLst>
                  <a:ext uri="{FF2B5EF4-FFF2-40B4-BE49-F238E27FC236}">
                    <a16:creationId xmlns:a16="http://schemas.microsoft.com/office/drawing/2014/main" id="{1394229A-6436-45A0-94A7-B7E318E59903}"/>
                  </a:ext>
                </a:extLst>
              </p14:cNvPr>
              <p14:cNvContentPartPr/>
              <p14:nvPr/>
            </p14:nvContentPartPr>
            <p14:xfrm>
              <a:off x="4469413" y="3151720"/>
              <a:ext cx="24480" cy="117360"/>
            </p14:xfrm>
          </p:contentPart>
        </mc:Choice>
        <mc:Fallback xmlns="">
          <p:pic>
            <p:nvPicPr>
              <p:cNvPr id="52" name="Ink 51">
                <a:extLst>
                  <a:ext uri="{FF2B5EF4-FFF2-40B4-BE49-F238E27FC236}">
                    <a16:creationId xmlns:a16="http://schemas.microsoft.com/office/drawing/2014/main" id="{1394229A-6436-45A0-94A7-B7E318E59903}"/>
                  </a:ext>
                </a:extLst>
              </p:cNvPr>
              <p:cNvPicPr/>
              <p:nvPr/>
            </p:nvPicPr>
            <p:blipFill>
              <a:blip r:embed="rId22"/>
              <a:stretch>
                <a:fillRect/>
              </a:stretch>
            </p:blipFill>
            <p:spPr>
              <a:xfrm>
                <a:off x="4460413" y="3142720"/>
                <a:ext cx="42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3" name="Ink 52">
                <a:extLst>
                  <a:ext uri="{FF2B5EF4-FFF2-40B4-BE49-F238E27FC236}">
                    <a16:creationId xmlns:a16="http://schemas.microsoft.com/office/drawing/2014/main" id="{7DC756D2-CF59-4B32-9271-D0C3376221C2}"/>
                  </a:ext>
                </a:extLst>
              </p14:cNvPr>
              <p14:cNvContentPartPr/>
              <p14:nvPr/>
            </p14:nvContentPartPr>
            <p14:xfrm>
              <a:off x="4439173" y="3116440"/>
              <a:ext cx="4680" cy="23040"/>
            </p14:xfrm>
          </p:contentPart>
        </mc:Choice>
        <mc:Fallback xmlns="">
          <p:pic>
            <p:nvPicPr>
              <p:cNvPr id="53" name="Ink 52">
                <a:extLst>
                  <a:ext uri="{FF2B5EF4-FFF2-40B4-BE49-F238E27FC236}">
                    <a16:creationId xmlns:a16="http://schemas.microsoft.com/office/drawing/2014/main" id="{7DC756D2-CF59-4B32-9271-D0C3376221C2}"/>
                  </a:ext>
                </a:extLst>
              </p:cNvPr>
              <p:cNvPicPr/>
              <p:nvPr/>
            </p:nvPicPr>
            <p:blipFill>
              <a:blip r:embed="rId24"/>
              <a:stretch>
                <a:fillRect/>
              </a:stretch>
            </p:blipFill>
            <p:spPr>
              <a:xfrm>
                <a:off x="4430173" y="3107440"/>
                <a:ext cx="22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5" name="Ink 54">
                <a:extLst>
                  <a:ext uri="{FF2B5EF4-FFF2-40B4-BE49-F238E27FC236}">
                    <a16:creationId xmlns:a16="http://schemas.microsoft.com/office/drawing/2014/main" id="{D5083B64-584A-4F94-8B76-F1E7AA7259EF}"/>
                  </a:ext>
                </a:extLst>
              </p14:cNvPr>
              <p14:cNvContentPartPr/>
              <p14:nvPr/>
            </p14:nvContentPartPr>
            <p14:xfrm>
              <a:off x="4518733" y="2900440"/>
              <a:ext cx="265320" cy="253080"/>
            </p14:xfrm>
          </p:contentPart>
        </mc:Choice>
        <mc:Fallback xmlns="">
          <p:pic>
            <p:nvPicPr>
              <p:cNvPr id="55" name="Ink 54">
                <a:extLst>
                  <a:ext uri="{FF2B5EF4-FFF2-40B4-BE49-F238E27FC236}">
                    <a16:creationId xmlns:a16="http://schemas.microsoft.com/office/drawing/2014/main" id="{D5083B64-584A-4F94-8B76-F1E7AA7259EF}"/>
                  </a:ext>
                </a:extLst>
              </p:cNvPr>
              <p:cNvPicPr/>
              <p:nvPr/>
            </p:nvPicPr>
            <p:blipFill>
              <a:blip r:embed="rId26"/>
              <a:stretch>
                <a:fillRect/>
              </a:stretch>
            </p:blipFill>
            <p:spPr>
              <a:xfrm>
                <a:off x="4509733" y="2891440"/>
                <a:ext cx="2829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6" name="Ink 55">
                <a:extLst>
                  <a:ext uri="{FF2B5EF4-FFF2-40B4-BE49-F238E27FC236}">
                    <a16:creationId xmlns:a16="http://schemas.microsoft.com/office/drawing/2014/main" id="{D89CC599-A69A-451C-9A77-B7E1F0B0D951}"/>
                  </a:ext>
                </a:extLst>
              </p14:cNvPr>
              <p14:cNvContentPartPr/>
              <p14:nvPr/>
            </p14:nvContentPartPr>
            <p14:xfrm>
              <a:off x="4703773" y="2991520"/>
              <a:ext cx="83160" cy="48240"/>
            </p14:xfrm>
          </p:contentPart>
        </mc:Choice>
        <mc:Fallback xmlns="">
          <p:pic>
            <p:nvPicPr>
              <p:cNvPr id="56" name="Ink 55">
                <a:extLst>
                  <a:ext uri="{FF2B5EF4-FFF2-40B4-BE49-F238E27FC236}">
                    <a16:creationId xmlns:a16="http://schemas.microsoft.com/office/drawing/2014/main" id="{D89CC599-A69A-451C-9A77-B7E1F0B0D951}"/>
                  </a:ext>
                </a:extLst>
              </p:cNvPr>
              <p:cNvPicPr/>
              <p:nvPr/>
            </p:nvPicPr>
            <p:blipFill>
              <a:blip r:embed="rId28"/>
              <a:stretch>
                <a:fillRect/>
              </a:stretch>
            </p:blipFill>
            <p:spPr>
              <a:xfrm>
                <a:off x="4694734" y="2982520"/>
                <a:ext cx="100877"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7" name="Ink 56">
                <a:extLst>
                  <a:ext uri="{FF2B5EF4-FFF2-40B4-BE49-F238E27FC236}">
                    <a16:creationId xmlns:a16="http://schemas.microsoft.com/office/drawing/2014/main" id="{DB406B0C-77B2-4BA0-B22A-DF53FBF4BF33}"/>
                  </a:ext>
                </a:extLst>
              </p14:cNvPr>
              <p14:cNvContentPartPr/>
              <p14:nvPr/>
            </p14:nvContentPartPr>
            <p14:xfrm>
              <a:off x="4808173" y="2788840"/>
              <a:ext cx="270360" cy="301320"/>
            </p14:xfrm>
          </p:contentPart>
        </mc:Choice>
        <mc:Fallback xmlns="">
          <p:pic>
            <p:nvPicPr>
              <p:cNvPr id="57" name="Ink 56">
                <a:extLst>
                  <a:ext uri="{FF2B5EF4-FFF2-40B4-BE49-F238E27FC236}">
                    <a16:creationId xmlns:a16="http://schemas.microsoft.com/office/drawing/2014/main" id="{DB406B0C-77B2-4BA0-B22A-DF53FBF4BF33}"/>
                  </a:ext>
                </a:extLst>
              </p:cNvPr>
              <p:cNvPicPr/>
              <p:nvPr/>
            </p:nvPicPr>
            <p:blipFill>
              <a:blip r:embed="rId30"/>
              <a:stretch>
                <a:fillRect/>
              </a:stretch>
            </p:blipFill>
            <p:spPr>
              <a:xfrm>
                <a:off x="4799173" y="2779851"/>
                <a:ext cx="288000" cy="31893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9" name="Ink 58">
                <a:extLst>
                  <a:ext uri="{FF2B5EF4-FFF2-40B4-BE49-F238E27FC236}">
                    <a16:creationId xmlns:a16="http://schemas.microsoft.com/office/drawing/2014/main" id="{B0DBEC2E-C6C8-4FD8-8F4B-D9B20D22427D}"/>
                  </a:ext>
                </a:extLst>
              </p14:cNvPr>
              <p14:cNvContentPartPr/>
              <p14:nvPr/>
            </p14:nvContentPartPr>
            <p14:xfrm>
              <a:off x="4082773" y="3749680"/>
              <a:ext cx="217080" cy="133560"/>
            </p14:xfrm>
          </p:contentPart>
        </mc:Choice>
        <mc:Fallback xmlns="">
          <p:pic>
            <p:nvPicPr>
              <p:cNvPr id="59" name="Ink 58">
                <a:extLst>
                  <a:ext uri="{FF2B5EF4-FFF2-40B4-BE49-F238E27FC236}">
                    <a16:creationId xmlns:a16="http://schemas.microsoft.com/office/drawing/2014/main" id="{B0DBEC2E-C6C8-4FD8-8F4B-D9B20D22427D}"/>
                  </a:ext>
                </a:extLst>
              </p:cNvPr>
              <p:cNvPicPr/>
              <p:nvPr/>
            </p:nvPicPr>
            <p:blipFill>
              <a:blip r:embed="rId32"/>
              <a:stretch>
                <a:fillRect/>
              </a:stretch>
            </p:blipFill>
            <p:spPr>
              <a:xfrm>
                <a:off x="4073773" y="3740656"/>
                <a:ext cx="234720" cy="1512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0" name="Ink 59">
                <a:extLst>
                  <a:ext uri="{FF2B5EF4-FFF2-40B4-BE49-F238E27FC236}">
                    <a16:creationId xmlns:a16="http://schemas.microsoft.com/office/drawing/2014/main" id="{185B2622-78B0-49BA-9E74-36E6548FE7FB}"/>
                  </a:ext>
                </a:extLst>
              </p14:cNvPr>
              <p14:cNvContentPartPr/>
              <p14:nvPr/>
            </p14:nvContentPartPr>
            <p14:xfrm>
              <a:off x="4269613" y="3638440"/>
              <a:ext cx="123480" cy="142200"/>
            </p14:xfrm>
          </p:contentPart>
        </mc:Choice>
        <mc:Fallback xmlns="">
          <p:pic>
            <p:nvPicPr>
              <p:cNvPr id="60" name="Ink 59">
                <a:extLst>
                  <a:ext uri="{FF2B5EF4-FFF2-40B4-BE49-F238E27FC236}">
                    <a16:creationId xmlns:a16="http://schemas.microsoft.com/office/drawing/2014/main" id="{185B2622-78B0-49BA-9E74-36E6548FE7FB}"/>
                  </a:ext>
                </a:extLst>
              </p:cNvPr>
              <p:cNvPicPr/>
              <p:nvPr/>
            </p:nvPicPr>
            <p:blipFill>
              <a:blip r:embed="rId34"/>
              <a:stretch>
                <a:fillRect/>
              </a:stretch>
            </p:blipFill>
            <p:spPr>
              <a:xfrm>
                <a:off x="4260587" y="3629440"/>
                <a:ext cx="141172"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 name="Ink 60">
                <a:extLst>
                  <a:ext uri="{FF2B5EF4-FFF2-40B4-BE49-F238E27FC236}">
                    <a16:creationId xmlns:a16="http://schemas.microsoft.com/office/drawing/2014/main" id="{5D983F1F-81BE-40F8-9D8D-9940CAE87338}"/>
                  </a:ext>
                </a:extLst>
              </p14:cNvPr>
              <p14:cNvContentPartPr/>
              <p14:nvPr/>
            </p14:nvContentPartPr>
            <p14:xfrm>
              <a:off x="4450693" y="3503080"/>
              <a:ext cx="358200" cy="205560"/>
            </p14:xfrm>
          </p:contentPart>
        </mc:Choice>
        <mc:Fallback xmlns="">
          <p:pic>
            <p:nvPicPr>
              <p:cNvPr id="61" name="Ink 60">
                <a:extLst>
                  <a:ext uri="{FF2B5EF4-FFF2-40B4-BE49-F238E27FC236}">
                    <a16:creationId xmlns:a16="http://schemas.microsoft.com/office/drawing/2014/main" id="{5D983F1F-81BE-40F8-9D8D-9940CAE87338}"/>
                  </a:ext>
                </a:extLst>
              </p:cNvPr>
              <p:cNvPicPr/>
              <p:nvPr/>
            </p:nvPicPr>
            <p:blipFill>
              <a:blip r:embed="rId36"/>
              <a:stretch>
                <a:fillRect/>
              </a:stretch>
            </p:blipFill>
            <p:spPr>
              <a:xfrm>
                <a:off x="4441693" y="3494080"/>
                <a:ext cx="375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2" name="Ink 61">
                <a:extLst>
                  <a:ext uri="{FF2B5EF4-FFF2-40B4-BE49-F238E27FC236}">
                    <a16:creationId xmlns:a16="http://schemas.microsoft.com/office/drawing/2014/main" id="{94BABB5A-F515-4F18-A294-0121C4FCB5C5}"/>
                  </a:ext>
                </a:extLst>
              </p14:cNvPr>
              <p14:cNvContentPartPr/>
              <p14:nvPr/>
            </p14:nvContentPartPr>
            <p14:xfrm>
              <a:off x="4801333" y="3350440"/>
              <a:ext cx="271440" cy="427320"/>
            </p14:xfrm>
          </p:contentPart>
        </mc:Choice>
        <mc:Fallback xmlns="">
          <p:pic>
            <p:nvPicPr>
              <p:cNvPr id="62" name="Ink 61">
                <a:extLst>
                  <a:ext uri="{FF2B5EF4-FFF2-40B4-BE49-F238E27FC236}">
                    <a16:creationId xmlns:a16="http://schemas.microsoft.com/office/drawing/2014/main" id="{94BABB5A-F515-4F18-A294-0121C4FCB5C5}"/>
                  </a:ext>
                </a:extLst>
              </p:cNvPr>
              <p:cNvPicPr/>
              <p:nvPr/>
            </p:nvPicPr>
            <p:blipFill>
              <a:blip r:embed="rId38"/>
              <a:stretch>
                <a:fillRect/>
              </a:stretch>
            </p:blipFill>
            <p:spPr>
              <a:xfrm>
                <a:off x="4792333" y="3341440"/>
                <a:ext cx="2890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6" name="Ink 75">
                <a:extLst>
                  <a:ext uri="{FF2B5EF4-FFF2-40B4-BE49-F238E27FC236}">
                    <a16:creationId xmlns:a16="http://schemas.microsoft.com/office/drawing/2014/main" id="{6A0C38FA-2D6A-45A1-B966-B0A559377687}"/>
                  </a:ext>
                </a:extLst>
              </p14:cNvPr>
              <p14:cNvContentPartPr/>
              <p14:nvPr/>
            </p14:nvContentPartPr>
            <p14:xfrm>
              <a:off x="4616653" y="2697760"/>
              <a:ext cx="152640" cy="197640"/>
            </p14:xfrm>
          </p:contentPart>
        </mc:Choice>
        <mc:Fallback xmlns="">
          <p:pic>
            <p:nvPicPr>
              <p:cNvPr id="76" name="Ink 75">
                <a:extLst>
                  <a:ext uri="{FF2B5EF4-FFF2-40B4-BE49-F238E27FC236}">
                    <a16:creationId xmlns:a16="http://schemas.microsoft.com/office/drawing/2014/main" id="{6A0C38FA-2D6A-45A1-B966-B0A559377687}"/>
                  </a:ext>
                </a:extLst>
              </p:cNvPr>
              <p:cNvPicPr/>
              <p:nvPr/>
            </p:nvPicPr>
            <p:blipFill>
              <a:blip r:embed="rId40"/>
              <a:stretch>
                <a:fillRect/>
              </a:stretch>
            </p:blipFill>
            <p:spPr>
              <a:xfrm>
                <a:off x="4607632" y="2688760"/>
                <a:ext cx="170322" cy="215280"/>
              </a:xfrm>
              <a:prstGeom prst="rect">
                <a:avLst/>
              </a:prstGeom>
            </p:spPr>
          </p:pic>
        </mc:Fallback>
      </mc:AlternateContent>
      <p:grpSp>
        <p:nvGrpSpPr>
          <p:cNvPr id="87" name="Group 86">
            <a:extLst>
              <a:ext uri="{FF2B5EF4-FFF2-40B4-BE49-F238E27FC236}">
                <a16:creationId xmlns:a16="http://schemas.microsoft.com/office/drawing/2014/main" id="{4F3B95F8-70E3-4027-BA23-7381EFD136F6}"/>
              </a:ext>
            </a:extLst>
          </p:cNvPr>
          <p:cNvGrpSpPr/>
          <p:nvPr/>
        </p:nvGrpSpPr>
        <p:grpSpPr>
          <a:xfrm>
            <a:off x="2787133" y="2739176"/>
            <a:ext cx="786600" cy="581744"/>
            <a:chOff x="2787133" y="2739176"/>
            <a:chExt cx="786600" cy="581744"/>
          </a:xfrm>
        </p:grpSpPr>
        <mc:AlternateContent xmlns:mc="http://schemas.openxmlformats.org/markup-compatibility/2006" xmlns:p14="http://schemas.microsoft.com/office/powerpoint/2010/main">
          <mc:Choice Requires="p14">
            <p:contentPart p14:bwMode="auto" r:id="rId41">
              <p14:nvContentPartPr>
                <p14:cNvPr id="67" name="Ink 66">
                  <a:extLst>
                    <a:ext uri="{FF2B5EF4-FFF2-40B4-BE49-F238E27FC236}">
                      <a16:creationId xmlns:a16="http://schemas.microsoft.com/office/drawing/2014/main" id="{3B2D5D8E-E893-46F0-ACA3-186F1A9B8B07}"/>
                    </a:ext>
                  </a:extLst>
                </p14:cNvPr>
                <p14:cNvContentPartPr/>
                <p14:nvPr/>
              </p14:nvContentPartPr>
              <p14:xfrm>
                <a:off x="2860573" y="2825560"/>
                <a:ext cx="168120" cy="495360"/>
              </p14:xfrm>
            </p:contentPart>
          </mc:Choice>
          <mc:Fallback xmlns="">
            <p:pic>
              <p:nvPicPr>
                <p:cNvPr id="67" name="Ink 66">
                  <a:extLst>
                    <a:ext uri="{FF2B5EF4-FFF2-40B4-BE49-F238E27FC236}">
                      <a16:creationId xmlns:a16="http://schemas.microsoft.com/office/drawing/2014/main" id="{3B2D5D8E-E893-46F0-ACA3-186F1A9B8B07}"/>
                    </a:ext>
                  </a:extLst>
                </p:cNvPr>
                <p:cNvPicPr/>
                <p:nvPr/>
              </p:nvPicPr>
              <p:blipFill>
                <a:blip r:embed="rId42"/>
                <a:stretch>
                  <a:fillRect/>
                </a:stretch>
              </p:blipFill>
              <p:spPr>
                <a:xfrm>
                  <a:off x="2851573" y="2816560"/>
                  <a:ext cx="18576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8" name="Ink 67">
                  <a:extLst>
                    <a:ext uri="{FF2B5EF4-FFF2-40B4-BE49-F238E27FC236}">
                      <a16:creationId xmlns:a16="http://schemas.microsoft.com/office/drawing/2014/main" id="{ABF8916B-DA52-4940-9F9A-0A200A658AEC}"/>
                    </a:ext>
                  </a:extLst>
                </p14:cNvPr>
                <p14:cNvContentPartPr/>
                <p14:nvPr/>
              </p14:nvContentPartPr>
              <p14:xfrm>
                <a:off x="2787133" y="3062080"/>
                <a:ext cx="239040" cy="98280"/>
              </p14:xfrm>
            </p:contentPart>
          </mc:Choice>
          <mc:Fallback xmlns="">
            <p:pic>
              <p:nvPicPr>
                <p:cNvPr id="68" name="Ink 67">
                  <a:extLst>
                    <a:ext uri="{FF2B5EF4-FFF2-40B4-BE49-F238E27FC236}">
                      <a16:creationId xmlns:a16="http://schemas.microsoft.com/office/drawing/2014/main" id="{ABF8916B-DA52-4940-9F9A-0A200A658AEC}"/>
                    </a:ext>
                  </a:extLst>
                </p:cNvPr>
                <p:cNvPicPr/>
                <p:nvPr/>
              </p:nvPicPr>
              <p:blipFill>
                <a:blip r:embed="rId44"/>
                <a:stretch>
                  <a:fillRect/>
                </a:stretch>
              </p:blipFill>
              <p:spPr>
                <a:xfrm>
                  <a:off x="2778133" y="3053113"/>
                  <a:ext cx="256680" cy="115856"/>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9" name="Ink 68">
                  <a:extLst>
                    <a:ext uri="{FF2B5EF4-FFF2-40B4-BE49-F238E27FC236}">
                      <a16:creationId xmlns:a16="http://schemas.microsoft.com/office/drawing/2014/main" id="{2D72926B-94A9-42D2-AE9D-C689934DBA9C}"/>
                    </a:ext>
                  </a:extLst>
                </p14:cNvPr>
                <p14:cNvContentPartPr/>
                <p14:nvPr/>
              </p14:nvContentPartPr>
              <p14:xfrm>
                <a:off x="3115093" y="2793160"/>
                <a:ext cx="122760" cy="388800"/>
              </p14:xfrm>
            </p:contentPart>
          </mc:Choice>
          <mc:Fallback xmlns="">
            <p:pic>
              <p:nvPicPr>
                <p:cNvPr id="69" name="Ink 68">
                  <a:extLst>
                    <a:ext uri="{FF2B5EF4-FFF2-40B4-BE49-F238E27FC236}">
                      <a16:creationId xmlns:a16="http://schemas.microsoft.com/office/drawing/2014/main" id="{2D72926B-94A9-42D2-AE9D-C689934DBA9C}"/>
                    </a:ext>
                  </a:extLst>
                </p:cNvPr>
                <p:cNvPicPr/>
                <p:nvPr/>
              </p:nvPicPr>
              <p:blipFill>
                <a:blip r:embed="rId46"/>
                <a:stretch>
                  <a:fillRect/>
                </a:stretch>
              </p:blipFill>
              <p:spPr>
                <a:xfrm>
                  <a:off x="3106093" y="2784160"/>
                  <a:ext cx="1404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4" name="Ink 73">
                  <a:extLst>
                    <a:ext uri="{FF2B5EF4-FFF2-40B4-BE49-F238E27FC236}">
                      <a16:creationId xmlns:a16="http://schemas.microsoft.com/office/drawing/2014/main" id="{23294BA6-9B2D-42F5-A17A-7893A0E33AF9}"/>
                    </a:ext>
                  </a:extLst>
                </p14:cNvPr>
                <p14:cNvContentPartPr/>
                <p14:nvPr/>
              </p14:nvContentPartPr>
              <p14:xfrm>
                <a:off x="3364573" y="2739176"/>
                <a:ext cx="209160" cy="375480"/>
              </p14:xfrm>
            </p:contentPart>
          </mc:Choice>
          <mc:Fallback xmlns="">
            <p:pic>
              <p:nvPicPr>
                <p:cNvPr id="74" name="Ink 73">
                  <a:extLst>
                    <a:ext uri="{FF2B5EF4-FFF2-40B4-BE49-F238E27FC236}">
                      <a16:creationId xmlns:a16="http://schemas.microsoft.com/office/drawing/2014/main" id="{23294BA6-9B2D-42F5-A17A-7893A0E33AF9}"/>
                    </a:ext>
                  </a:extLst>
                </p:cNvPr>
                <p:cNvPicPr/>
                <p:nvPr/>
              </p:nvPicPr>
              <p:blipFill>
                <a:blip r:embed="rId48"/>
                <a:stretch>
                  <a:fillRect/>
                </a:stretch>
              </p:blipFill>
              <p:spPr>
                <a:xfrm>
                  <a:off x="3355573" y="2730176"/>
                  <a:ext cx="2268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6" name="Ink 85">
                  <a:extLst>
                    <a:ext uri="{FF2B5EF4-FFF2-40B4-BE49-F238E27FC236}">
                      <a16:creationId xmlns:a16="http://schemas.microsoft.com/office/drawing/2014/main" id="{FA6304AA-9CBC-4FBC-987D-8D259C97E88D}"/>
                    </a:ext>
                  </a:extLst>
                </p14:cNvPr>
                <p14:cNvContentPartPr/>
                <p14:nvPr/>
              </p14:nvContentPartPr>
              <p14:xfrm>
                <a:off x="3291853" y="2885320"/>
                <a:ext cx="132120" cy="162720"/>
              </p14:xfrm>
            </p:contentPart>
          </mc:Choice>
          <mc:Fallback xmlns="">
            <p:pic>
              <p:nvPicPr>
                <p:cNvPr id="86" name="Ink 85">
                  <a:extLst>
                    <a:ext uri="{FF2B5EF4-FFF2-40B4-BE49-F238E27FC236}">
                      <a16:creationId xmlns:a16="http://schemas.microsoft.com/office/drawing/2014/main" id="{FA6304AA-9CBC-4FBC-987D-8D259C97E88D}"/>
                    </a:ext>
                  </a:extLst>
                </p:cNvPr>
                <p:cNvPicPr/>
                <p:nvPr/>
              </p:nvPicPr>
              <p:blipFill>
                <a:blip r:embed="rId50"/>
                <a:stretch>
                  <a:fillRect/>
                </a:stretch>
              </p:blipFill>
              <p:spPr>
                <a:xfrm>
                  <a:off x="3282853" y="2876320"/>
                  <a:ext cx="149760" cy="180360"/>
                </a:xfrm>
                <a:prstGeom prst="rect">
                  <a:avLst/>
                </a:prstGeom>
              </p:spPr>
            </p:pic>
          </mc:Fallback>
        </mc:AlternateContent>
      </p:grpSp>
    </p:spTree>
    <p:extLst>
      <p:ext uri="{BB962C8B-B14F-4D97-AF65-F5344CB8AC3E}">
        <p14:creationId xmlns:p14="http://schemas.microsoft.com/office/powerpoint/2010/main" val="11994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drawProgress</p:attrName>
                                        </p:attrNameLst>
                                      </p:cBhvr>
                                      <p:tavLst>
                                        <p:tav tm="0">
                                          <p:val>
                                            <p:fltVal val="0"/>
                                          </p:val>
                                        </p:tav>
                                        <p:tav tm="100000">
                                          <p:val>
                                            <p:fltVal val="1"/>
                                          </p:val>
                                        </p:tav>
                                      </p:tavLst>
                                    </p:anim>
                                  </p:childTnLst>
                                </p:cTn>
                              </p:par>
                            </p:childTnLst>
                          </p:cTn>
                        </p:par>
                        <p:par>
                          <p:cTn id="8" fill="hold">
                            <p:stCondLst>
                              <p:cond delay="500"/>
                            </p:stCondLst>
                            <p:childTnLst>
                              <p:par>
                                <p:cTn id="9" presetID="63"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drawProgress</p:attrName>
                                        </p:attrNameLst>
                                      </p:cBhvr>
                                      <p:tavLst>
                                        <p:tav tm="0">
                                          <p:val>
                                            <p:fltVal val="0"/>
                                          </p:val>
                                        </p:tav>
                                        <p:tav tm="100000">
                                          <p:val>
                                            <p:fltVal val="1"/>
                                          </p:val>
                                        </p:tav>
                                      </p:tavLst>
                                    </p:anim>
                                  </p:childTnLst>
                                </p:cTn>
                              </p:par>
                            </p:childTnLst>
                          </p:cTn>
                        </p:par>
                        <p:par>
                          <p:cTn id="12" fill="hold">
                            <p:stCondLst>
                              <p:cond delay="1000"/>
                            </p:stCondLst>
                            <p:childTnLst>
                              <p:par>
                                <p:cTn id="13" presetID="63"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250" fill="hold"/>
                                        <p:tgtEl>
                                          <p:spTgt spid="51"/>
                                        </p:tgtEl>
                                        <p:attrNameLst>
                                          <p:attrName>drawProgress</p:attrName>
                                        </p:attrNameLst>
                                      </p:cBhvr>
                                      <p:tavLst>
                                        <p:tav tm="0">
                                          <p:val>
                                            <p:fltVal val="0"/>
                                          </p:val>
                                        </p:tav>
                                        <p:tav tm="100000">
                                          <p:val>
                                            <p:fltVal val="1"/>
                                          </p:val>
                                        </p:tav>
                                      </p:tavLst>
                                    </p:anim>
                                  </p:childTnLst>
                                </p:cTn>
                              </p:par>
                            </p:childTnLst>
                          </p:cTn>
                        </p:par>
                        <p:par>
                          <p:cTn id="16" fill="hold">
                            <p:stCondLst>
                              <p:cond delay="1250"/>
                            </p:stCondLst>
                            <p:childTnLst>
                              <p:par>
                                <p:cTn id="17" presetID="63"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250" fill="hold"/>
                                        <p:tgtEl>
                                          <p:spTgt spid="52"/>
                                        </p:tgtEl>
                                        <p:attrNameLst>
                                          <p:attrName>drawProgress</p:attrName>
                                        </p:attrNameLst>
                                      </p:cBhvr>
                                      <p:tavLst>
                                        <p:tav tm="0">
                                          <p:val>
                                            <p:fltVal val="0"/>
                                          </p:val>
                                        </p:tav>
                                        <p:tav tm="100000">
                                          <p:val>
                                            <p:fltVal val="1"/>
                                          </p:val>
                                        </p:tav>
                                      </p:tavLst>
                                    </p:anim>
                                  </p:childTnLst>
                                </p:cTn>
                              </p:par>
                            </p:childTnLst>
                          </p:cTn>
                        </p:par>
                        <p:par>
                          <p:cTn id="20" fill="hold">
                            <p:stCondLst>
                              <p:cond delay="1500"/>
                            </p:stCondLst>
                            <p:childTnLst>
                              <p:par>
                                <p:cTn id="21" presetID="63"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100" fill="hold"/>
                                        <p:tgtEl>
                                          <p:spTgt spid="53"/>
                                        </p:tgtEl>
                                        <p:attrNameLst>
                                          <p:attrName>drawProgress</p:attrName>
                                        </p:attrNameLst>
                                      </p:cBhvr>
                                      <p:tavLst>
                                        <p:tav tm="0">
                                          <p:val>
                                            <p:fltVal val="0"/>
                                          </p:val>
                                        </p:tav>
                                        <p:tav tm="100000">
                                          <p:val>
                                            <p:fltVal val="1"/>
                                          </p:val>
                                        </p:tav>
                                      </p:tavLst>
                                    </p:anim>
                                  </p:childTnLst>
                                </p:cTn>
                              </p:par>
                            </p:childTnLst>
                          </p:cTn>
                        </p:par>
                        <p:par>
                          <p:cTn id="24" fill="hold">
                            <p:stCondLst>
                              <p:cond delay="1600"/>
                            </p:stCondLst>
                            <p:childTnLst>
                              <p:par>
                                <p:cTn id="25" presetID="63" presetClass="entr" presetSubtype="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400" fill="hold"/>
                                        <p:tgtEl>
                                          <p:spTgt spid="54"/>
                                        </p:tgtEl>
                                        <p:attrNameLst>
                                          <p:attrName>drawProgress</p:attrName>
                                        </p:attrNameLst>
                                      </p:cBhvr>
                                      <p:tavLst>
                                        <p:tav tm="0">
                                          <p:val>
                                            <p:fltVal val="0"/>
                                          </p:val>
                                        </p:tav>
                                        <p:tav tm="100000">
                                          <p:val>
                                            <p:fltVal val="1"/>
                                          </p:val>
                                        </p:tav>
                                      </p:tavLst>
                                    </p:anim>
                                  </p:childTnLst>
                                </p:cTn>
                              </p:par>
                            </p:childTnLst>
                          </p:cTn>
                        </p:par>
                        <p:par>
                          <p:cTn id="28" fill="hold">
                            <p:stCondLst>
                              <p:cond delay="2000"/>
                            </p:stCondLst>
                            <p:childTnLst>
                              <p:par>
                                <p:cTn id="29" presetID="63" presetClass="entr" presetSubtype="0"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drawProgress</p:attrName>
                                        </p:attrNameLst>
                                      </p:cBhvr>
                                      <p:tavLst>
                                        <p:tav tm="0">
                                          <p:val>
                                            <p:fltVal val="0"/>
                                          </p:val>
                                        </p:tav>
                                        <p:tav tm="100000">
                                          <p:val>
                                            <p:fltVal val="1"/>
                                          </p:val>
                                        </p:tav>
                                      </p:tavLst>
                                    </p:anim>
                                  </p:childTnLst>
                                </p:cTn>
                              </p:par>
                            </p:childTnLst>
                          </p:cTn>
                        </p:par>
                        <p:par>
                          <p:cTn id="32" fill="hold">
                            <p:stCondLst>
                              <p:cond delay="2500"/>
                            </p:stCondLst>
                            <p:childTnLst>
                              <p:par>
                                <p:cTn id="33" presetID="63" presetClass="entr" presetSubtype="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100" fill="hold"/>
                                        <p:tgtEl>
                                          <p:spTgt spid="56"/>
                                        </p:tgtEl>
                                        <p:attrNameLst>
                                          <p:attrName>drawProgress</p:attrName>
                                        </p:attrNameLst>
                                      </p:cBhvr>
                                      <p:tavLst>
                                        <p:tav tm="0">
                                          <p:val>
                                            <p:fltVal val="0"/>
                                          </p:val>
                                        </p:tav>
                                        <p:tav tm="100000">
                                          <p:val>
                                            <p:fltVal val="1"/>
                                          </p:val>
                                        </p:tav>
                                      </p:tavLst>
                                    </p:anim>
                                  </p:childTnLst>
                                </p:cTn>
                              </p:par>
                            </p:childTnLst>
                          </p:cTn>
                        </p:par>
                        <p:par>
                          <p:cTn id="36" fill="hold">
                            <p:stCondLst>
                              <p:cond delay="2600"/>
                            </p:stCondLst>
                            <p:childTnLst>
                              <p:par>
                                <p:cTn id="37" presetID="63"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drawProgress</p:attrName>
                                        </p:attrNameLst>
                                      </p:cBhvr>
                                      <p:tavLst>
                                        <p:tav tm="0">
                                          <p:val>
                                            <p:fltVal val="0"/>
                                          </p:val>
                                        </p:tav>
                                        <p:tav tm="100000">
                                          <p:val>
                                            <p:fltVal val="1"/>
                                          </p:val>
                                        </p:tav>
                                      </p:tavLst>
                                    </p:anim>
                                  </p:childTnLst>
                                </p:cTn>
                              </p:par>
                            </p:childTnLst>
                          </p:cTn>
                        </p:par>
                        <p:par>
                          <p:cTn id="40" fill="hold">
                            <p:stCondLst>
                              <p:cond delay="3100"/>
                            </p:stCondLst>
                            <p:childTnLst>
                              <p:par>
                                <p:cTn id="41" presetID="63" presetClass="entr" presetSubtype="0"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250" fill="hold"/>
                                        <p:tgtEl>
                                          <p:spTgt spid="59"/>
                                        </p:tgtEl>
                                        <p:attrNameLst>
                                          <p:attrName>drawProgress</p:attrName>
                                        </p:attrNameLst>
                                      </p:cBhvr>
                                      <p:tavLst>
                                        <p:tav tm="0">
                                          <p:val>
                                            <p:fltVal val="0"/>
                                          </p:val>
                                        </p:tav>
                                        <p:tav tm="100000">
                                          <p:val>
                                            <p:fltVal val="1"/>
                                          </p:val>
                                        </p:tav>
                                      </p:tavLst>
                                    </p:anim>
                                  </p:childTnLst>
                                </p:cTn>
                              </p:par>
                            </p:childTnLst>
                          </p:cTn>
                        </p:par>
                        <p:par>
                          <p:cTn id="44" fill="hold">
                            <p:stCondLst>
                              <p:cond delay="3350"/>
                            </p:stCondLst>
                            <p:childTnLst>
                              <p:par>
                                <p:cTn id="45" presetID="63" presetClass="entr" presetSubtype="0"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250" fill="hold"/>
                                        <p:tgtEl>
                                          <p:spTgt spid="60"/>
                                        </p:tgtEl>
                                        <p:attrNameLst>
                                          <p:attrName>drawProgress</p:attrName>
                                        </p:attrNameLst>
                                      </p:cBhvr>
                                      <p:tavLst>
                                        <p:tav tm="0">
                                          <p:val>
                                            <p:fltVal val="0"/>
                                          </p:val>
                                        </p:tav>
                                        <p:tav tm="100000">
                                          <p:val>
                                            <p:fltVal val="1"/>
                                          </p:val>
                                        </p:tav>
                                      </p:tavLst>
                                    </p:anim>
                                  </p:childTnLst>
                                </p:cTn>
                              </p:par>
                            </p:childTnLst>
                          </p:cTn>
                        </p:par>
                        <p:par>
                          <p:cTn id="48" fill="hold">
                            <p:stCondLst>
                              <p:cond delay="3600"/>
                            </p:stCondLst>
                            <p:childTnLst>
                              <p:par>
                                <p:cTn id="49" presetID="63" presetClass="entr" presetSubtype="0"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drawProgress</p:attrName>
                                        </p:attrNameLst>
                                      </p:cBhvr>
                                      <p:tavLst>
                                        <p:tav tm="0">
                                          <p:val>
                                            <p:fltVal val="0"/>
                                          </p:val>
                                        </p:tav>
                                        <p:tav tm="100000">
                                          <p:val>
                                            <p:fltVal val="1"/>
                                          </p:val>
                                        </p:tav>
                                      </p:tavLst>
                                    </p:anim>
                                  </p:childTnLst>
                                </p:cTn>
                              </p:par>
                            </p:childTnLst>
                          </p:cTn>
                        </p:par>
                        <p:par>
                          <p:cTn id="52" fill="hold">
                            <p:stCondLst>
                              <p:cond delay="4100"/>
                            </p:stCondLst>
                            <p:childTnLst>
                              <p:par>
                                <p:cTn id="53" presetID="63" presetClass="entr" presetSubtype="0"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drawProgress</p:attrName>
                                        </p:attrNameLst>
                                      </p:cBhvr>
                                      <p:tavLst>
                                        <p:tav tm="0">
                                          <p:val>
                                            <p:fltVal val="0"/>
                                          </p:val>
                                        </p:tav>
                                        <p:tav tm="100000">
                                          <p:val>
                                            <p:fltVal val="1"/>
                                          </p:val>
                                        </p:tav>
                                      </p:tavLst>
                                    </p:anim>
                                  </p:childTnLst>
                                </p:cTn>
                              </p:par>
                            </p:childTnLst>
                          </p:cTn>
                        </p:par>
                        <p:par>
                          <p:cTn id="56" fill="hold">
                            <p:stCondLst>
                              <p:cond delay="4600"/>
                            </p:stCondLst>
                            <p:childTnLst>
                              <p:par>
                                <p:cTn id="57" presetID="63"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250" fill="hold"/>
                                        <p:tgtEl>
                                          <p:spTgt spid="76"/>
                                        </p:tgtEl>
                                        <p:attrNameLst>
                                          <p:attrName>drawProgress</p:attrName>
                                        </p:attrNameLst>
                                      </p:cBhvr>
                                      <p:tavLst>
                                        <p:tav tm="0">
                                          <p:val>
                                            <p:fltVal val="0"/>
                                          </p:val>
                                        </p:tav>
                                        <p:tav tm="100000">
                                          <p:val>
                                            <p:fltVal val="1"/>
                                          </p:val>
                                        </p:tav>
                                      </p:tavLst>
                                    </p:anim>
                                  </p:childTnLst>
                                </p:cTn>
                              </p:par>
                            </p:childTnLst>
                          </p:cTn>
                        </p:par>
                        <p:par>
                          <p:cTn id="60" fill="hold">
                            <p:stCondLst>
                              <p:cond delay="4850"/>
                            </p:stCondLst>
                            <p:childTnLst>
                              <p:par>
                                <p:cTn id="61" presetID="63"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drawProgress</p:attrName>
                                        </p:attrNameLst>
                                      </p:cBhvr>
                                      <p:tavLst>
                                        <p:tav tm="0">
                                          <p:val>
                                            <p:fltVal val="0"/>
                                          </p:val>
                                        </p:tav>
                                        <p:tav tm="100000">
                                          <p:val>
                                            <p:fltVal val="1"/>
                                          </p:val>
                                        </p:tav>
                                      </p:tavLst>
                                    </p:anim>
                                  </p:childTnLst>
                                </p:cTn>
                              </p:par>
                            </p:childTnLst>
                          </p:cTn>
                        </p:par>
                        <p:par>
                          <p:cTn id="64" fill="hold">
                            <p:stCondLst>
                              <p:cond delay="5350"/>
                            </p:stCondLst>
                            <p:childTnLst>
                              <p:par>
                                <p:cTn id="65" presetID="63" presetClass="entr" presetSubtype="0" fill="hold" nodeType="afterEffect">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cBhvr>
                                        <p:cTn id="67" dur="1000" fill="hold"/>
                                        <p:tgtEl>
                                          <p:spTgt spid="87"/>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391CC63F-7642-4DB6-B1F7-88E7AF6773EE}"/>
              </a:ext>
            </a:extLst>
          </p:cNvPr>
          <p:cNvCxnSpPr>
            <a:cxnSpLocks/>
          </p:cNvCxnSpPr>
          <p:nvPr/>
        </p:nvCxnSpPr>
        <p:spPr>
          <a:xfrm flipH="1">
            <a:off x="7544685" y="2710136"/>
            <a:ext cx="763646" cy="1462688"/>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0169E2E-A960-4FE0-A14D-1AC0F995A5DD}"/>
              </a:ext>
            </a:extLst>
          </p:cNvPr>
          <p:cNvCxnSpPr>
            <a:cxnSpLocks/>
          </p:cNvCxnSpPr>
          <p:nvPr/>
        </p:nvCxnSpPr>
        <p:spPr>
          <a:xfrm flipH="1">
            <a:off x="5789090" y="4526579"/>
            <a:ext cx="1407579" cy="667682"/>
          </a:xfrm>
          <a:prstGeom prst="straightConnector1">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625324"/>
              </a:xfrm>
            </p:spPr>
            <p:txBody>
              <a:bodyPr>
                <a:normAutofit/>
              </a:bodyPr>
              <a:lstStyle/>
              <a:p>
                <a:pPr marL="0" indent="0">
                  <a:buNone/>
                </a:pPr>
                <a:r>
                  <a:rPr lang="en-US" altLang="ko-KR"/>
                  <a:t>Applying manifold denoising on </a:t>
                </a:r>
                <a14:m>
                  <m:oMath xmlns:m="http://schemas.openxmlformats.org/officeDocument/2006/math">
                    <m:d>
                      <m:dPr>
                        <m:begChr m:val="{"/>
                        <m:endChr m:val="}"/>
                        <m:ctrlPr>
                          <a:rPr lang="en-US" altLang="ko-KR" i="1" smtClean="0">
                            <a:latin typeface="Cambria Math" panose="02040503050406030204" pitchFamily="18" charset="0"/>
                            <a:cs typeface="Times New Roman" panose="02020603050405020304" pitchFamily="18" charset="0"/>
                          </a:rPr>
                        </m:ctrlPr>
                      </m:dPr>
                      <m:e>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i="1">
                                <a:latin typeface="Cambria Math" panose="02040503050406030204" pitchFamily="18" charset="0"/>
                                <a:cs typeface="Times New Roman" panose="02020603050405020304" pitchFamily="18" charset="0"/>
                              </a:rPr>
                              <m:t>𝐼</m:t>
                            </m:r>
                          </m:sup>
                        </m:sSup>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ko-KR" altLang="en-US"/>
                  <a:t> </a:t>
                </a:r>
                <a:r>
                  <a:rPr lang="en-US" altLang="ko-KR"/>
                  <a:t>via an iterative algorithm:</a:t>
                </a:r>
                <a:endParaRPr lang="en-US" altLang="ko-KR" b="1">
                  <a:latin typeface="Cambria Math" panose="02040503050406030204" pitchFamily="18" charset="0"/>
                  <a:cs typeface="Times New Roman" panose="02020603050405020304" pitchFamily="18" charset="0"/>
                </a:endParaRP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625324"/>
              </a:xfrm>
              <a:blipFill>
                <a:blip r:embed="rId3"/>
                <a:stretch>
                  <a:fillRect l="-1105" t="-15534" b="-3883"/>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Our TUPI algorithm</a:t>
            </a:r>
            <a:endParaRPr lang="ko-KR" alt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37E2894-EBB9-47B4-A766-D33050FDF19B}"/>
                  </a:ext>
                </a:extLst>
              </p:cNvPr>
              <p:cNvSpPr txBox="1"/>
              <p:nvPr/>
            </p:nvSpPr>
            <p:spPr>
              <a:xfrm>
                <a:off x="0" y="1811867"/>
                <a:ext cx="7848600" cy="1100558"/>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altLang="ko-KR" sz="2400" b="1" i="1" smtClean="0">
                              <a:latin typeface="Cambria Math" panose="02040503050406030204" pitchFamily="18" charset="0"/>
                              <a:cs typeface="Times New Roman" panose="02020603050405020304" pitchFamily="18" charset="0"/>
                            </a:rPr>
                          </m:ctrlPr>
                        </m:sSupPr>
                        <m:e>
                          <m:r>
                            <a:rPr lang="en-US" altLang="ko-KR" sz="2400" b="1" smtClean="0">
                              <a:latin typeface="Cambria Math" panose="02040503050406030204" pitchFamily="18" charset="0"/>
                              <a:cs typeface="Times New Roman" panose="02020603050405020304" pitchFamily="18" charset="0"/>
                            </a:rPr>
                            <m:t>𝐟</m:t>
                          </m:r>
                        </m:e>
                        <m:sup>
                          <m:r>
                            <a:rPr lang="en-US" altLang="ko-KR" sz="2400" b="0" i="1" smtClean="0">
                              <a:latin typeface="Cambria Math" panose="02040503050406030204" pitchFamily="18" charset="0"/>
                              <a:cs typeface="Times New Roman" panose="02020603050405020304" pitchFamily="18" charset="0"/>
                            </a:rPr>
                            <m:t>𝑂</m:t>
                          </m:r>
                        </m:sup>
                      </m:sSup>
                      <m:d>
                        <m:dPr>
                          <m:ctrlPr>
                            <a:rPr lang="en-US" altLang="ko-KR" sz="2400" b="0" i="1" smtClean="0">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r>
                            <a:rPr lang="en-US" altLang="ko-KR" sz="2400" i="1">
                              <a:latin typeface="Cambria Math" panose="02040503050406030204" pitchFamily="18" charset="0"/>
                              <a:ea typeface="Cambria Math" panose="02040503050406030204" pitchFamily="18" charset="0"/>
                            </a:rPr>
                            <m:t>+1</m:t>
                          </m:r>
                        </m:e>
                      </m:d>
                      <m:r>
                        <a:rPr lang="en-US" altLang="ko-KR" sz="2400" b="0" i="1" smtClean="0">
                          <a:latin typeface="Cambria Math" panose="02040503050406030204" pitchFamily="18" charset="0"/>
                          <a:ea typeface="Cambria Math" panose="02040503050406030204" pitchFamily="18" charset="0"/>
                        </a:rPr>
                        <m:t>=</m:t>
                      </m:r>
                      <m:sSub>
                        <m:sSubPr>
                          <m:ctrlPr>
                            <a:rPr lang="en-US" altLang="ko-KR" sz="2400" b="0" i="1" smtClean="0">
                              <a:latin typeface="Cambria Math" panose="02040503050406030204" pitchFamily="18" charset="0"/>
                              <a:ea typeface="Cambria Math" panose="02040503050406030204" pitchFamily="18" charset="0"/>
                            </a:rPr>
                          </m:ctrlPr>
                        </m:sSubPr>
                        <m:e>
                          <m:r>
                            <m:rPr>
                              <m:sty m:val="p"/>
                            </m:rPr>
                            <a:rPr lang="en-US" altLang="ko-KR" sz="2400">
                              <a:latin typeface="Cambria Math" panose="02040503050406030204" pitchFamily="18" charset="0"/>
                              <a:ea typeface="Cambria Math" panose="02040503050406030204" pitchFamily="18" charset="0"/>
                            </a:rPr>
                            <m:t>argm</m:t>
                          </m:r>
                          <m:r>
                            <m:rPr>
                              <m:sty m:val="p"/>
                            </m:rPr>
                            <a:rPr lang="en-US" altLang="ko-KR" sz="2400" b="0" i="0" smtClean="0">
                              <a:latin typeface="Cambria Math" panose="02040503050406030204" pitchFamily="18" charset="0"/>
                              <a:ea typeface="Cambria Math" panose="02040503050406030204" pitchFamily="18" charset="0"/>
                            </a:rPr>
                            <m:t>ax</m:t>
                          </m:r>
                        </m:e>
                        <m:sub>
                          <m:r>
                            <a:rPr lang="en-US" altLang="ko-KR" sz="2400" b="1">
                              <a:latin typeface="Cambria Math" panose="02040503050406030204" pitchFamily="18" charset="0"/>
                              <a:cs typeface="Times New Roman" panose="02020603050405020304" pitchFamily="18" charset="0"/>
                            </a:rPr>
                            <m:t>𝐟</m:t>
                          </m:r>
                        </m:sub>
                      </m:sSub>
                      <m:r>
                        <a:rPr lang="en-US" altLang="ko-KR" sz="2400" b="0" i="0" smtClean="0">
                          <a:latin typeface="Cambria Math" panose="02040503050406030204" pitchFamily="18" charset="0"/>
                          <a:ea typeface="Cambria Math" panose="02040503050406030204" pitchFamily="18" charset="0"/>
                        </a:rPr>
                        <m:t> </m:t>
                      </m:r>
                      <m:sSup>
                        <m:sSupPr>
                          <m:ctrlPr>
                            <a:rPr lang="en-US" altLang="ko-KR" sz="2400" b="0" i="1" smtClean="0">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b="0" i="1" smtClean="0">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d>
                                <m:dPr>
                                  <m:ctrlPr>
                                    <a:rPr lang="en-US" altLang="ko-KR" sz="2400"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d>
                        </m:e>
                        <m:sup>
                          <m:r>
                            <a:rPr lang="en-US" altLang="ko-KR" sz="2400" b="0" i="1" smtClean="0">
                              <a:latin typeface="Cambria Math" panose="02040503050406030204" pitchFamily="18" charset="0"/>
                              <a:ea typeface="Cambria Math" panose="02040503050406030204" pitchFamily="18" charset="0"/>
                            </a:rPr>
                            <m:t>2</m:t>
                          </m:r>
                        </m:sup>
                      </m:sSup>
                      <m:r>
                        <a:rPr lang="en-US" altLang="ko-KR" sz="2400" b="0" i="1" smtClean="0">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naryPr>
                        <m:sub>
                          <m:r>
                            <m:rPr>
                              <m:brk m:alnAt="23"/>
                            </m:r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𝑖</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=1</m:t>
                          </m:r>
                        </m:sub>
                        <m:sup>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𝑚</m:t>
                          </m:r>
                        </m:sup>
                        <m:e>
                          <m:sSub>
                            <m:sSubPr>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sz="2400"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sz="2400"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sz="2400" b="1"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nary>
                      <m:sSup>
                        <m:sSupPr>
                          <m:ctrlPr>
                            <a:rPr lang="en-US" altLang="ko-KR" sz="2400" i="1">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i="1">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smtClean="0">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0" i="1" smtClean="0">
                                      <a:latin typeface="Cambria Math" panose="02040503050406030204" pitchFamily="18" charset="0"/>
                                    </a:rPr>
                                    <m:t>𝑖</m:t>
                                  </m:r>
                                </m:sub>
                              </m:sSub>
                            </m:e>
                          </m:d>
                        </m:e>
                        <m:sup>
                          <m:r>
                            <a:rPr lang="en-US" altLang="ko-KR" sz="2400" i="1">
                              <a:latin typeface="Cambria Math" panose="02040503050406030204" pitchFamily="18" charset="0"/>
                              <a:ea typeface="Cambria Math" panose="02040503050406030204" pitchFamily="18" charset="0"/>
                            </a:rPr>
                            <m:t>2</m:t>
                          </m:r>
                        </m:sup>
                      </m:sSup>
                    </m:oMath>
                  </m:oMathPara>
                </a14:m>
                <a:endParaRPr lang="en-US" altLang="ko-KR" sz="2400"/>
              </a:p>
            </p:txBody>
          </p:sp>
        </mc:Choice>
        <mc:Fallback xmlns="">
          <p:sp>
            <p:nvSpPr>
              <p:cNvPr id="40" name="TextBox 39">
                <a:extLst>
                  <a:ext uri="{FF2B5EF4-FFF2-40B4-BE49-F238E27FC236}">
                    <a16:creationId xmlns:a16="http://schemas.microsoft.com/office/drawing/2014/main" id="{C37E2894-EBB9-47B4-A766-D33050FDF19B}"/>
                  </a:ext>
                </a:extLst>
              </p:cNvPr>
              <p:cNvSpPr txBox="1">
                <a:spLocks noRot="1" noChangeAspect="1" noMove="1" noResize="1" noEditPoints="1" noAdjustHandles="1" noChangeArrowheads="1" noChangeShapeType="1" noTextEdit="1"/>
              </p:cNvSpPr>
              <p:nvPr/>
            </p:nvSpPr>
            <p:spPr>
              <a:xfrm>
                <a:off x="0" y="1811867"/>
                <a:ext cx="7848600"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C1B17EFC-6581-4C4E-9BE6-1D8CD06A9BAC}"/>
                  </a:ext>
                </a:extLst>
              </p:cNvPr>
              <p:cNvSpPr/>
              <p:nvPr/>
            </p:nvSpPr>
            <p:spPr>
              <a:xfrm>
                <a:off x="6172201" y="3868024"/>
                <a:ext cx="594434" cy="605909"/>
              </a:xfrm>
              <a:prstGeom prst="ellipse">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41" name="Oval 40">
                <a:extLst>
                  <a:ext uri="{FF2B5EF4-FFF2-40B4-BE49-F238E27FC236}">
                    <a16:creationId xmlns:a16="http://schemas.microsoft.com/office/drawing/2014/main" id="{C1B17EFC-6581-4C4E-9BE6-1D8CD06A9BAC}"/>
                  </a:ext>
                </a:extLst>
              </p:cNvPr>
              <p:cNvSpPr>
                <a:spLocks noRot="1" noChangeAspect="1" noMove="1" noResize="1" noEditPoints="1" noAdjustHandles="1" noChangeArrowheads="1" noChangeShapeType="1" noTextEdit="1"/>
              </p:cNvSpPr>
              <p:nvPr/>
            </p:nvSpPr>
            <p:spPr>
              <a:xfrm>
                <a:off x="6172201" y="3868024"/>
                <a:ext cx="594434" cy="605909"/>
              </a:xfrm>
              <a:prstGeom prst="ellipse">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35">
                <a:extLst>
                  <a:ext uri="{FF2B5EF4-FFF2-40B4-BE49-F238E27FC236}">
                    <a16:creationId xmlns:a16="http://schemas.microsoft.com/office/drawing/2014/main" id="{A5A0086B-23B4-4641-AD42-B6DE8820D26E}"/>
                  </a:ext>
                </a:extLst>
              </p:cNvPr>
              <p:cNvSpPr/>
              <p:nvPr/>
            </p:nvSpPr>
            <p:spPr>
              <a:xfrm>
                <a:off x="5267565" y="5012821"/>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4</m:t>
                          </m:r>
                        </m:sup>
                      </m:sSup>
                    </m:oMath>
                  </m:oMathPara>
                </a14:m>
                <a:endParaRPr lang="ko-KR" altLang="en-US" sz="3000">
                  <a:ln>
                    <a:noFill/>
                  </a:ln>
                  <a:solidFill>
                    <a:schemeClr val="bg1"/>
                  </a:solidFill>
                </a:endParaRPr>
              </a:p>
            </p:txBody>
          </p:sp>
        </mc:Choice>
        <mc:Fallback xmlns="">
          <p:sp>
            <p:nvSpPr>
              <p:cNvPr id="42" name="Oval 35">
                <a:extLst>
                  <a:ext uri="{FF2B5EF4-FFF2-40B4-BE49-F238E27FC236}">
                    <a16:creationId xmlns:a16="http://schemas.microsoft.com/office/drawing/2014/main" id="{A5A0086B-23B4-4641-AD42-B6DE8820D26E}"/>
                  </a:ext>
                </a:extLst>
              </p:cNvPr>
              <p:cNvSpPr>
                <a:spLocks noRot="1" noChangeAspect="1" noMove="1" noResize="1" noEditPoints="1" noAdjustHandles="1" noChangeArrowheads="1" noChangeShapeType="1" noTextEdit="1"/>
              </p:cNvSpPr>
              <p:nvPr/>
            </p:nvSpPr>
            <p:spPr>
              <a:xfrm>
                <a:off x="5267565" y="5012821"/>
                <a:ext cx="561407" cy="545183"/>
              </a:xfrm>
              <a:prstGeom prst="ellipse">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35">
                <a:extLst>
                  <a:ext uri="{FF2B5EF4-FFF2-40B4-BE49-F238E27FC236}">
                    <a16:creationId xmlns:a16="http://schemas.microsoft.com/office/drawing/2014/main" id="{CF33BE24-D37F-4811-A86B-EEAA1792B71A}"/>
                  </a:ext>
                </a:extLst>
              </p:cNvPr>
              <p:cNvSpPr/>
              <p:nvPr/>
            </p:nvSpPr>
            <p:spPr>
              <a:xfrm>
                <a:off x="8620365" y="6160192"/>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3</m:t>
                          </m:r>
                        </m:sup>
                      </m:sSup>
                    </m:oMath>
                  </m:oMathPara>
                </a14:m>
                <a:endParaRPr lang="ko-KR" altLang="en-US" sz="3000">
                  <a:ln>
                    <a:noFill/>
                  </a:ln>
                  <a:solidFill>
                    <a:schemeClr val="bg1"/>
                  </a:solidFill>
                </a:endParaRPr>
              </a:p>
            </p:txBody>
          </p:sp>
        </mc:Choice>
        <mc:Fallback xmlns="">
          <p:sp>
            <p:nvSpPr>
              <p:cNvPr id="43" name="Oval 35">
                <a:extLst>
                  <a:ext uri="{FF2B5EF4-FFF2-40B4-BE49-F238E27FC236}">
                    <a16:creationId xmlns:a16="http://schemas.microsoft.com/office/drawing/2014/main" id="{CF33BE24-D37F-4811-A86B-EEAA1792B71A}"/>
                  </a:ext>
                </a:extLst>
              </p:cNvPr>
              <p:cNvSpPr>
                <a:spLocks noRot="1" noChangeAspect="1" noMove="1" noResize="1" noEditPoints="1" noAdjustHandles="1" noChangeArrowheads="1" noChangeShapeType="1" noTextEdit="1"/>
              </p:cNvSpPr>
              <p:nvPr/>
            </p:nvSpPr>
            <p:spPr>
              <a:xfrm>
                <a:off x="8620365" y="6160192"/>
                <a:ext cx="561407" cy="545183"/>
              </a:xfrm>
              <a:prstGeom prst="ellipse">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2FA0B07-32EA-4ED9-838C-CDEE2469B206}"/>
                  </a:ext>
                </a:extLst>
              </p:cNvPr>
              <p:cNvSpPr/>
              <p:nvPr/>
            </p:nvSpPr>
            <p:spPr>
              <a:xfrm>
                <a:off x="11177298" y="3851895"/>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44" name="Oval 43">
                <a:extLst>
                  <a:ext uri="{FF2B5EF4-FFF2-40B4-BE49-F238E27FC236}">
                    <a16:creationId xmlns:a16="http://schemas.microsoft.com/office/drawing/2014/main" id="{32FA0B07-32EA-4ED9-838C-CDEE2469B206}"/>
                  </a:ext>
                </a:extLst>
              </p:cNvPr>
              <p:cNvSpPr>
                <a:spLocks noRot="1" noChangeAspect="1" noMove="1" noResize="1" noEditPoints="1" noAdjustHandles="1" noChangeArrowheads="1" noChangeShapeType="1" noTextEdit="1"/>
              </p:cNvSpPr>
              <p:nvPr/>
            </p:nvSpPr>
            <p:spPr>
              <a:xfrm>
                <a:off x="11177298" y="3851895"/>
                <a:ext cx="561407" cy="545183"/>
              </a:xfrm>
              <a:prstGeom prst="ellipse">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CF6CC29E-5E78-4C15-AFAC-0773DFAB9D57}"/>
                  </a:ext>
                </a:extLst>
              </p:cNvPr>
              <p:cNvSpPr/>
              <p:nvPr/>
            </p:nvSpPr>
            <p:spPr>
              <a:xfrm>
                <a:off x="8132982" y="2193993"/>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45" name="Oval 44">
                <a:extLst>
                  <a:ext uri="{FF2B5EF4-FFF2-40B4-BE49-F238E27FC236}">
                    <a16:creationId xmlns:a16="http://schemas.microsoft.com/office/drawing/2014/main" id="{CF6CC29E-5E78-4C15-AFAC-0773DFAB9D57}"/>
                  </a:ext>
                </a:extLst>
              </p:cNvPr>
              <p:cNvSpPr>
                <a:spLocks noRot="1" noChangeAspect="1" noMove="1" noResize="1" noEditPoints="1" noAdjustHandles="1" noChangeArrowheads="1" noChangeShapeType="1" noTextEdit="1"/>
              </p:cNvSpPr>
              <p:nvPr/>
            </p:nvSpPr>
            <p:spPr>
              <a:xfrm>
                <a:off x="8132982" y="2193993"/>
                <a:ext cx="561407" cy="545183"/>
              </a:xfrm>
              <a:prstGeom prst="ellipse">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E487D6C1-3C9E-41E4-92E8-F7F84C61CB6D}"/>
                  </a:ext>
                </a:extLst>
              </p:cNvPr>
              <p:cNvSpPr/>
              <p:nvPr/>
            </p:nvSpPr>
            <p:spPr>
              <a:xfrm>
                <a:off x="7154335" y="4122024"/>
                <a:ext cx="594434" cy="60590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47" name="Oval 46">
                <a:extLst>
                  <a:ext uri="{FF2B5EF4-FFF2-40B4-BE49-F238E27FC236}">
                    <a16:creationId xmlns:a16="http://schemas.microsoft.com/office/drawing/2014/main" id="{E487D6C1-3C9E-41E4-92E8-F7F84C61CB6D}"/>
                  </a:ext>
                </a:extLst>
              </p:cNvPr>
              <p:cNvSpPr>
                <a:spLocks noRot="1" noChangeAspect="1" noMove="1" noResize="1" noEditPoints="1" noAdjustHandles="1" noChangeArrowheads="1" noChangeShapeType="1" noTextEdit="1"/>
              </p:cNvSpPr>
              <p:nvPr/>
            </p:nvSpPr>
            <p:spPr>
              <a:xfrm>
                <a:off x="7154335" y="4122024"/>
                <a:ext cx="594434" cy="605909"/>
              </a:xfrm>
              <a:prstGeom prst="ellipse">
                <a:avLst/>
              </a:prstGeom>
              <a:blipFill>
                <a:blip r:embed="rId10"/>
                <a:stretch>
                  <a:fillRect/>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3629885F-F7F5-4FDA-AF8F-680D3CCE3E42}"/>
              </a:ext>
            </a:extLst>
          </p:cNvPr>
          <p:cNvCxnSpPr>
            <a:cxnSpLocks/>
            <a:stCxn id="44" idx="2"/>
            <a:endCxn id="47" idx="6"/>
          </p:cNvCxnSpPr>
          <p:nvPr/>
        </p:nvCxnSpPr>
        <p:spPr>
          <a:xfrm flipH="1">
            <a:off x="7748769" y="4124487"/>
            <a:ext cx="3428529" cy="300492"/>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5C79904-2E45-411E-9B96-5B5CCEB8D77C}"/>
              </a:ext>
            </a:extLst>
          </p:cNvPr>
          <p:cNvCxnSpPr>
            <a:cxnSpLocks/>
            <a:stCxn id="43" idx="1"/>
            <a:endCxn id="47" idx="5"/>
          </p:cNvCxnSpPr>
          <p:nvPr/>
        </p:nvCxnSpPr>
        <p:spPr>
          <a:xfrm flipH="1" flipV="1">
            <a:off x="7661716" y="4639200"/>
            <a:ext cx="1040865" cy="1600832"/>
          </a:xfrm>
          <a:prstGeom prst="straightConnector1">
            <a:avLst/>
          </a:prstGeom>
          <a:ln w="762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직사각형 37">
                <a:extLst>
                  <a:ext uri="{FF2B5EF4-FFF2-40B4-BE49-F238E27FC236}">
                    <a16:creationId xmlns:a16="http://schemas.microsoft.com/office/drawing/2014/main" id="{F990BDF8-D163-4261-AEBB-2D2AFEA01FC1}"/>
                  </a:ext>
                </a:extLst>
              </p:cNvPr>
              <p:cNvSpPr/>
              <p:nvPr/>
            </p:nvSpPr>
            <p:spPr>
              <a:xfrm>
                <a:off x="7953955" y="3252466"/>
                <a:ext cx="671017"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3000" i="1" smtClean="0">
                              <a:latin typeface="Cambria Math" panose="02040503050406030204" pitchFamily="18" charset="0"/>
                            </a:rPr>
                          </m:ctrlPr>
                        </m:sSubPr>
                        <m:e>
                          <m:r>
                            <a:rPr lang="ko-KR" altLang="en-US" sz="3000" i="1">
                              <a:latin typeface="Cambria Math" panose="02040503050406030204" pitchFamily="18" charset="0"/>
                            </a:rPr>
                            <m:t>𝛼</m:t>
                          </m:r>
                        </m:e>
                        <m:sub>
                          <m:r>
                            <a:rPr lang="en-US" altLang="ko-KR" sz="3000" b="0" i="1" smtClean="0">
                              <a:latin typeface="Cambria Math" panose="02040503050406030204" pitchFamily="18" charset="0"/>
                            </a:rPr>
                            <m:t>1</m:t>
                          </m:r>
                        </m:sub>
                      </m:sSub>
                    </m:oMath>
                  </m:oMathPara>
                </a14:m>
                <a:endParaRPr lang="ko-KR" altLang="en-US" sz="3000"/>
              </a:p>
            </p:txBody>
          </p:sp>
        </mc:Choice>
        <mc:Fallback xmlns="">
          <p:sp>
            <p:nvSpPr>
              <p:cNvPr id="52" name="직사각형 37">
                <a:extLst>
                  <a:ext uri="{FF2B5EF4-FFF2-40B4-BE49-F238E27FC236}">
                    <a16:creationId xmlns:a16="http://schemas.microsoft.com/office/drawing/2014/main" id="{F990BDF8-D163-4261-AEBB-2D2AFEA01FC1}"/>
                  </a:ext>
                </a:extLst>
              </p:cNvPr>
              <p:cNvSpPr>
                <a:spLocks noRot="1" noChangeAspect="1" noMove="1" noResize="1" noEditPoints="1" noAdjustHandles="1" noChangeArrowheads="1" noChangeShapeType="1" noTextEdit="1"/>
              </p:cNvSpPr>
              <p:nvPr/>
            </p:nvSpPr>
            <p:spPr>
              <a:xfrm>
                <a:off x="7953955" y="3252466"/>
                <a:ext cx="671017" cy="5539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직사각형 37">
                <a:extLst>
                  <a:ext uri="{FF2B5EF4-FFF2-40B4-BE49-F238E27FC236}">
                    <a16:creationId xmlns:a16="http://schemas.microsoft.com/office/drawing/2014/main" id="{D226E3B4-C7CB-4851-8B8B-03EFD39526CF}"/>
                  </a:ext>
                </a:extLst>
              </p:cNvPr>
              <p:cNvSpPr/>
              <p:nvPr/>
            </p:nvSpPr>
            <p:spPr>
              <a:xfrm>
                <a:off x="9232422" y="4209198"/>
                <a:ext cx="689548"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3000" i="1" smtClean="0">
                              <a:latin typeface="Cambria Math" panose="02040503050406030204" pitchFamily="18" charset="0"/>
                            </a:rPr>
                          </m:ctrlPr>
                        </m:sSubPr>
                        <m:e>
                          <m:r>
                            <a:rPr lang="ko-KR" altLang="en-US" sz="3000" i="1">
                              <a:latin typeface="Cambria Math" panose="02040503050406030204" pitchFamily="18" charset="0"/>
                            </a:rPr>
                            <m:t>𝛼</m:t>
                          </m:r>
                        </m:e>
                        <m:sub>
                          <m:r>
                            <a:rPr lang="en-US" altLang="ko-KR" sz="3000" b="0" i="1" smtClean="0">
                              <a:latin typeface="Cambria Math" panose="02040503050406030204" pitchFamily="18" charset="0"/>
                            </a:rPr>
                            <m:t>2</m:t>
                          </m:r>
                        </m:sub>
                      </m:sSub>
                    </m:oMath>
                  </m:oMathPara>
                </a14:m>
                <a:endParaRPr lang="ko-KR" altLang="en-US" sz="3000"/>
              </a:p>
            </p:txBody>
          </p:sp>
        </mc:Choice>
        <mc:Fallback xmlns="">
          <p:sp>
            <p:nvSpPr>
              <p:cNvPr id="53" name="직사각형 37">
                <a:extLst>
                  <a:ext uri="{FF2B5EF4-FFF2-40B4-BE49-F238E27FC236}">
                    <a16:creationId xmlns:a16="http://schemas.microsoft.com/office/drawing/2014/main" id="{D226E3B4-C7CB-4851-8B8B-03EFD39526CF}"/>
                  </a:ext>
                </a:extLst>
              </p:cNvPr>
              <p:cNvSpPr>
                <a:spLocks noRot="1" noChangeAspect="1" noMove="1" noResize="1" noEditPoints="1" noAdjustHandles="1" noChangeArrowheads="1" noChangeShapeType="1" noTextEdit="1"/>
              </p:cNvSpPr>
              <p:nvPr/>
            </p:nvSpPr>
            <p:spPr>
              <a:xfrm>
                <a:off x="9232422" y="4209198"/>
                <a:ext cx="689548" cy="55399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직사각형 37">
                <a:extLst>
                  <a:ext uri="{FF2B5EF4-FFF2-40B4-BE49-F238E27FC236}">
                    <a16:creationId xmlns:a16="http://schemas.microsoft.com/office/drawing/2014/main" id="{785D609E-4A43-4AF2-B9A2-61EFC51D4296}"/>
                  </a:ext>
                </a:extLst>
              </p:cNvPr>
              <p:cNvSpPr/>
              <p:nvPr/>
            </p:nvSpPr>
            <p:spPr>
              <a:xfrm>
                <a:off x="8165623" y="5013530"/>
                <a:ext cx="689548"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3000" i="1" smtClean="0">
                              <a:latin typeface="Cambria Math" panose="02040503050406030204" pitchFamily="18" charset="0"/>
                            </a:rPr>
                          </m:ctrlPr>
                        </m:sSubPr>
                        <m:e>
                          <m:r>
                            <a:rPr lang="ko-KR" altLang="en-US" sz="3000" i="1">
                              <a:latin typeface="Cambria Math" panose="02040503050406030204" pitchFamily="18" charset="0"/>
                            </a:rPr>
                            <m:t>𝛼</m:t>
                          </m:r>
                        </m:e>
                        <m:sub>
                          <m:r>
                            <a:rPr lang="en-US" altLang="ko-KR" sz="3000" b="0" i="1" smtClean="0">
                              <a:latin typeface="Cambria Math" panose="02040503050406030204" pitchFamily="18" charset="0"/>
                            </a:rPr>
                            <m:t>3</m:t>
                          </m:r>
                        </m:sub>
                      </m:sSub>
                    </m:oMath>
                  </m:oMathPara>
                </a14:m>
                <a:endParaRPr lang="ko-KR" altLang="en-US" sz="3000"/>
              </a:p>
            </p:txBody>
          </p:sp>
        </mc:Choice>
        <mc:Fallback xmlns="">
          <p:sp>
            <p:nvSpPr>
              <p:cNvPr id="54" name="직사각형 37">
                <a:extLst>
                  <a:ext uri="{FF2B5EF4-FFF2-40B4-BE49-F238E27FC236}">
                    <a16:creationId xmlns:a16="http://schemas.microsoft.com/office/drawing/2014/main" id="{785D609E-4A43-4AF2-B9A2-61EFC51D4296}"/>
                  </a:ext>
                </a:extLst>
              </p:cNvPr>
              <p:cNvSpPr>
                <a:spLocks noRot="1" noChangeAspect="1" noMove="1" noResize="1" noEditPoints="1" noAdjustHandles="1" noChangeArrowheads="1" noChangeShapeType="1" noTextEdit="1"/>
              </p:cNvSpPr>
              <p:nvPr/>
            </p:nvSpPr>
            <p:spPr>
              <a:xfrm>
                <a:off x="8165623" y="5013530"/>
                <a:ext cx="689548" cy="55399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직사각형 37">
                <a:extLst>
                  <a:ext uri="{FF2B5EF4-FFF2-40B4-BE49-F238E27FC236}">
                    <a16:creationId xmlns:a16="http://schemas.microsoft.com/office/drawing/2014/main" id="{D536C62D-A5D6-4395-B0EA-30F0DD36A05F}"/>
                  </a:ext>
                </a:extLst>
              </p:cNvPr>
              <p:cNvSpPr/>
              <p:nvPr/>
            </p:nvSpPr>
            <p:spPr>
              <a:xfrm>
                <a:off x="6421491" y="4818797"/>
                <a:ext cx="689548"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3000" i="1" smtClean="0">
                              <a:latin typeface="Cambria Math" panose="02040503050406030204" pitchFamily="18" charset="0"/>
                            </a:rPr>
                          </m:ctrlPr>
                        </m:sSubPr>
                        <m:e>
                          <m:r>
                            <a:rPr lang="ko-KR" altLang="en-US" sz="3000" i="1">
                              <a:latin typeface="Cambria Math" panose="02040503050406030204" pitchFamily="18" charset="0"/>
                            </a:rPr>
                            <m:t>𝛼</m:t>
                          </m:r>
                        </m:e>
                        <m:sub>
                          <m:r>
                            <a:rPr lang="en-US" altLang="ko-KR" sz="3000" b="0" i="1" smtClean="0">
                              <a:latin typeface="Cambria Math" panose="02040503050406030204" pitchFamily="18" charset="0"/>
                            </a:rPr>
                            <m:t>4</m:t>
                          </m:r>
                        </m:sub>
                      </m:sSub>
                    </m:oMath>
                  </m:oMathPara>
                </a14:m>
                <a:endParaRPr lang="ko-KR" altLang="en-US" sz="3000"/>
              </a:p>
            </p:txBody>
          </p:sp>
        </mc:Choice>
        <mc:Fallback xmlns="">
          <p:sp>
            <p:nvSpPr>
              <p:cNvPr id="55" name="직사각형 37">
                <a:extLst>
                  <a:ext uri="{FF2B5EF4-FFF2-40B4-BE49-F238E27FC236}">
                    <a16:creationId xmlns:a16="http://schemas.microsoft.com/office/drawing/2014/main" id="{D536C62D-A5D6-4395-B0EA-30F0DD36A05F}"/>
                  </a:ext>
                </a:extLst>
              </p:cNvPr>
              <p:cNvSpPr>
                <a:spLocks noRot="1" noChangeAspect="1" noMove="1" noResize="1" noEditPoints="1" noAdjustHandles="1" noChangeArrowheads="1" noChangeShapeType="1" noTextEdit="1"/>
              </p:cNvSpPr>
              <p:nvPr/>
            </p:nvSpPr>
            <p:spPr>
              <a:xfrm>
                <a:off x="6421491" y="4818797"/>
                <a:ext cx="689548" cy="553998"/>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033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24A3E62A-9CB3-4827-BA48-09D44E4BF094}"/>
                  </a:ext>
                </a:extLst>
              </p:cNvPr>
              <p:cNvSpPr/>
              <p:nvPr/>
            </p:nvSpPr>
            <p:spPr>
              <a:xfrm>
                <a:off x="7154335" y="4122025"/>
                <a:ext cx="594434" cy="605909"/>
              </a:xfrm>
              <a:prstGeom prst="ellipse">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53" name="Oval 52">
                <a:extLst>
                  <a:ext uri="{FF2B5EF4-FFF2-40B4-BE49-F238E27FC236}">
                    <a16:creationId xmlns:a16="http://schemas.microsoft.com/office/drawing/2014/main" id="{24A3E62A-9CB3-4827-BA48-09D44E4BF094}"/>
                  </a:ext>
                </a:extLst>
              </p:cNvPr>
              <p:cNvSpPr>
                <a:spLocks noRot="1" noChangeAspect="1" noMove="1" noResize="1" noEditPoints="1" noAdjustHandles="1" noChangeArrowheads="1" noChangeShapeType="1" noTextEdit="1"/>
              </p:cNvSpPr>
              <p:nvPr/>
            </p:nvSpPr>
            <p:spPr>
              <a:xfrm>
                <a:off x="7154335" y="4122025"/>
                <a:ext cx="594434" cy="605909"/>
              </a:xfrm>
              <a:prstGeom prst="ellipse">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625324"/>
              </a:xfrm>
            </p:spPr>
            <p:txBody>
              <a:bodyPr>
                <a:normAutofit/>
              </a:bodyPr>
              <a:lstStyle/>
              <a:p>
                <a:pPr marL="0" indent="0">
                  <a:buNone/>
                </a:pPr>
                <a:r>
                  <a:rPr lang="en-US" altLang="ko-KR"/>
                  <a:t>Applying manifold denoising on </a:t>
                </a:r>
                <a14:m>
                  <m:oMath xmlns:m="http://schemas.openxmlformats.org/officeDocument/2006/math">
                    <m:d>
                      <m:dPr>
                        <m:begChr m:val="{"/>
                        <m:endChr m:val="}"/>
                        <m:ctrlPr>
                          <a:rPr lang="en-US" altLang="ko-KR" i="1" smtClean="0">
                            <a:latin typeface="Cambria Math" panose="02040503050406030204" pitchFamily="18" charset="0"/>
                            <a:cs typeface="Times New Roman" panose="02020603050405020304" pitchFamily="18" charset="0"/>
                          </a:rPr>
                        </m:ctrlPr>
                      </m:dPr>
                      <m:e>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i="1">
                                <a:latin typeface="Cambria Math" panose="02040503050406030204" pitchFamily="18" charset="0"/>
                                <a:cs typeface="Times New Roman" panose="02020603050405020304" pitchFamily="18" charset="0"/>
                              </a:rPr>
                              <m:t>𝐼</m:t>
                            </m:r>
                          </m:sup>
                        </m:sSup>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ko-KR" altLang="en-US"/>
                  <a:t> </a:t>
                </a:r>
                <a:r>
                  <a:rPr lang="en-US" altLang="ko-KR"/>
                  <a:t>via an iterative algorithm:</a:t>
                </a:r>
                <a:endParaRPr lang="en-US" altLang="ko-KR" b="1">
                  <a:latin typeface="Cambria Math" panose="02040503050406030204" pitchFamily="18" charset="0"/>
                  <a:cs typeface="Times New Roman" panose="02020603050405020304" pitchFamily="18" charset="0"/>
                </a:endParaRP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625324"/>
              </a:xfrm>
              <a:blipFill>
                <a:blip r:embed="rId4"/>
                <a:stretch>
                  <a:fillRect l="-1105" t="-15534" b="-3883"/>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Our TUPI algorithm</a:t>
            </a:r>
            <a:endParaRPr lang="ko-KR" alt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824DC9A-41DB-457A-AB13-3B735B5B2FCB}"/>
                  </a:ext>
                </a:extLst>
              </p:cNvPr>
              <p:cNvSpPr txBox="1"/>
              <p:nvPr/>
            </p:nvSpPr>
            <p:spPr>
              <a:xfrm>
                <a:off x="0" y="1811867"/>
                <a:ext cx="7848600" cy="1100558"/>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altLang="ko-KR" sz="2400" b="1" i="1" smtClean="0">
                              <a:latin typeface="Cambria Math" panose="02040503050406030204" pitchFamily="18" charset="0"/>
                              <a:cs typeface="Times New Roman" panose="02020603050405020304" pitchFamily="18" charset="0"/>
                            </a:rPr>
                          </m:ctrlPr>
                        </m:sSupPr>
                        <m:e>
                          <m:r>
                            <a:rPr lang="en-US" altLang="ko-KR" sz="2400" b="1" smtClean="0">
                              <a:latin typeface="Cambria Math" panose="02040503050406030204" pitchFamily="18" charset="0"/>
                              <a:cs typeface="Times New Roman" panose="02020603050405020304" pitchFamily="18" charset="0"/>
                            </a:rPr>
                            <m:t>𝐟</m:t>
                          </m:r>
                        </m:e>
                        <m:sup>
                          <m:r>
                            <a:rPr lang="en-US" altLang="ko-KR" sz="2400" b="0" i="1" smtClean="0">
                              <a:latin typeface="Cambria Math" panose="02040503050406030204" pitchFamily="18" charset="0"/>
                              <a:cs typeface="Times New Roman" panose="02020603050405020304" pitchFamily="18" charset="0"/>
                            </a:rPr>
                            <m:t>𝑂</m:t>
                          </m:r>
                        </m:sup>
                      </m:sSup>
                      <m:d>
                        <m:dPr>
                          <m:ctrlPr>
                            <a:rPr lang="en-US" altLang="ko-KR" sz="2400" b="0" i="1" smtClean="0">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r>
                            <a:rPr lang="en-US" altLang="ko-KR" sz="2400" i="1">
                              <a:latin typeface="Cambria Math" panose="02040503050406030204" pitchFamily="18" charset="0"/>
                              <a:ea typeface="Cambria Math" panose="02040503050406030204" pitchFamily="18" charset="0"/>
                            </a:rPr>
                            <m:t>+1</m:t>
                          </m:r>
                        </m:e>
                      </m:d>
                      <m:r>
                        <a:rPr lang="en-US" altLang="ko-KR" sz="2400" b="0" i="1" smtClean="0">
                          <a:latin typeface="Cambria Math" panose="02040503050406030204" pitchFamily="18" charset="0"/>
                          <a:ea typeface="Cambria Math" panose="02040503050406030204" pitchFamily="18" charset="0"/>
                        </a:rPr>
                        <m:t>=</m:t>
                      </m:r>
                      <m:sSub>
                        <m:sSubPr>
                          <m:ctrlPr>
                            <a:rPr lang="en-US" altLang="ko-KR" sz="2400" b="0" i="1" smtClean="0">
                              <a:latin typeface="Cambria Math" panose="02040503050406030204" pitchFamily="18" charset="0"/>
                              <a:ea typeface="Cambria Math" panose="02040503050406030204" pitchFamily="18" charset="0"/>
                            </a:rPr>
                          </m:ctrlPr>
                        </m:sSubPr>
                        <m:e>
                          <m:r>
                            <m:rPr>
                              <m:sty m:val="p"/>
                            </m:rPr>
                            <a:rPr lang="en-US" altLang="ko-KR" sz="2400">
                              <a:latin typeface="Cambria Math" panose="02040503050406030204" pitchFamily="18" charset="0"/>
                              <a:ea typeface="Cambria Math" panose="02040503050406030204" pitchFamily="18" charset="0"/>
                            </a:rPr>
                            <m:t>argm</m:t>
                          </m:r>
                          <m:r>
                            <m:rPr>
                              <m:sty m:val="p"/>
                            </m:rPr>
                            <a:rPr lang="en-US" altLang="ko-KR" sz="2400" b="0" i="0" smtClean="0">
                              <a:latin typeface="Cambria Math" panose="02040503050406030204" pitchFamily="18" charset="0"/>
                              <a:ea typeface="Cambria Math" panose="02040503050406030204" pitchFamily="18" charset="0"/>
                            </a:rPr>
                            <m:t>ax</m:t>
                          </m:r>
                        </m:e>
                        <m:sub>
                          <m:r>
                            <a:rPr lang="en-US" altLang="ko-KR" sz="2400" b="1">
                              <a:latin typeface="Cambria Math" panose="02040503050406030204" pitchFamily="18" charset="0"/>
                              <a:cs typeface="Times New Roman" panose="02020603050405020304" pitchFamily="18" charset="0"/>
                            </a:rPr>
                            <m:t>𝐟</m:t>
                          </m:r>
                        </m:sub>
                      </m:sSub>
                      <m:r>
                        <a:rPr lang="en-US" altLang="ko-KR" sz="2400" b="0" i="0" smtClean="0">
                          <a:latin typeface="Cambria Math" panose="02040503050406030204" pitchFamily="18" charset="0"/>
                          <a:ea typeface="Cambria Math" panose="02040503050406030204" pitchFamily="18" charset="0"/>
                        </a:rPr>
                        <m:t> </m:t>
                      </m:r>
                      <m:sSup>
                        <m:sSupPr>
                          <m:ctrlPr>
                            <a:rPr lang="en-US" altLang="ko-KR" sz="2400" b="0" i="1" smtClean="0">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b="0" i="1" smtClean="0">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d>
                                <m:dPr>
                                  <m:ctrlPr>
                                    <a:rPr lang="en-US" altLang="ko-KR" sz="2400"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d>
                        </m:e>
                        <m:sup>
                          <m:r>
                            <a:rPr lang="en-US" altLang="ko-KR" sz="2400" b="0" i="1" smtClean="0">
                              <a:latin typeface="Cambria Math" panose="02040503050406030204" pitchFamily="18" charset="0"/>
                              <a:ea typeface="Cambria Math" panose="02040503050406030204" pitchFamily="18" charset="0"/>
                            </a:rPr>
                            <m:t>2</m:t>
                          </m:r>
                        </m:sup>
                      </m:sSup>
                      <m:r>
                        <a:rPr lang="en-US" altLang="ko-KR" sz="2400" b="0" i="1" smtClean="0">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naryPr>
                        <m:sub>
                          <m:r>
                            <m:rPr>
                              <m:brk m:alnAt="23"/>
                            </m:r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𝑖</m:t>
                          </m:r>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=1</m:t>
                          </m:r>
                        </m:sub>
                        <m:sup>
                          <m: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t>𝑚</m:t>
                          </m:r>
                        </m:sup>
                        <m:e>
                          <m:sSub>
                            <m:sSubPr>
                              <m:ctrlPr>
                                <a:rPr lang="en-US" altLang="ko-KR" sz="2400"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sz="2400"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sz="2400"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sz="2400" b="1"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𝑡</m:t>
                              </m:r>
                            </m:e>
                          </m:d>
                        </m:e>
                      </m:nary>
                      <m:sSup>
                        <m:sSupPr>
                          <m:ctrlPr>
                            <a:rPr lang="en-US" altLang="ko-KR" sz="2400" i="1">
                              <a:latin typeface="Cambria Math" panose="02040503050406030204" pitchFamily="18" charset="0"/>
                              <a:ea typeface="Cambria Math" panose="02040503050406030204" pitchFamily="18" charset="0"/>
                            </a:rPr>
                          </m:ctrlPr>
                        </m:sSupPr>
                        <m:e>
                          <m:d>
                            <m:dPr>
                              <m:begChr m:val="⟨"/>
                              <m:endChr m:val="⟩"/>
                              <m:ctrlPr>
                                <a:rPr lang="en-US" altLang="ko-KR" sz="2400" i="1">
                                  <a:latin typeface="Cambria Math" panose="02040503050406030204" pitchFamily="18" charset="0"/>
                                  <a:ea typeface="Cambria Math" panose="02040503050406030204" pitchFamily="18" charset="0"/>
                                </a:rPr>
                              </m:ctrlPr>
                            </m:dPr>
                            <m:e>
                              <m:sSub>
                                <m:sSubPr>
                                  <m:ctrlPr>
                                    <a:rPr lang="en-US" altLang="ko-KR" sz="2400" b="1" i="1">
                                      <a:latin typeface="Cambria Math" panose="02040503050406030204" pitchFamily="18" charset="0"/>
                                    </a:rPr>
                                  </m:ctrlPr>
                                </m:sSubPr>
                                <m:e>
                                  <m:acc>
                                    <m:accPr>
                                      <m:chr m:val="̃"/>
                                      <m:ctrlPr>
                                        <a:rPr lang="en-US" altLang="ko-KR" sz="2400" b="1" i="1">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1">
                                      <a:latin typeface="Cambria Math" panose="02040503050406030204" pitchFamily="18" charset="0"/>
                                    </a:rPr>
                                    <m:t>𝐟</m:t>
                                  </m:r>
                                </m:sub>
                              </m:sSub>
                              <m:r>
                                <a:rPr lang="en-US" altLang="ko-KR" sz="2400" i="1">
                                  <a:latin typeface="Cambria Math" panose="02040503050406030204" pitchFamily="18" charset="0"/>
                                </a:rPr>
                                <m:t>,</m:t>
                              </m:r>
                              <m:sSub>
                                <m:sSubPr>
                                  <m:ctrlPr>
                                    <a:rPr lang="en-US" altLang="ko-KR" sz="2400" b="1" i="1">
                                      <a:latin typeface="Cambria Math" panose="02040503050406030204" pitchFamily="18" charset="0"/>
                                    </a:rPr>
                                  </m:ctrlPr>
                                </m:sSubPr>
                                <m:e>
                                  <m:acc>
                                    <m:accPr>
                                      <m:chr m:val="̃"/>
                                      <m:ctrlPr>
                                        <a:rPr lang="en-US" altLang="ko-KR" sz="2400" b="1" i="1" smtClean="0">
                                          <a:latin typeface="Cambria Math" panose="02040503050406030204" pitchFamily="18" charset="0"/>
                                          <a:cs typeface="Times New Roman" panose="02020603050405020304" pitchFamily="18" charset="0"/>
                                        </a:rPr>
                                      </m:ctrlPr>
                                    </m:accPr>
                                    <m:e>
                                      <m:r>
                                        <a:rPr lang="en-US" altLang="ko-KR" sz="2400" b="1">
                                          <a:latin typeface="Cambria Math" panose="02040503050406030204" pitchFamily="18" charset="0"/>
                                        </a:rPr>
                                        <m:t>𝐊</m:t>
                                      </m:r>
                                    </m:e>
                                  </m:acc>
                                </m:e>
                                <m:sub>
                                  <m:r>
                                    <a:rPr lang="en-US" altLang="ko-KR" sz="2400" b="0" i="1" smtClean="0">
                                      <a:latin typeface="Cambria Math" panose="02040503050406030204" pitchFamily="18" charset="0"/>
                                    </a:rPr>
                                    <m:t>𝑖</m:t>
                                  </m:r>
                                </m:sub>
                              </m:sSub>
                            </m:e>
                          </m:d>
                        </m:e>
                        <m:sup>
                          <m:r>
                            <a:rPr lang="en-US" altLang="ko-KR" sz="2400" i="1">
                              <a:latin typeface="Cambria Math" panose="02040503050406030204" pitchFamily="18" charset="0"/>
                              <a:ea typeface="Cambria Math" panose="02040503050406030204" pitchFamily="18" charset="0"/>
                            </a:rPr>
                            <m:t>2</m:t>
                          </m:r>
                        </m:sup>
                      </m:sSup>
                    </m:oMath>
                  </m:oMathPara>
                </a14:m>
                <a:endParaRPr lang="en-US" altLang="ko-KR" sz="2400"/>
              </a:p>
            </p:txBody>
          </p:sp>
        </mc:Choice>
        <mc:Fallback xmlns="">
          <p:sp>
            <p:nvSpPr>
              <p:cNvPr id="38" name="TextBox 37">
                <a:extLst>
                  <a:ext uri="{FF2B5EF4-FFF2-40B4-BE49-F238E27FC236}">
                    <a16:creationId xmlns:a16="http://schemas.microsoft.com/office/drawing/2014/main" id="{F824DC9A-41DB-457A-AB13-3B735B5B2FCB}"/>
                  </a:ext>
                </a:extLst>
              </p:cNvPr>
              <p:cNvSpPr txBox="1">
                <a:spLocks noRot="1" noChangeAspect="1" noMove="1" noResize="1" noEditPoints="1" noAdjustHandles="1" noChangeArrowheads="1" noChangeShapeType="1" noTextEdit="1"/>
              </p:cNvSpPr>
              <p:nvPr/>
            </p:nvSpPr>
            <p:spPr>
              <a:xfrm>
                <a:off x="0" y="1811867"/>
                <a:ext cx="7848600" cy="110055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67F894ED-0D48-4828-81CE-B7A9D1CD3614}"/>
                  </a:ext>
                </a:extLst>
              </p:cNvPr>
              <p:cNvSpPr/>
              <p:nvPr/>
            </p:nvSpPr>
            <p:spPr>
              <a:xfrm>
                <a:off x="6172201" y="3868024"/>
                <a:ext cx="594434" cy="605909"/>
              </a:xfrm>
              <a:prstGeom prst="ellipse">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41" name="Oval 40">
                <a:extLst>
                  <a:ext uri="{FF2B5EF4-FFF2-40B4-BE49-F238E27FC236}">
                    <a16:creationId xmlns:a16="http://schemas.microsoft.com/office/drawing/2014/main" id="{67F894ED-0D48-4828-81CE-B7A9D1CD3614}"/>
                  </a:ext>
                </a:extLst>
              </p:cNvPr>
              <p:cNvSpPr>
                <a:spLocks noRot="1" noChangeAspect="1" noMove="1" noResize="1" noEditPoints="1" noAdjustHandles="1" noChangeArrowheads="1" noChangeShapeType="1" noTextEdit="1"/>
              </p:cNvSpPr>
              <p:nvPr/>
            </p:nvSpPr>
            <p:spPr>
              <a:xfrm>
                <a:off x="6172201" y="3868024"/>
                <a:ext cx="594434" cy="605909"/>
              </a:xfrm>
              <a:prstGeom prst="ellipse">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35">
                <a:extLst>
                  <a:ext uri="{FF2B5EF4-FFF2-40B4-BE49-F238E27FC236}">
                    <a16:creationId xmlns:a16="http://schemas.microsoft.com/office/drawing/2014/main" id="{3613BA67-9EB0-4C71-9296-AFF64CB6E96B}"/>
                  </a:ext>
                </a:extLst>
              </p:cNvPr>
              <p:cNvSpPr/>
              <p:nvPr/>
            </p:nvSpPr>
            <p:spPr>
              <a:xfrm>
                <a:off x="5267565" y="5012821"/>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4</m:t>
                          </m:r>
                        </m:sup>
                      </m:sSup>
                    </m:oMath>
                  </m:oMathPara>
                </a14:m>
                <a:endParaRPr lang="ko-KR" altLang="en-US" sz="3000">
                  <a:ln>
                    <a:noFill/>
                  </a:ln>
                  <a:solidFill>
                    <a:schemeClr val="bg1"/>
                  </a:solidFill>
                </a:endParaRPr>
              </a:p>
            </p:txBody>
          </p:sp>
        </mc:Choice>
        <mc:Fallback xmlns="">
          <p:sp>
            <p:nvSpPr>
              <p:cNvPr id="42" name="Oval 35">
                <a:extLst>
                  <a:ext uri="{FF2B5EF4-FFF2-40B4-BE49-F238E27FC236}">
                    <a16:creationId xmlns:a16="http://schemas.microsoft.com/office/drawing/2014/main" id="{3613BA67-9EB0-4C71-9296-AFF64CB6E96B}"/>
                  </a:ext>
                </a:extLst>
              </p:cNvPr>
              <p:cNvSpPr>
                <a:spLocks noRot="1" noChangeAspect="1" noMove="1" noResize="1" noEditPoints="1" noAdjustHandles="1" noChangeArrowheads="1" noChangeShapeType="1" noTextEdit="1"/>
              </p:cNvSpPr>
              <p:nvPr/>
            </p:nvSpPr>
            <p:spPr>
              <a:xfrm>
                <a:off x="5267565" y="5012821"/>
                <a:ext cx="561407" cy="545183"/>
              </a:xfrm>
              <a:prstGeom prst="ellipse">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35">
                <a:extLst>
                  <a:ext uri="{FF2B5EF4-FFF2-40B4-BE49-F238E27FC236}">
                    <a16:creationId xmlns:a16="http://schemas.microsoft.com/office/drawing/2014/main" id="{89ACAEBB-FBA2-42D8-B7E1-2FF5205D3D78}"/>
                  </a:ext>
                </a:extLst>
              </p:cNvPr>
              <p:cNvSpPr/>
              <p:nvPr/>
            </p:nvSpPr>
            <p:spPr>
              <a:xfrm>
                <a:off x="8620365" y="6160192"/>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3</m:t>
                          </m:r>
                        </m:sup>
                      </m:sSup>
                    </m:oMath>
                  </m:oMathPara>
                </a14:m>
                <a:endParaRPr lang="ko-KR" altLang="en-US" sz="3000">
                  <a:ln>
                    <a:noFill/>
                  </a:ln>
                  <a:solidFill>
                    <a:schemeClr val="bg1"/>
                  </a:solidFill>
                </a:endParaRPr>
              </a:p>
            </p:txBody>
          </p:sp>
        </mc:Choice>
        <mc:Fallback xmlns="">
          <p:sp>
            <p:nvSpPr>
              <p:cNvPr id="43" name="Oval 35">
                <a:extLst>
                  <a:ext uri="{FF2B5EF4-FFF2-40B4-BE49-F238E27FC236}">
                    <a16:creationId xmlns:a16="http://schemas.microsoft.com/office/drawing/2014/main" id="{89ACAEBB-FBA2-42D8-B7E1-2FF5205D3D78}"/>
                  </a:ext>
                </a:extLst>
              </p:cNvPr>
              <p:cNvSpPr>
                <a:spLocks noRot="1" noChangeAspect="1" noMove="1" noResize="1" noEditPoints="1" noAdjustHandles="1" noChangeArrowheads="1" noChangeShapeType="1" noTextEdit="1"/>
              </p:cNvSpPr>
              <p:nvPr/>
            </p:nvSpPr>
            <p:spPr>
              <a:xfrm>
                <a:off x="8620365" y="6160192"/>
                <a:ext cx="561407" cy="545183"/>
              </a:xfrm>
              <a:prstGeom prst="ellipse">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4A7E095C-473D-4D18-BDAA-D41E70D2C2D2}"/>
                  </a:ext>
                </a:extLst>
              </p:cNvPr>
              <p:cNvSpPr/>
              <p:nvPr/>
            </p:nvSpPr>
            <p:spPr>
              <a:xfrm>
                <a:off x="11177298" y="3851895"/>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44" name="Oval 43">
                <a:extLst>
                  <a:ext uri="{FF2B5EF4-FFF2-40B4-BE49-F238E27FC236}">
                    <a16:creationId xmlns:a16="http://schemas.microsoft.com/office/drawing/2014/main" id="{4A7E095C-473D-4D18-BDAA-D41E70D2C2D2}"/>
                  </a:ext>
                </a:extLst>
              </p:cNvPr>
              <p:cNvSpPr>
                <a:spLocks noRot="1" noChangeAspect="1" noMove="1" noResize="1" noEditPoints="1" noAdjustHandles="1" noChangeArrowheads="1" noChangeShapeType="1" noTextEdit="1"/>
              </p:cNvSpPr>
              <p:nvPr/>
            </p:nvSpPr>
            <p:spPr>
              <a:xfrm>
                <a:off x="11177298" y="3851895"/>
                <a:ext cx="561407" cy="545183"/>
              </a:xfrm>
              <a:prstGeom prst="ellipse">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B7C71970-57E0-4AD5-B908-C7B0295D9CD8}"/>
                  </a:ext>
                </a:extLst>
              </p:cNvPr>
              <p:cNvSpPr/>
              <p:nvPr/>
            </p:nvSpPr>
            <p:spPr>
              <a:xfrm>
                <a:off x="8132982" y="2193993"/>
                <a:ext cx="561407" cy="545183"/>
              </a:xfrm>
              <a:prstGeom prst="ellips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216000" tIns="72000" rtlCol="0" anchor="ctr"/>
              <a:lstStyle/>
              <a:p>
                <a:pPr algn="ctr"/>
                <a14:m>
                  <m:oMathPara xmlns:m="http://schemas.openxmlformats.org/officeDocument/2006/math">
                    <m:oMathParaPr>
                      <m:jc m:val="centerGroup"/>
                    </m:oMathParaPr>
                    <m:oMath xmlns:m="http://schemas.openxmlformats.org/officeDocument/2006/math">
                      <m:sSup>
                        <m:sSupPr>
                          <m:ctrlPr>
                            <a:rPr lang="en-US" altLang="ko-KR" sz="2400" b="1" i="1" smtClean="0">
                              <a:ln>
                                <a:noFill/>
                              </a:ln>
                              <a:solidFill>
                                <a:schemeClr val="bg1"/>
                              </a:solidFill>
                              <a:latin typeface="Cambria Math" panose="02040503050406030204" pitchFamily="18" charset="0"/>
                            </a:rPr>
                          </m:ctrlPr>
                        </m:sSupPr>
                        <m:e>
                          <m:r>
                            <a:rPr lang="en-US" altLang="ko-KR" sz="2400" b="1">
                              <a:ln>
                                <a:noFill/>
                              </a:ln>
                              <a:solidFill>
                                <a:schemeClr val="bg1"/>
                              </a:solidFill>
                              <a:latin typeface="Cambria Math" panose="02040503050406030204" pitchFamily="18" charset="0"/>
                            </a:rPr>
                            <m:t>𝐡</m:t>
                          </m:r>
                        </m:e>
                        <m:sup>
                          <m:r>
                            <a:rPr lang="en-US" altLang="ko-KR" sz="2400" b="0" i="1" smtClean="0">
                              <a:ln>
                                <a:noFill/>
                              </a:ln>
                              <a:solidFill>
                                <a:schemeClr val="bg1"/>
                              </a:solidFill>
                              <a:latin typeface="Cambria Math" panose="02040503050406030204" pitchFamily="18" charset="0"/>
                            </a:rPr>
                            <m:t>2</m:t>
                          </m:r>
                        </m:sup>
                      </m:sSup>
                    </m:oMath>
                  </m:oMathPara>
                </a14:m>
                <a:endParaRPr lang="ko-KR" altLang="en-US" sz="3000">
                  <a:ln>
                    <a:noFill/>
                  </a:ln>
                  <a:solidFill>
                    <a:schemeClr val="bg1"/>
                  </a:solidFill>
                </a:endParaRPr>
              </a:p>
            </p:txBody>
          </p:sp>
        </mc:Choice>
        <mc:Fallback xmlns="">
          <p:sp>
            <p:nvSpPr>
              <p:cNvPr id="45" name="Oval 44">
                <a:extLst>
                  <a:ext uri="{FF2B5EF4-FFF2-40B4-BE49-F238E27FC236}">
                    <a16:creationId xmlns:a16="http://schemas.microsoft.com/office/drawing/2014/main" id="{B7C71970-57E0-4AD5-B908-C7B0295D9CD8}"/>
                  </a:ext>
                </a:extLst>
              </p:cNvPr>
              <p:cNvSpPr>
                <a:spLocks noRot="1" noChangeAspect="1" noMove="1" noResize="1" noEditPoints="1" noAdjustHandles="1" noChangeArrowheads="1" noChangeShapeType="1" noTextEdit="1"/>
              </p:cNvSpPr>
              <p:nvPr/>
            </p:nvSpPr>
            <p:spPr>
              <a:xfrm>
                <a:off x="8132982" y="2193993"/>
                <a:ext cx="561407" cy="545183"/>
              </a:xfrm>
              <a:prstGeom prst="ellipse">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val 45">
                <a:extLst>
                  <a:ext uri="{FF2B5EF4-FFF2-40B4-BE49-F238E27FC236}">
                    <a16:creationId xmlns:a16="http://schemas.microsoft.com/office/drawing/2014/main" id="{7D320950-4B94-4DB9-9904-E82EC69E2A02}"/>
                  </a:ext>
                </a:extLst>
              </p:cNvPr>
              <p:cNvSpPr/>
              <p:nvPr/>
            </p:nvSpPr>
            <p:spPr>
              <a:xfrm>
                <a:off x="8153402" y="4359091"/>
                <a:ext cx="594434" cy="60590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08000" tIns="36000" rIns="0" bIns="0" rtlCol="0" anchor="ctr" anchorCtr="1">
                <a:noAutofit/>
              </a:bodyPr>
              <a:lstStyle/>
              <a:p>
                <a:pPr algn="ctr"/>
                <a14:m>
                  <m:oMathPara xmlns:m="http://schemas.openxmlformats.org/officeDocument/2006/math">
                    <m:oMathParaPr>
                      <m:jc m:val="center"/>
                    </m:oMathParaPr>
                    <m:oMath xmlns:m="http://schemas.openxmlformats.org/officeDocument/2006/math">
                      <m:sSup>
                        <m:sSupPr>
                          <m:ctrlPr>
                            <a:rPr lang="en-US" altLang="ko-KR" sz="2800" b="1" i="1" smtClean="0">
                              <a:ln>
                                <a:noFill/>
                              </a:ln>
                              <a:solidFill>
                                <a:schemeClr val="bg1"/>
                              </a:solidFill>
                              <a:latin typeface="Cambria Math" panose="02040503050406030204" pitchFamily="18" charset="0"/>
                            </a:rPr>
                          </m:ctrlPr>
                        </m:sSupPr>
                        <m:e>
                          <m:r>
                            <a:rPr lang="en-US" altLang="ko-KR" sz="2800" b="1" i="0" smtClean="0">
                              <a:ln>
                                <a:noFill/>
                              </a:ln>
                              <a:solidFill>
                                <a:schemeClr val="bg1"/>
                              </a:solidFill>
                              <a:latin typeface="Cambria Math" panose="02040503050406030204" pitchFamily="18" charset="0"/>
                            </a:rPr>
                            <m:t>𝐟</m:t>
                          </m:r>
                        </m:e>
                        <m:sup>
                          <m:r>
                            <a:rPr lang="en-US" altLang="ko-KR" sz="2800" b="0" i="1" smtClean="0">
                              <a:ln>
                                <a:noFill/>
                              </a:ln>
                              <a:solidFill>
                                <a:schemeClr val="bg1"/>
                              </a:solidFill>
                              <a:latin typeface="Cambria Math" panose="02040503050406030204" pitchFamily="18" charset="0"/>
                            </a:rPr>
                            <m:t>𝑂</m:t>
                          </m:r>
                        </m:sup>
                      </m:sSup>
                    </m:oMath>
                  </m:oMathPara>
                </a14:m>
                <a:endParaRPr lang="ko-KR" altLang="en-US" sz="2800">
                  <a:ln>
                    <a:noFill/>
                  </a:ln>
                  <a:solidFill>
                    <a:schemeClr val="bg1"/>
                  </a:solidFill>
                </a:endParaRPr>
              </a:p>
            </p:txBody>
          </p:sp>
        </mc:Choice>
        <mc:Fallback xmlns="">
          <p:sp>
            <p:nvSpPr>
              <p:cNvPr id="46" name="Oval 45">
                <a:extLst>
                  <a:ext uri="{FF2B5EF4-FFF2-40B4-BE49-F238E27FC236}">
                    <a16:creationId xmlns:a16="http://schemas.microsoft.com/office/drawing/2014/main" id="{7D320950-4B94-4DB9-9904-E82EC69E2A02}"/>
                  </a:ext>
                </a:extLst>
              </p:cNvPr>
              <p:cNvSpPr>
                <a:spLocks noRot="1" noChangeAspect="1" noMove="1" noResize="1" noEditPoints="1" noAdjustHandles="1" noChangeArrowheads="1" noChangeShapeType="1" noTextEdit="1"/>
              </p:cNvSpPr>
              <p:nvPr/>
            </p:nvSpPr>
            <p:spPr>
              <a:xfrm>
                <a:off x="8153402" y="4359091"/>
                <a:ext cx="594434" cy="605909"/>
              </a:xfrm>
              <a:prstGeom prst="ellipse">
                <a:avLst/>
              </a:prstGeom>
              <a:blipFill>
                <a:blip r:embed="rId11"/>
                <a:stretch>
                  <a:fillRect/>
                </a:stretch>
              </a:blipFill>
              <a:ln>
                <a:noFill/>
              </a:ln>
            </p:spPr>
            <p:txBody>
              <a:bodyPr/>
              <a:lstStyle/>
              <a:p>
                <a:r>
                  <a:rPr lang="en-US">
                    <a:noFill/>
                  </a:rPr>
                  <a:t> </a:t>
                </a:r>
              </a:p>
            </p:txBody>
          </p:sp>
        </mc:Fallback>
      </mc:AlternateContent>
      <p:sp>
        <p:nvSpPr>
          <p:cNvPr id="54" name="Arc 53">
            <a:extLst>
              <a:ext uri="{FF2B5EF4-FFF2-40B4-BE49-F238E27FC236}">
                <a16:creationId xmlns:a16="http://schemas.microsoft.com/office/drawing/2014/main" id="{9158AB8B-EB32-4248-8BCD-B2B90C648DEB}"/>
              </a:ext>
            </a:extLst>
          </p:cNvPr>
          <p:cNvSpPr/>
          <p:nvPr/>
        </p:nvSpPr>
        <p:spPr>
          <a:xfrm rot="19890685">
            <a:off x="7501362" y="4114243"/>
            <a:ext cx="869414" cy="803269"/>
          </a:xfrm>
          <a:prstGeom prst="arc">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373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2"/>
                <a:ext cx="11585363" cy="5370813"/>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a:rPr lang="en-US" altLang="ko-KR" b="1" smtClean="0">
                          <a:latin typeface="Cambria Math" panose="02040503050406030204" pitchFamily="18" charset="0"/>
                          <a:cs typeface="Times New Roman" panose="02020603050405020304" pitchFamily="18" charset="0"/>
                        </a:rPr>
                        <m:t>𝐟</m:t>
                      </m:r>
                      <m:d>
                        <m:dPr>
                          <m:ctrlPr>
                            <a:rPr lang="en-US" altLang="ko-KR" b="0" i="1" smtClean="0">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r>
                            <a:rPr lang="en-US" altLang="ko-KR" i="1">
                              <a:latin typeface="Cambria Math" panose="02040503050406030204" pitchFamily="18" charset="0"/>
                              <a:ea typeface="Cambria Math" panose="02040503050406030204" pitchFamily="18" charset="0"/>
                            </a:rPr>
                            <m:t>+1</m:t>
                          </m:r>
                        </m:e>
                      </m:d>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m:rPr>
                              <m:sty m:val="p"/>
                            </m:rPr>
                            <a:rPr lang="en-US" altLang="ko-KR">
                              <a:latin typeface="Cambria Math" panose="02040503050406030204" pitchFamily="18" charset="0"/>
                              <a:ea typeface="Cambria Math" panose="02040503050406030204" pitchFamily="18" charset="0"/>
                            </a:rPr>
                            <m:t>argm</m:t>
                          </m:r>
                          <m:r>
                            <m:rPr>
                              <m:sty m:val="p"/>
                            </m:rPr>
                            <a:rPr lang="en-US" altLang="ko-KR" b="0" i="0" smtClean="0">
                              <a:latin typeface="Cambria Math" panose="02040503050406030204" pitchFamily="18" charset="0"/>
                              <a:ea typeface="Cambria Math" panose="02040503050406030204" pitchFamily="18" charset="0"/>
                            </a:rPr>
                            <m:t>ax</m:t>
                          </m:r>
                        </m:e>
                        <m:sub>
                          <m:r>
                            <a:rPr lang="en-US" altLang="ko-KR" b="1">
                              <a:latin typeface="Cambria Math" panose="02040503050406030204" pitchFamily="18" charset="0"/>
                              <a:cs typeface="Times New Roman" panose="02020603050405020304" pitchFamily="18" charset="0"/>
                            </a:rPr>
                            <m:t>𝐟</m:t>
                          </m:r>
                        </m:sub>
                      </m:sSub>
                      <m:r>
                        <a:rPr lang="en-US" altLang="ko-KR" b="0" i="0" smtClean="0">
                          <a:latin typeface="Cambria Math" panose="02040503050406030204" pitchFamily="18" charset="0"/>
                          <a:ea typeface="Cambria Math" panose="02040503050406030204" pitchFamily="18" charset="0"/>
                        </a:rPr>
                        <m:t> </m:t>
                      </m:r>
                      <m:sSup>
                        <m:sSupPr>
                          <m:ctrlPr>
                            <a:rPr lang="en-US" altLang="ko-KR" b="0" i="1" smtClean="0">
                              <a:latin typeface="Cambria Math" panose="02040503050406030204" pitchFamily="18" charset="0"/>
                              <a:ea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b="1">
                                      <a:latin typeface="Cambria Math" panose="02040503050406030204" pitchFamily="18" charset="0"/>
                                    </a:rPr>
                                    <m:t>𝐟</m:t>
                                  </m:r>
                                </m:sub>
                              </m:sSub>
                              <m:r>
                                <a:rPr lang="en-US" altLang="ko-KR" b="0" i="1" smtClean="0">
                                  <a:latin typeface="Cambria Math" panose="02040503050406030204" pitchFamily="18" charset="0"/>
                                </a:rPr>
                                <m:t>,</m:t>
                              </m:r>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b="1">
                                      <a:latin typeface="Cambria Math" panose="02040503050406030204" pitchFamily="18" charset="0"/>
                                    </a:rPr>
                                    <m:t>𝐟</m:t>
                                  </m:r>
                                </m:sub>
                              </m:sSub>
                              <m:d>
                                <m:dPr>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e>
                          </m:d>
                        </m:e>
                        <m:sup>
                          <m:r>
                            <a:rPr lang="en-US" altLang="ko-KR" b="0" i="1" smtClean="0">
                              <a:latin typeface="Cambria Math" panose="02040503050406030204" pitchFamily="18" charset="0"/>
                              <a:ea typeface="Cambria Math" panose="02040503050406030204" pitchFamily="18" charset="0"/>
                            </a:rPr>
                            <m:t>2</m:t>
                          </m:r>
                        </m:sup>
                      </m:sSup>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altLang="ko-KR" b="0" i="1" smtClean="0">
                              <a:latin typeface="Cambria Math" panose="02040503050406030204" pitchFamily="18" charset="0"/>
                              <a:ea typeface="Cambria Math" panose="02040503050406030204" pitchFamily="18" charset="0"/>
                              <a:sym typeface="Symbol" panose="05050102010706020507" pitchFamily="18" charset="2"/>
                            </a:rPr>
                          </m:ctrlPr>
                        </m:naryPr>
                        <m:sub>
                          <m:r>
                            <m:rPr>
                              <m:brk m:alnAt="23"/>
                            </m:rPr>
                            <a:rPr lang="en-US" altLang="ko-KR" b="0" i="1" smtClean="0">
                              <a:latin typeface="Cambria Math" panose="02040503050406030204" pitchFamily="18" charset="0"/>
                              <a:ea typeface="Cambria Math" panose="02040503050406030204" pitchFamily="18" charset="0"/>
                              <a:sym typeface="Symbol" panose="05050102010706020507" pitchFamily="18" charset="2"/>
                            </a:rPr>
                            <m:t>𝑖</m:t>
                          </m:r>
                          <m:r>
                            <a:rPr lang="en-US" altLang="ko-KR" b="0" i="1" smtClean="0">
                              <a:latin typeface="Cambria Math" panose="02040503050406030204" pitchFamily="18" charset="0"/>
                              <a:ea typeface="Cambria Math" panose="02040503050406030204" pitchFamily="18" charset="0"/>
                              <a:sym typeface="Symbol" panose="05050102010706020507" pitchFamily="18" charset="2"/>
                            </a:rPr>
                            <m:t>=1</m:t>
                          </m:r>
                        </m:sub>
                        <m:sup>
                          <m:r>
                            <a:rPr lang="en-US" altLang="ko-KR" b="0" i="1" smtClean="0">
                              <a:latin typeface="Cambria Math" panose="02040503050406030204" pitchFamily="18" charset="0"/>
                              <a:ea typeface="Cambria Math" panose="02040503050406030204" pitchFamily="18" charset="0"/>
                              <a:sym typeface="Symbol" panose="05050102010706020507" pitchFamily="18" charset="2"/>
                            </a:rPr>
                            <m:t>𝑚</m:t>
                          </m:r>
                        </m:sup>
                        <m:e>
                          <m:sSub>
                            <m:sSubPr>
                              <m:ctrlPr>
                                <a:rPr lang="en-US" altLang="ko-KR"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b="1"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e>
                      </m:nary>
                      <m:sSup>
                        <m:sSupPr>
                          <m:ctrlPr>
                            <a:rPr lang="en-US" altLang="ko-KR" i="1">
                              <a:latin typeface="Cambria Math" panose="02040503050406030204" pitchFamily="18" charset="0"/>
                              <a:ea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b="1">
                                      <a:latin typeface="Cambria Math" panose="02040503050406030204" pitchFamily="18" charset="0"/>
                                    </a:rPr>
                                    <m:t>𝐟</m:t>
                                  </m:r>
                                </m:sub>
                              </m:sSub>
                              <m:r>
                                <a:rPr lang="en-US" altLang="ko-KR" i="1">
                                  <a:latin typeface="Cambria Math" panose="02040503050406030204" pitchFamily="18" charset="0"/>
                                </a:rPr>
                                <m:t>,</m:t>
                              </m:r>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b="0" i="1" smtClean="0">
                                      <a:latin typeface="Cambria Math" panose="02040503050406030204" pitchFamily="18" charset="0"/>
                                    </a:rPr>
                                    <m:t>𝑖</m:t>
                                  </m:r>
                                </m:sub>
                              </m:sSub>
                            </m:e>
                          </m:d>
                        </m:e>
                        <m:sup>
                          <m:r>
                            <a:rPr lang="en-US" altLang="ko-KR" i="1">
                              <a:latin typeface="Cambria Math" panose="02040503050406030204" pitchFamily="18" charset="0"/>
                              <a:ea typeface="Cambria Math" panose="02040503050406030204" pitchFamily="18" charset="0"/>
                            </a:rPr>
                            <m:t>2</m:t>
                          </m:r>
                        </m:sup>
                      </m:sSup>
                    </m:oMath>
                  </m:oMathPara>
                </a14:m>
                <a:br>
                  <a:rPr lang="en-US" altLang="ko-KR" i="1" dirty="0">
                    <a:latin typeface="Cambria Math" panose="02040503050406030204" pitchFamily="18" charset="0"/>
                    <a:ea typeface="Cambria Math" panose="02040503050406030204" pitchFamily="18" charset="0"/>
                  </a:rPr>
                </a:br>
                <a:r>
                  <a:rPr lang="en-US" altLang="ko-KR" i="1"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ko-KR"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b="1"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r>
                      <a:rPr lang="en-US" altLang="ko-KR" b="1" i="1" smtClean="0">
                        <a:latin typeface="Cambria Math" panose="02040503050406030204" pitchFamily="18" charset="0"/>
                        <a:ea typeface="Cambria Math" panose="02040503050406030204" pitchFamily="18" charset="0"/>
                      </a:rPr>
                      <m:t>=</m:t>
                    </m:r>
                    <m:f>
                      <m:fPr>
                        <m:ctrlPr>
                          <a:rPr lang="en-US" altLang="ko-KR" b="1" i="1" smtClean="0">
                            <a:latin typeface="Cambria Math" panose="02040503050406030204" pitchFamily="18" charset="0"/>
                            <a:ea typeface="Cambria Math" panose="02040503050406030204" pitchFamily="18" charset="0"/>
                          </a:rPr>
                        </m:ctrlPr>
                      </m:fPr>
                      <m:num>
                        <m:sSup>
                          <m:sSupPr>
                            <m:ctrlPr>
                              <a:rPr lang="en-US" altLang="ko-KR" b="1" i="1" smtClean="0">
                                <a:latin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b="1">
                                        <a:latin typeface="Cambria Math" panose="02040503050406030204" pitchFamily="18" charset="0"/>
                                      </a:rPr>
                                      <m:t>𝐟</m:t>
                                    </m:r>
                                  </m:sub>
                                </m:sSub>
                                <m:d>
                                  <m:dPr>
                                    <m:ctrlPr>
                                      <a:rPr lang="en-US" altLang="ko-KR" i="1">
                                        <a:latin typeface="Cambria Math" panose="02040503050406030204" pitchFamily="18" charset="0"/>
                                      </a:rPr>
                                    </m:ctrlPr>
                                  </m:dPr>
                                  <m:e>
                                    <m:r>
                                      <a:rPr lang="en-US" altLang="ko-KR" i="1">
                                        <a:latin typeface="Cambria Math" panose="02040503050406030204" pitchFamily="18" charset="0"/>
                                      </a:rPr>
                                      <m:t>𝑡</m:t>
                                    </m:r>
                                    <m:r>
                                      <a:rPr lang="en-US" altLang="ko-KR" i="1">
                                        <a:latin typeface="Cambria Math" panose="02040503050406030204" pitchFamily="18" charset="0"/>
                                      </a:rPr>
                                      <m:t>−1</m:t>
                                    </m:r>
                                  </m:e>
                                </m:d>
                                <m:r>
                                  <a:rPr lang="en-US" altLang="ko-KR" i="1">
                                    <a:latin typeface="Cambria Math" panose="02040503050406030204" pitchFamily="18" charset="0"/>
                                  </a:rPr>
                                  <m:t>,</m:t>
                                </m:r>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i="1">
                                        <a:latin typeface="Cambria Math" panose="02040503050406030204" pitchFamily="18" charset="0"/>
                                      </a:rPr>
                                      <m:t>𝑖</m:t>
                                    </m:r>
                                  </m:sub>
                                </m:sSub>
                              </m:e>
                            </m:d>
                          </m:e>
                          <m:sup>
                            <m:r>
                              <a:rPr lang="en-US" altLang="ko-KR" i="1">
                                <a:latin typeface="Cambria Math" panose="02040503050406030204" pitchFamily="18" charset="0"/>
                              </a:rPr>
                              <m:t>2</m:t>
                            </m:r>
                          </m:sup>
                        </m:sSup>
                      </m:num>
                      <m:den>
                        <m:sSubSup>
                          <m:sSubSupPr>
                            <m:ctrlPr>
                              <a:rPr lang="en-US" altLang="ko-KR" b="1" i="1" smtClean="0">
                                <a:solidFill>
                                  <a:schemeClr val="accent2">
                                    <a:lumMod val="75000"/>
                                  </a:schemeClr>
                                </a:solidFill>
                                <a:latin typeface="Cambria Math" panose="02040503050406030204" pitchFamily="18" charset="0"/>
                                <a:ea typeface="Cambria Math" panose="02040503050406030204" pitchFamily="18" charset="0"/>
                              </a:rPr>
                            </m:ctrlPr>
                          </m:sSubSupPr>
                          <m:e>
                            <m:r>
                              <a:rPr lang="ko-KR" altLang="en-US" i="1">
                                <a:solidFill>
                                  <a:schemeClr val="accent2">
                                    <a:lumMod val="75000"/>
                                  </a:schemeClr>
                                </a:solidFill>
                                <a:latin typeface="Cambria Math" panose="02040503050406030204" pitchFamily="18" charset="0"/>
                                <a:ea typeface="Cambria Math" panose="02040503050406030204" pitchFamily="18" charset="0"/>
                              </a:rPr>
                              <m:t>𝜎</m:t>
                            </m:r>
                          </m:e>
                          <m:sub>
                            <m:r>
                              <a:rPr lang="ko-KR" altLang="en-US" i="1">
                                <a:solidFill>
                                  <a:schemeClr val="accent2">
                                    <a:lumMod val="75000"/>
                                  </a:schemeClr>
                                </a:solidFill>
                                <a:latin typeface="Cambria Math" panose="02040503050406030204" pitchFamily="18" charset="0"/>
                                <a:ea typeface="Cambria Math" panose="02040503050406030204" pitchFamily="18" charset="0"/>
                                <a:sym typeface="Symbol" panose="05050102010706020507" pitchFamily="18" charset="2"/>
                              </a:rPr>
                              <m:t>𝛼</m:t>
                            </m:r>
                          </m:sub>
                          <m:sup>
                            <m:r>
                              <a:rPr lang="en-US" altLang="ko-KR" i="1">
                                <a:solidFill>
                                  <a:schemeClr val="accent2">
                                    <a:lumMod val="75000"/>
                                  </a:schemeClr>
                                </a:solidFill>
                                <a:latin typeface="Cambria Math" panose="02040503050406030204" pitchFamily="18" charset="0"/>
                                <a:ea typeface="Cambria Math" panose="02040503050406030204" pitchFamily="18" charset="0"/>
                              </a:rPr>
                              <m:t>2</m:t>
                            </m:r>
                          </m:sup>
                        </m:sSubSup>
                      </m:den>
                    </m:f>
                  </m:oMath>
                </a14:m>
                <a:endParaRPr lang="en-US" altLang="ko-KR" b="1" dirty="0">
                  <a:ea typeface="Cambria Math" panose="02040503050406030204" pitchFamily="18" charset="0"/>
                </a:endParaRPr>
              </a:p>
              <a:p>
                <a:endParaRPr lang="en-US" altLang="ko-KR" dirty="0"/>
              </a:p>
              <a:p>
                <a:pPr marL="0" indent="0">
                  <a:buNone/>
                </a:pPr>
                <a:r>
                  <a:rPr lang="en-US" altLang="ko-KR" dirty="0"/>
                  <a:t>As </a:t>
                </a:r>
                <a14:m>
                  <m:oMath xmlns:m="http://schemas.openxmlformats.org/officeDocument/2006/math">
                    <m:sSubSup>
                      <m:sSubSupPr>
                        <m:ctrlPr>
                          <a:rPr lang="en-US" altLang="ko-KR" b="1" i="1">
                            <a:latin typeface="Cambria Math" panose="02040503050406030204" pitchFamily="18" charset="0"/>
                            <a:ea typeface="Cambria Math" panose="02040503050406030204" pitchFamily="18" charset="0"/>
                          </a:rPr>
                        </m:ctrlPr>
                      </m:sSubSupPr>
                      <m:e>
                        <m:r>
                          <a:rPr lang="ko-KR" altLang="en-US" i="1">
                            <a:latin typeface="Cambria Math" panose="02040503050406030204" pitchFamily="18" charset="0"/>
                            <a:ea typeface="Cambria Math" panose="02040503050406030204" pitchFamily="18" charset="0"/>
                          </a:rPr>
                          <m:t>𝜎</m:t>
                        </m:r>
                      </m:e>
                      <m:sub>
                        <m:r>
                          <a:rPr lang="ko-KR" altLang="en-US" i="1">
                            <a:latin typeface="Cambria Math" panose="02040503050406030204" pitchFamily="18" charset="0"/>
                            <a:ea typeface="Cambria Math" panose="02040503050406030204" pitchFamily="18" charset="0"/>
                            <a:sym typeface="Symbol" panose="05050102010706020507" pitchFamily="18" charset="2"/>
                          </a:rPr>
                          <m:t>𝛼</m:t>
                        </m:r>
                      </m:sub>
                      <m:sup>
                        <m:r>
                          <a:rPr lang="en-US" altLang="ko-KR" i="1">
                            <a:latin typeface="Cambria Math" panose="02040503050406030204" pitchFamily="18" charset="0"/>
                            <a:ea typeface="Cambria Math" panose="02040503050406030204" pitchFamily="18" charset="0"/>
                          </a:rPr>
                          <m:t>2</m:t>
                        </m:r>
                      </m:sup>
                    </m:sSubSup>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sym typeface="Symbol" panose="05050102010706020507" pitchFamily="18" charset="2"/>
                      </a:rPr>
                      <m:t></m:t>
                    </m:r>
                  </m:oMath>
                </a14:m>
                <a:r>
                  <a:rPr lang="en-US" altLang="ko-KR" dirty="0"/>
                  <a:t>, all privileged features contribute equally which might include outliers.</a:t>
                </a:r>
              </a:p>
              <a:p>
                <a:pPr marL="0" indent="0">
                  <a:buNone/>
                </a:pPr>
                <a:endParaRPr lang="en-US" altLang="ko-KR" dirty="0"/>
              </a:p>
              <a:p>
                <a:pPr marL="0" indent="0">
                  <a:buNone/>
                </a:pPr>
                <a:r>
                  <a:rPr lang="en-US" altLang="ko-KR" dirty="0"/>
                  <a:t>As </a:t>
                </a:r>
                <a14:m>
                  <m:oMath xmlns:m="http://schemas.openxmlformats.org/officeDocument/2006/math">
                    <m:sSubSup>
                      <m:sSubSupPr>
                        <m:ctrlPr>
                          <a:rPr lang="en-US" altLang="ko-KR" b="1" i="1">
                            <a:latin typeface="Cambria Math" panose="02040503050406030204" pitchFamily="18" charset="0"/>
                            <a:ea typeface="Cambria Math" panose="02040503050406030204" pitchFamily="18" charset="0"/>
                          </a:rPr>
                        </m:ctrlPr>
                      </m:sSubSupPr>
                      <m:e>
                        <m:r>
                          <a:rPr lang="ko-KR" altLang="en-US" i="1">
                            <a:latin typeface="Cambria Math" panose="02040503050406030204" pitchFamily="18" charset="0"/>
                            <a:ea typeface="Cambria Math" panose="02040503050406030204" pitchFamily="18" charset="0"/>
                          </a:rPr>
                          <m:t>𝜎</m:t>
                        </m:r>
                      </m:e>
                      <m:sub>
                        <m:r>
                          <a:rPr lang="ko-KR" altLang="en-US" i="1">
                            <a:latin typeface="Cambria Math" panose="02040503050406030204" pitchFamily="18" charset="0"/>
                            <a:ea typeface="Cambria Math" panose="02040503050406030204" pitchFamily="18" charset="0"/>
                            <a:sym typeface="Symbol" panose="05050102010706020507" pitchFamily="18" charset="2"/>
                          </a:rPr>
                          <m:t>𝛼</m:t>
                        </m:r>
                      </m:sub>
                      <m:sup>
                        <m:r>
                          <a:rPr lang="en-US" altLang="ko-KR" i="1">
                            <a:latin typeface="Cambria Math" panose="02040503050406030204" pitchFamily="18" charset="0"/>
                            <a:ea typeface="Cambria Math" panose="02040503050406030204" pitchFamily="18" charset="0"/>
                          </a:rPr>
                          <m:t>2</m:t>
                        </m:r>
                      </m:sup>
                    </m:sSubSup>
                    <m:r>
                      <a:rPr lang="en-US" altLang="ko-KR" b="0" i="1" smtClean="0">
                        <a:latin typeface="Cambria Math" panose="02040503050406030204" pitchFamily="18" charset="0"/>
                        <a:ea typeface="Cambria Math" panose="02040503050406030204" pitchFamily="18" charset="0"/>
                      </a:rPr>
                      <m:t>→0</m:t>
                    </m:r>
                  </m:oMath>
                </a14:m>
                <a:r>
                  <a:rPr lang="en-US" altLang="ko-KR" dirty="0"/>
                  <a:t>, single most relevant (statistically dependent) feature influences the construction, might neglect less relevant but still beneficial features.</a:t>
                </a:r>
              </a:p>
              <a:p>
                <a:pPr marL="0" indent="0">
                  <a:buNone/>
                </a:pPr>
                <a:endParaRPr lang="en-US" altLang="ko-KR" dirty="0"/>
              </a:p>
              <a:p>
                <a:pPr marL="0" indent="0">
                  <a:buNone/>
                </a:pPr>
                <a:r>
                  <a:rPr lang="en-US" altLang="ko-KR" dirty="0"/>
                  <a:t>For evaluation, we tune </a:t>
                </a:r>
                <a14:m>
                  <m:oMath xmlns:m="http://schemas.openxmlformats.org/officeDocument/2006/math">
                    <m:sSubSup>
                      <m:sSubSupPr>
                        <m:ctrlPr>
                          <a:rPr lang="en-US" altLang="ko-KR" b="1" i="1" smtClean="0">
                            <a:latin typeface="Cambria Math" panose="02040503050406030204" pitchFamily="18" charset="0"/>
                            <a:ea typeface="Cambria Math" panose="02040503050406030204" pitchFamily="18" charset="0"/>
                          </a:rPr>
                        </m:ctrlPr>
                      </m:sSubSupPr>
                      <m:e>
                        <m:r>
                          <a:rPr lang="ko-KR" altLang="en-US" i="1">
                            <a:latin typeface="Cambria Math" panose="02040503050406030204" pitchFamily="18" charset="0"/>
                            <a:ea typeface="Cambria Math" panose="02040503050406030204" pitchFamily="18" charset="0"/>
                          </a:rPr>
                          <m:t>𝜎</m:t>
                        </m:r>
                      </m:e>
                      <m:sub>
                        <m:r>
                          <a:rPr lang="ko-KR" altLang="en-US" i="1">
                            <a:latin typeface="Cambria Math" panose="02040503050406030204" pitchFamily="18" charset="0"/>
                            <a:ea typeface="Cambria Math" panose="02040503050406030204" pitchFamily="18" charset="0"/>
                            <a:sym typeface="Symbol" panose="05050102010706020507" pitchFamily="18" charset="2"/>
                          </a:rPr>
                          <m:t>𝛼</m:t>
                        </m:r>
                      </m:sub>
                      <m:sup>
                        <m:r>
                          <a:rPr lang="en-US" altLang="ko-KR" i="1">
                            <a:latin typeface="Cambria Math" panose="02040503050406030204" pitchFamily="18" charset="0"/>
                            <a:ea typeface="Cambria Math" panose="02040503050406030204" pitchFamily="18" charset="0"/>
                          </a:rPr>
                          <m:t>2</m:t>
                        </m:r>
                      </m:sup>
                    </m:sSubSup>
                  </m:oMath>
                </a14:m>
                <a:r>
                  <a:rPr lang="ko-KR" altLang="en-US" dirty="0"/>
                  <a:t> </a:t>
                </a:r>
                <a:r>
                  <a:rPr lang="en-US" altLang="ko-KR" dirty="0"/>
                  <a:t>and </a:t>
                </a:r>
                <a14:m>
                  <m:oMath xmlns:m="http://schemas.openxmlformats.org/officeDocument/2006/math">
                    <m:r>
                      <a:rPr lang="en-US" altLang="ko-KR" i="1">
                        <a:latin typeface="Cambria Math" panose="02040503050406030204" pitchFamily="18" charset="0"/>
                        <a:ea typeface="Cambria Math" panose="02040503050406030204" pitchFamily="18" charset="0"/>
                        <a:sym typeface="Symbol" panose="05050102010706020507" pitchFamily="18" charset="2"/>
                      </a:rPr>
                      <m:t></m:t>
                    </m:r>
                  </m:oMath>
                </a14:m>
                <a:r>
                  <a:rPr lang="ko-KR" altLang="en-US" dirty="0"/>
                  <a:t> </a:t>
                </a:r>
                <a:r>
                  <a:rPr lang="en-US" altLang="ko-KR" dirty="0"/>
                  <a:t>using a small validation set.</a:t>
                </a:r>
                <a:endParaRPr lang="ko-KR" altLang="en-US" dirty="0"/>
              </a:p>
              <a:p>
                <a:endParaRPr lang="ko-KR" altLang="en-US" dirty="0"/>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2"/>
                <a:ext cx="11585363" cy="5370813"/>
              </a:xfrm>
              <a:blipFill>
                <a:blip r:embed="rId3"/>
                <a:stretch>
                  <a:fillRect l="-1105" r="-684"/>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Effect of hyperparameters</a:t>
            </a:r>
            <a:endParaRPr lang="ko-KR" altLang="en-US"/>
          </a:p>
        </p:txBody>
      </p:sp>
    </p:spTree>
    <p:extLst>
      <p:ext uri="{BB962C8B-B14F-4D97-AF65-F5344CB8AC3E}">
        <p14:creationId xmlns:p14="http://schemas.microsoft.com/office/powerpoint/2010/main" val="2207741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104321"/>
      </p:ext>
    </p:extLst>
  </p:cSld>
  <p:clrMapOvr>
    <a:masterClrMapping/>
  </p:clrMapOvr>
  <p:transition advTm="5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049B-60F8-4DC7-ABE2-F83C1EEC5E3B}"/>
              </a:ext>
            </a:extLst>
          </p:cNvPr>
          <p:cNvSpPr>
            <a:spLocks noGrp="1"/>
          </p:cNvSpPr>
          <p:nvPr>
            <p:ph type="title"/>
          </p:nvPr>
        </p:nvSpPr>
        <p:spPr/>
        <p:txBody>
          <a:bodyPr/>
          <a:lstStyle/>
          <a:p>
            <a:pPr algn="ctr"/>
            <a:r>
              <a:rPr lang="en-US"/>
              <a:t>Experimental Results</a:t>
            </a:r>
          </a:p>
        </p:txBody>
      </p:sp>
      <p:sp>
        <p:nvSpPr>
          <p:cNvPr id="3" name="Text Placeholder 2">
            <a:extLst>
              <a:ext uri="{FF2B5EF4-FFF2-40B4-BE49-F238E27FC236}">
                <a16:creationId xmlns:a16="http://schemas.microsoft.com/office/drawing/2014/main" id="{8612E14B-B13F-4073-8F36-BEC0D0347B7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305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307391"/>
      </p:ext>
    </p:extLst>
  </p:cSld>
  <p:clrMapOvr>
    <a:masterClrMapping/>
  </p:clrMapOvr>
  <mc:AlternateContent xmlns:mc="http://schemas.openxmlformats.org/markup-compatibility/2006" xmlns:p14="http://schemas.microsoft.com/office/powerpoint/2010/main">
    <mc:Choice Requires="p14">
      <p:transition p14:dur="250" advTm="500">
        <p:fade/>
      </p:transition>
    </mc:Choice>
    <mc:Fallback xmlns="">
      <p:transition advTm="5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193973"/>
            <a:ext cx="11585363" cy="677108"/>
          </a:xfrm>
        </p:spPr>
        <p:txBody>
          <a:bodyPr/>
          <a:lstStyle/>
          <a:p>
            <a:pPr marL="0" indent="0">
              <a:buNone/>
            </a:pPr>
            <a:r>
              <a:rPr lang="en-US" altLang="ko-KR"/>
              <a:t>Rank images of animals according to their attributes, e.g., stripes</a:t>
            </a:r>
            <a:endParaRPr lang="ko-KR" altLang="en-US"/>
          </a:p>
        </p:txBody>
      </p:sp>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Animals with Attributes</a:t>
            </a:r>
            <a:endParaRPr lang="ko-KR" altLang="en-US"/>
          </a:p>
        </p:txBody>
      </p:sp>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3899D831-32FB-43B2-9F48-21BB1DC51476}"/>
                  </a:ext>
                </a:extLst>
              </p:cNvPr>
              <p:cNvSpPr/>
              <p:nvPr/>
            </p:nvSpPr>
            <p:spPr>
              <a:xfrm>
                <a:off x="2824146" y="1846768"/>
                <a:ext cx="6570152" cy="1015663"/>
              </a:xfrm>
              <a:prstGeom prst="rect">
                <a:avLst/>
              </a:prstGeom>
            </p:spPr>
            <p:txBody>
              <a:bodyPr wrap="square">
                <a:spAutoFit/>
              </a:bodyPr>
              <a:lstStyle/>
              <a:p>
                <a14:m>
                  <m:oMath xmlns:m="http://schemas.openxmlformats.org/officeDocument/2006/math">
                    <m:r>
                      <a:rPr lang="en-US" altLang="ko-KR" sz="6000" i="1" smtClean="0">
                        <a:latin typeface="Cambria Math" panose="02040503050406030204" pitchFamily="18" charset="0"/>
                        <a:cs typeface="Times New Roman" panose="02020603050405020304" pitchFamily="18" charset="0"/>
                      </a:rPr>
                      <m:t>𝑓</m:t>
                    </m:r>
                    <m:d>
                      <m:dPr>
                        <m:ctrlPr>
                          <a:rPr lang="en-US" altLang="ko-KR" sz="6000" i="1" smtClean="0">
                            <a:latin typeface="Cambria Math" panose="02040503050406030204" pitchFamily="18" charset="0"/>
                            <a:cs typeface="Times New Roman" panose="02020603050405020304" pitchFamily="18" charset="0"/>
                          </a:rPr>
                        </m:ctrlPr>
                      </m:dPr>
                      <m:e>
                        <m:r>
                          <a:rPr lang="en-US" altLang="ko-KR" sz="6000" b="0" i="1" smtClean="0">
                            <a:latin typeface="Cambria Math" panose="02040503050406030204" pitchFamily="18" charset="0"/>
                            <a:cs typeface="Times New Roman" panose="02020603050405020304" pitchFamily="18" charset="0"/>
                          </a:rPr>
                          <m:t>         </m:t>
                        </m:r>
                      </m:e>
                    </m:d>
                    <m:r>
                      <a:rPr lang="en-US" altLang="ko-KR" sz="6000" b="1" i="1" smtClean="0">
                        <a:solidFill>
                          <a:schemeClr val="accent6">
                            <a:lumMod val="75000"/>
                          </a:schemeClr>
                        </a:solidFill>
                        <a:latin typeface="Cambria Math" panose="02040503050406030204" pitchFamily="18" charset="0"/>
                        <a:cs typeface="Times New Roman" panose="02020603050405020304" pitchFamily="18" charset="0"/>
                      </a:rPr>
                      <m:t>&gt;</m:t>
                    </m:r>
                  </m:oMath>
                </a14:m>
                <a:r>
                  <a:rPr lang="ko-KR" altLang="en-US" sz="6000"/>
                  <a:t> </a:t>
                </a:r>
                <a14:m>
                  <m:oMath xmlns:m="http://schemas.openxmlformats.org/officeDocument/2006/math">
                    <m:r>
                      <a:rPr lang="en-US" altLang="ko-KR" sz="6000" i="1">
                        <a:latin typeface="Cambria Math" panose="02040503050406030204" pitchFamily="18" charset="0"/>
                        <a:cs typeface="Times New Roman" panose="02020603050405020304" pitchFamily="18" charset="0"/>
                      </a:rPr>
                      <m:t>𝑓</m:t>
                    </m:r>
                    <m:d>
                      <m:dPr>
                        <m:ctrlPr>
                          <a:rPr lang="en-US" altLang="ko-KR" sz="6000" i="1">
                            <a:latin typeface="Cambria Math" panose="02040503050406030204" pitchFamily="18" charset="0"/>
                            <a:cs typeface="Times New Roman" panose="02020603050405020304" pitchFamily="18" charset="0"/>
                          </a:rPr>
                        </m:ctrlPr>
                      </m:dPr>
                      <m:e>
                        <m:r>
                          <a:rPr lang="en-US" altLang="ko-KR" sz="6000" i="1">
                            <a:latin typeface="Cambria Math" panose="02040503050406030204" pitchFamily="18" charset="0"/>
                            <a:cs typeface="Times New Roman" panose="02020603050405020304" pitchFamily="18" charset="0"/>
                          </a:rPr>
                          <m:t>         </m:t>
                        </m:r>
                      </m:e>
                    </m:d>
                  </m:oMath>
                </a14:m>
                <a:endParaRPr lang="ko-KR" altLang="en-US" sz="6000"/>
              </a:p>
            </p:txBody>
          </p:sp>
        </mc:Choice>
        <mc:Fallback xmlns="">
          <p:sp>
            <p:nvSpPr>
              <p:cNvPr id="5" name="직사각형 4">
                <a:extLst>
                  <a:ext uri="{FF2B5EF4-FFF2-40B4-BE49-F238E27FC236}">
                    <a16:creationId xmlns:a16="http://schemas.microsoft.com/office/drawing/2014/main" id="{3899D831-32FB-43B2-9F48-21BB1DC51476}"/>
                  </a:ext>
                </a:extLst>
              </p:cNvPr>
              <p:cNvSpPr>
                <a:spLocks noRot="1" noChangeAspect="1" noMove="1" noResize="1" noEditPoints="1" noAdjustHandles="1" noChangeArrowheads="1" noChangeShapeType="1" noTextEdit="1"/>
              </p:cNvSpPr>
              <p:nvPr/>
            </p:nvSpPr>
            <p:spPr>
              <a:xfrm>
                <a:off x="2824146" y="1846768"/>
                <a:ext cx="6570152" cy="1015663"/>
              </a:xfrm>
              <a:prstGeom prst="rect">
                <a:avLst/>
              </a:prstGeom>
              <a:blipFill>
                <a:blip r:embed="rId3"/>
                <a:stretch>
                  <a:fillRect/>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013EC3A6-3897-499A-A4E2-F9C6329839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986" b="9939"/>
          <a:stretch/>
        </p:blipFill>
        <p:spPr bwMode="auto">
          <a:xfrm>
            <a:off x="3825380" y="1954995"/>
            <a:ext cx="1216404" cy="80498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6C73B59F-FFD6-4FBE-AD69-734DA72818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967" t="868" r="54381" b="9939"/>
          <a:stretch/>
        </p:blipFill>
        <p:spPr bwMode="auto">
          <a:xfrm>
            <a:off x="7424257" y="1918466"/>
            <a:ext cx="1216515" cy="9104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A6665D0-42DE-4302-8DA3-A7F4018ABA54}"/>
              </a:ext>
            </a:extLst>
          </p:cNvPr>
          <p:cNvSpPr txBox="1"/>
          <p:nvPr/>
        </p:nvSpPr>
        <p:spPr>
          <a:xfrm>
            <a:off x="396815" y="3565514"/>
            <a:ext cx="4252823" cy="677108"/>
          </a:xfrm>
          <a:prstGeom prst="rect">
            <a:avLst/>
          </a:prstGeom>
          <a:noFill/>
        </p:spPr>
        <p:txBody>
          <a:bodyPr wrap="square" rtlCol="0">
            <a:spAutoFit/>
          </a:bodyPr>
          <a:lstStyle/>
          <a:p>
            <a:r>
              <a:rPr lang="en-US" sz="2000"/>
              <a:t>Initial features: Deep learned </a:t>
            </a:r>
            <a:br>
              <a:rPr lang="en-US"/>
            </a:br>
            <a:r>
              <a:rPr lang="en-US">
                <a:solidFill>
                  <a:schemeClr val="bg1">
                    <a:lumMod val="50000"/>
                  </a:schemeClr>
                </a:solidFill>
              </a:rPr>
              <a:t>(</a:t>
            </a:r>
            <a:r>
              <a:rPr lang="en-US" err="1">
                <a:solidFill>
                  <a:schemeClr val="bg1">
                    <a:lumMod val="50000"/>
                  </a:schemeClr>
                </a:solidFill>
              </a:rPr>
              <a:t>DeCAF</a:t>
            </a:r>
            <a:r>
              <a:rPr lang="en-US">
                <a:solidFill>
                  <a:schemeClr val="bg1">
                    <a:lumMod val="50000"/>
                  </a:schemeClr>
                </a:solidFill>
              </a:rPr>
              <a:t>, Donahue et al., 2014)</a:t>
            </a:r>
          </a:p>
        </p:txBody>
      </p:sp>
      <p:sp>
        <p:nvSpPr>
          <p:cNvPr id="61" name="TextBox 60">
            <a:extLst>
              <a:ext uri="{FF2B5EF4-FFF2-40B4-BE49-F238E27FC236}">
                <a16:creationId xmlns:a16="http://schemas.microsoft.com/office/drawing/2014/main" id="{9628C62A-4EF7-47EA-9F9A-9C3BAF24E19A}"/>
              </a:ext>
            </a:extLst>
          </p:cNvPr>
          <p:cNvSpPr txBox="1"/>
          <p:nvPr/>
        </p:nvSpPr>
        <p:spPr>
          <a:xfrm>
            <a:off x="396815" y="4609006"/>
            <a:ext cx="4502989" cy="400110"/>
          </a:xfrm>
          <a:prstGeom prst="rect">
            <a:avLst/>
          </a:prstGeom>
          <a:noFill/>
        </p:spPr>
        <p:txBody>
          <a:bodyPr wrap="square" rtlCol="0">
            <a:spAutoFit/>
          </a:bodyPr>
          <a:lstStyle/>
          <a:p>
            <a:r>
              <a:rPr lang="en-US" sz="2000"/>
              <a:t>Privileged features: SURF, PHOG, VGG19</a:t>
            </a:r>
            <a:endParaRPr lang="en-US">
              <a:solidFill>
                <a:schemeClr val="bg1">
                  <a:lumMod val="50000"/>
                </a:schemeClr>
              </a:solidFill>
            </a:endParaRPr>
          </a:p>
        </p:txBody>
      </p:sp>
      <p:grpSp>
        <p:nvGrpSpPr>
          <p:cNvPr id="2100" name="Group 2099">
            <a:extLst>
              <a:ext uri="{FF2B5EF4-FFF2-40B4-BE49-F238E27FC236}">
                <a16:creationId xmlns:a16="http://schemas.microsoft.com/office/drawing/2014/main" id="{C8F99308-64C7-4C7C-B6DF-A1933BAD374E}"/>
              </a:ext>
            </a:extLst>
          </p:cNvPr>
          <p:cNvGrpSpPr/>
          <p:nvPr/>
        </p:nvGrpSpPr>
        <p:grpSpPr>
          <a:xfrm>
            <a:off x="3637644" y="5375500"/>
            <a:ext cx="1262160" cy="356040"/>
            <a:chOff x="8230320" y="5883300"/>
            <a:chExt cx="1262160" cy="356040"/>
          </a:xfrm>
        </p:grpSpPr>
        <mc:AlternateContent xmlns:mc="http://schemas.openxmlformats.org/markup-compatibility/2006" xmlns:p14="http://schemas.microsoft.com/office/powerpoint/2010/main">
          <mc:Choice Requires="p14">
            <p:contentPart p14:bwMode="auto" r:id="rId5">
              <p14:nvContentPartPr>
                <p14:cNvPr id="2090" name="Ink 2089">
                  <a:extLst>
                    <a:ext uri="{FF2B5EF4-FFF2-40B4-BE49-F238E27FC236}">
                      <a16:creationId xmlns:a16="http://schemas.microsoft.com/office/drawing/2014/main" id="{71CFB27D-44BC-4479-AAA6-B5E84E533C4B}"/>
                    </a:ext>
                  </a:extLst>
                </p14:cNvPr>
                <p14:cNvContentPartPr/>
                <p14:nvPr/>
              </p14:nvContentPartPr>
              <p14:xfrm>
                <a:off x="8230320" y="5997060"/>
                <a:ext cx="273960" cy="242280"/>
              </p14:xfrm>
            </p:contentPart>
          </mc:Choice>
          <mc:Fallback xmlns="">
            <p:pic>
              <p:nvPicPr>
                <p:cNvPr id="2090" name="Ink 2089">
                  <a:extLst>
                    <a:ext uri="{FF2B5EF4-FFF2-40B4-BE49-F238E27FC236}">
                      <a16:creationId xmlns:a16="http://schemas.microsoft.com/office/drawing/2014/main" id="{71CFB27D-44BC-4479-AAA6-B5E84E533C4B}"/>
                    </a:ext>
                  </a:extLst>
                </p:cNvPr>
                <p:cNvPicPr/>
                <p:nvPr/>
              </p:nvPicPr>
              <p:blipFill>
                <a:blip r:embed="rId6"/>
                <a:stretch>
                  <a:fillRect/>
                </a:stretch>
              </p:blipFill>
              <p:spPr>
                <a:xfrm>
                  <a:off x="8221320" y="5988060"/>
                  <a:ext cx="291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91" name="Ink 2090">
                  <a:extLst>
                    <a:ext uri="{FF2B5EF4-FFF2-40B4-BE49-F238E27FC236}">
                      <a16:creationId xmlns:a16="http://schemas.microsoft.com/office/drawing/2014/main" id="{28CD9181-B68E-4A65-AC05-B6174CD3EC1E}"/>
                    </a:ext>
                  </a:extLst>
                </p14:cNvPr>
                <p14:cNvContentPartPr/>
                <p14:nvPr/>
              </p14:nvContentPartPr>
              <p14:xfrm>
                <a:off x="8552880" y="6119460"/>
                <a:ext cx="132480" cy="69120"/>
              </p14:xfrm>
            </p:contentPart>
          </mc:Choice>
          <mc:Fallback xmlns="">
            <p:pic>
              <p:nvPicPr>
                <p:cNvPr id="2091" name="Ink 2090">
                  <a:extLst>
                    <a:ext uri="{FF2B5EF4-FFF2-40B4-BE49-F238E27FC236}">
                      <a16:creationId xmlns:a16="http://schemas.microsoft.com/office/drawing/2014/main" id="{28CD9181-B68E-4A65-AC05-B6174CD3EC1E}"/>
                    </a:ext>
                  </a:extLst>
                </p:cNvPr>
                <p:cNvPicPr/>
                <p:nvPr/>
              </p:nvPicPr>
              <p:blipFill>
                <a:blip r:embed="rId8"/>
                <a:stretch>
                  <a:fillRect/>
                </a:stretch>
              </p:blipFill>
              <p:spPr>
                <a:xfrm>
                  <a:off x="8543904" y="6110460"/>
                  <a:ext cx="150072"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92" name="Ink 2091">
                  <a:extLst>
                    <a:ext uri="{FF2B5EF4-FFF2-40B4-BE49-F238E27FC236}">
                      <a16:creationId xmlns:a16="http://schemas.microsoft.com/office/drawing/2014/main" id="{2A6805E7-6C0C-4C85-881B-463D09BE8EDC}"/>
                    </a:ext>
                  </a:extLst>
                </p14:cNvPr>
                <p14:cNvContentPartPr/>
                <p14:nvPr/>
              </p14:nvContentPartPr>
              <p14:xfrm>
                <a:off x="8714880" y="6006780"/>
                <a:ext cx="25560" cy="189360"/>
              </p14:xfrm>
            </p:contentPart>
          </mc:Choice>
          <mc:Fallback xmlns="">
            <p:pic>
              <p:nvPicPr>
                <p:cNvPr id="2092" name="Ink 2091">
                  <a:extLst>
                    <a:ext uri="{FF2B5EF4-FFF2-40B4-BE49-F238E27FC236}">
                      <a16:creationId xmlns:a16="http://schemas.microsoft.com/office/drawing/2014/main" id="{2A6805E7-6C0C-4C85-881B-463D09BE8EDC}"/>
                    </a:ext>
                  </a:extLst>
                </p:cNvPr>
                <p:cNvPicPr/>
                <p:nvPr/>
              </p:nvPicPr>
              <p:blipFill>
                <a:blip r:embed="rId10"/>
                <a:stretch>
                  <a:fillRect/>
                </a:stretch>
              </p:blipFill>
              <p:spPr>
                <a:xfrm>
                  <a:off x="8705880" y="5997780"/>
                  <a:ext cx="43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93" name="Ink 2092">
                  <a:extLst>
                    <a:ext uri="{FF2B5EF4-FFF2-40B4-BE49-F238E27FC236}">
                      <a16:creationId xmlns:a16="http://schemas.microsoft.com/office/drawing/2014/main" id="{95843715-C156-436F-AFEE-0C34D2795D6E}"/>
                    </a:ext>
                  </a:extLst>
                </p14:cNvPr>
                <p14:cNvContentPartPr/>
                <p14:nvPr/>
              </p14:nvContentPartPr>
              <p14:xfrm>
                <a:off x="8779680" y="6095340"/>
                <a:ext cx="146880" cy="90000"/>
              </p14:xfrm>
            </p:contentPart>
          </mc:Choice>
          <mc:Fallback xmlns="">
            <p:pic>
              <p:nvPicPr>
                <p:cNvPr id="2093" name="Ink 2092">
                  <a:extLst>
                    <a:ext uri="{FF2B5EF4-FFF2-40B4-BE49-F238E27FC236}">
                      <a16:creationId xmlns:a16="http://schemas.microsoft.com/office/drawing/2014/main" id="{95843715-C156-436F-AFEE-0C34D2795D6E}"/>
                    </a:ext>
                  </a:extLst>
                </p:cNvPr>
                <p:cNvPicPr/>
                <p:nvPr/>
              </p:nvPicPr>
              <p:blipFill>
                <a:blip r:embed="rId12"/>
                <a:stretch>
                  <a:fillRect/>
                </a:stretch>
              </p:blipFill>
              <p:spPr>
                <a:xfrm>
                  <a:off x="8770680" y="6086340"/>
                  <a:ext cx="164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94" name="Ink 2093">
                  <a:extLst>
                    <a:ext uri="{FF2B5EF4-FFF2-40B4-BE49-F238E27FC236}">
                      <a16:creationId xmlns:a16="http://schemas.microsoft.com/office/drawing/2014/main" id="{96833B50-69B7-4242-8A51-CBB5BDC8BA29}"/>
                    </a:ext>
                  </a:extLst>
                </p14:cNvPr>
                <p14:cNvContentPartPr/>
                <p14:nvPr/>
              </p14:nvContentPartPr>
              <p14:xfrm>
                <a:off x="8925120" y="6102180"/>
                <a:ext cx="140760" cy="95400"/>
              </p14:xfrm>
            </p:contentPart>
          </mc:Choice>
          <mc:Fallback xmlns="">
            <p:pic>
              <p:nvPicPr>
                <p:cNvPr id="2094" name="Ink 2093">
                  <a:extLst>
                    <a:ext uri="{FF2B5EF4-FFF2-40B4-BE49-F238E27FC236}">
                      <a16:creationId xmlns:a16="http://schemas.microsoft.com/office/drawing/2014/main" id="{96833B50-69B7-4242-8A51-CBB5BDC8BA29}"/>
                    </a:ext>
                  </a:extLst>
                </p:cNvPr>
                <p:cNvPicPr/>
                <p:nvPr/>
              </p:nvPicPr>
              <p:blipFill>
                <a:blip r:embed="rId14"/>
                <a:stretch>
                  <a:fillRect/>
                </a:stretch>
              </p:blipFill>
              <p:spPr>
                <a:xfrm>
                  <a:off x="8916120" y="6093180"/>
                  <a:ext cx="158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95" name="Ink 2094">
                  <a:extLst>
                    <a:ext uri="{FF2B5EF4-FFF2-40B4-BE49-F238E27FC236}">
                      <a16:creationId xmlns:a16="http://schemas.microsoft.com/office/drawing/2014/main" id="{0AA2F029-8049-4CBB-840B-0195A369DBC5}"/>
                    </a:ext>
                  </a:extLst>
                </p14:cNvPr>
                <p14:cNvContentPartPr/>
                <p14:nvPr/>
              </p14:nvContentPartPr>
              <p14:xfrm>
                <a:off x="9036360" y="5954580"/>
                <a:ext cx="147600" cy="208440"/>
              </p14:xfrm>
            </p:contentPart>
          </mc:Choice>
          <mc:Fallback xmlns="">
            <p:pic>
              <p:nvPicPr>
                <p:cNvPr id="2095" name="Ink 2094">
                  <a:extLst>
                    <a:ext uri="{FF2B5EF4-FFF2-40B4-BE49-F238E27FC236}">
                      <a16:creationId xmlns:a16="http://schemas.microsoft.com/office/drawing/2014/main" id="{0AA2F029-8049-4CBB-840B-0195A369DBC5}"/>
                    </a:ext>
                  </a:extLst>
                </p:cNvPr>
                <p:cNvPicPr/>
                <p:nvPr/>
              </p:nvPicPr>
              <p:blipFill>
                <a:blip r:embed="rId16"/>
                <a:stretch>
                  <a:fillRect/>
                </a:stretch>
              </p:blipFill>
              <p:spPr>
                <a:xfrm>
                  <a:off x="9027360" y="5945580"/>
                  <a:ext cx="165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96" name="Ink 2095">
                  <a:extLst>
                    <a:ext uri="{FF2B5EF4-FFF2-40B4-BE49-F238E27FC236}">
                      <a16:creationId xmlns:a16="http://schemas.microsoft.com/office/drawing/2014/main" id="{5502E6B0-BDB7-4EA4-B080-18DFDA452DDD}"/>
                    </a:ext>
                  </a:extLst>
                </p14:cNvPr>
                <p14:cNvContentPartPr/>
                <p14:nvPr/>
              </p14:nvContentPartPr>
              <p14:xfrm>
                <a:off x="9155880" y="6072660"/>
                <a:ext cx="116280" cy="89640"/>
              </p14:xfrm>
            </p:contentPart>
          </mc:Choice>
          <mc:Fallback xmlns="">
            <p:pic>
              <p:nvPicPr>
                <p:cNvPr id="2096" name="Ink 2095">
                  <a:extLst>
                    <a:ext uri="{FF2B5EF4-FFF2-40B4-BE49-F238E27FC236}">
                      <a16:creationId xmlns:a16="http://schemas.microsoft.com/office/drawing/2014/main" id="{5502E6B0-BDB7-4EA4-B080-18DFDA452DDD}"/>
                    </a:ext>
                  </a:extLst>
                </p:cNvPr>
                <p:cNvPicPr/>
                <p:nvPr/>
              </p:nvPicPr>
              <p:blipFill>
                <a:blip r:embed="rId18"/>
                <a:stretch>
                  <a:fillRect/>
                </a:stretch>
              </p:blipFill>
              <p:spPr>
                <a:xfrm>
                  <a:off x="9146880" y="6063660"/>
                  <a:ext cx="133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97" name="Ink 2096">
                  <a:extLst>
                    <a:ext uri="{FF2B5EF4-FFF2-40B4-BE49-F238E27FC236}">
                      <a16:creationId xmlns:a16="http://schemas.microsoft.com/office/drawing/2014/main" id="{04FB697E-00FC-42EA-A210-342EE0BECA8A}"/>
                    </a:ext>
                  </a:extLst>
                </p14:cNvPr>
                <p14:cNvContentPartPr/>
                <p14:nvPr/>
              </p14:nvContentPartPr>
              <p14:xfrm>
                <a:off x="9211320" y="5944140"/>
                <a:ext cx="176040" cy="209520"/>
              </p14:xfrm>
            </p:contentPart>
          </mc:Choice>
          <mc:Fallback xmlns="">
            <p:pic>
              <p:nvPicPr>
                <p:cNvPr id="2097" name="Ink 2096">
                  <a:extLst>
                    <a:ext uri="{FF2B5EF4-FFF2-40B4-BE49-F238E27FC236}">
                      <a16:creationId xmlns:a16="http://schemas.microsoft.com/office/drawing/2014/main" id="{04FB697E-00FC-42EA-A210-342EE0BECA8A}"/>
                    </a:ext>
                  </a:extLst>
                </p:cNvPr>
                <p:cNvPicPr/>
                <p:nvPr/>
              </p:nvPicPr>
              <p:blipFill>
                <a:blip r:embed="rId20"/>
                <a:stretch>
                  <a:fillRect/>
                </a:stretch>
              </p:blipFill>
              <p:spPr>
                <a:xfrm>
                  <a:off x="9202320" y="5935155"/>
                  <a:ext cx="193680" cy="22713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98" name="Ink 2097">
                  <a:extLst>
                    <a:ext uri="{FF2B5EF4-FFF2-40B4-BE49-F238E27FC236}">
                      <a16:creationId xmlns:a16="http://schemas.microsoft.com/office/drawing/2014/main" id="{139FCE07-2C29-4A6A-83CD-80FF95545EF0}"/>
                    </a:ext>
                  </a:extLst>
                </p14:cNvPr>
                <p14:cNvContentPartPr/>
                <p14:nvPr/>
              </p14:nvContentPartPr>
              <p14:xfrm>
                <a:off x="9394560" y="5883300"/>
                <a:ext cx="42120" cy="143640"/>
              </p14:xfrm>
            </p:contentPart>
          </mc:Choice>
          <mc:Fallback xmlns="">
            <p:pic>
              <p:nvPicPr>
                <p:cNvPr id="2098" name="Ink 2097">
                  <a:extLst>
                    <a:ext uri="{FF2B5EF4-FFF2-40B4-BE49-F238E27FC236}">
                      <a16:creationId xmlns:a16="http://schemas.microsoft.com/office/drawing/2014/main" id="{139FCE07-2C29-4A6A-83CD-80FF95545EF0}"/>
                    </a:ext>
                  </a:extLst>
                </p:cNvPr>
                <p:cNvPicPr/>
                <p:nvPr/>
              </p:nvPicPr>
              <p:blipFill>
                <a:blip r:embed="rId22"/>
                <a:stretch>
                  <a:fillRect/>
                </a:stretch>
              </p:blipFill>
              <p:spPr>
                <a:xfrm>
                  <a:off x="9385560" y="5874300"/>
                  <a:ext cx="59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99" name="Ink 2098">
                  <a:extLst>
                    <a:ext uri="{FF2B5EF4-FFF2-40B4-BE49-F238E27FC236}">
                      <a16:creationId xmlns:a16="http://schemas.microsoft.com/office/drawing/2014/main" id="{E952942E-24CC-451E-BADB-7AF76E2C00B6}"/>
                    </a:ext>
                  </a:extLst>
                </p14:cNvPr>
                <p14:cNvContentPartPr/>
                <p14:nvPr/>
              </p14:nvContentPartPr>
              <p14:xfrm>
                <a:off x="9492120" y="6141060"/>
                <a:ext cx="360" cy="360"/>
              </p14:xfrm>
            </p:contentPart>
          </mc:Choice>
          <mc:Fallback xmlns="">
            <p:pic>
              <p:nvPicPr>
                <p:cNvPr id="2099" name="Ink 2098">
                  <a:extLst>
                    <a:ext uri="{FF2B5EF4-FFF2-40B4-BE49-F238E27FC236}">
                      <a16:creationId xmlns:a16="http://schemas.microsoft.com/office/drawing/2014/main" id="{E952942E-24CC-451E-BADB-7AF76E2C00B6}"/>
                    </a:ext>
                  </a:extLst>
                </p:cNvPr>
                <p:cNvPicPr/>
                <p:nvPr/>
              </p:nvPicPr>
              <p:blipFill>
                <a:blip r:embed="rId24"/>
                <a:stretch>
                  <a:fillRect/>
                </a:stretch>
              </p:blipFill>
              <p:spPr>
                <a:xfrm>
                  <a:off x="9483120" y="6132060"/>
                  <a:ext cx="18000" cy="18000"/>
                </a:xfrm>
                <a:prstGeom prst="rect">
                  <a:avLst/>
                </a:prstGeom>
              </p:spPr>
            </p:pic>
          </mc:Fallback>
        </mc:AlternateContent>
      </p:grpSp>
      <p:grpSp>
        <p:nvGrpSpPr>
          <p:cNvPr id="2109" name="Group 2108">
            <a:extLst>
              <a:ext uri="{FF2B5EF4-FFF2-40B4-BE49-F238E27FC236}">
                <a16:creationId xmlns:a16="http://schemas.microsoft.com/office/drawing/2014/main" id="{062B0B7B-00B1-43C4-8F72-74DD2EE36FFE}"/>
              </a:ext>
            </a:extLst>
          </p:cNvPr>
          <p:cNvGrpSpPr/>
          <p:nvPr/>
        </p:nvGrpSpPr>
        <p:grpSpPr>
          <a:xfrm>
            <a:off x="757140" y="5231444"/>
            <a:ext cx="1461240" cy="388800"/>
            <a:chOff x="7333200" y="4159980"/>
            <a:chExt cx="1461240" cy="388800"/>
          </a:xfrm>
        </p:grpSpPr>
        <mc:AlternateContent xmlns:mc="http://schemas.openxmlformats.org/markup-compatibility/2006" xmlns:p14="http://schemas.microsoft.com/office/powerpoint/2010/main">
          <mc:Choice Requires="p14">
            <p:contentPart p14:bwMode="auto" r:id="rId25">
              <p14:nvContentPartPr>
                <p14:cNvPr id="2101" name="Ink 2100">
                  <a:extLst>
                    <a:ext uri="{FF2B5EF4-FFF2-40B4-BE49-F238E27FC236}">
                      <a16:creationId xmlns:a16="http://schemas.microsoft.com/office/drawing/2014/main" id="{393E580D-24D9-4200-B932-3B544CB02075}"/>
                    </a:ext>
                  </a:extLst>
                </p14:cNvPr>
                <p14:cNvContentPartPr/>
                <p14:nvPr/>
              </p14:nvContentPartPr>
              <p14:xfrm>
                <a:off x="7333200" y="4274820"/>
                <a:ext cx="289080" cy="258840"/>
              </p14:xfrm>
            </p:contentPart>
          </mc:Choice>
          <mc:Fallback xmlns="">
            <p:pic>
              <p:nvPicPr>
                <p:cNvPr id="2101" name="Ink 2100">
                  <a:extLst>
                    <a:ext uri="{FF2B5EF4-FFF2-40B4-BE49-F238E27FC236}">
                      <a16:creationId xmlns:a16="http://schemas.microsoft.com/office/drawing/2014/main" id="{393E580D-24D9-4200-B932-3B544CB02075}"/>
                    </a:ext>
                  </a:extLst>
                </p:cNvPr>
                <p:cNvPicPr/>
                <p:nvPr/>
              </p:nvPicPr>
              <p:blipFill>
                <a:blip r:embed="rId26"/>
                <a:stretch>
                  <a:fillRect/>
                </a:stretch>
              </p:blipFill>
              <p:spPr>
                <a:xfrm>
                  <a:off x="7324200" y="4265820"/>
                  <a:ext cx="306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02" name="Ink 2101">
                  <a:extLst>
                    <a:ext uri="{FF2B5EF4-FFF2-40B4-BE49-F238E27FC236}">
                      <a16:creationId xmlns:a16="http://schemas.microsoft.com/office/drawing/2014/main" id="{EE2074F3-3B1E-410B-892B-C7569B02F659}"/>
                    </a:ext>
                  </a:extLst>
                </p14:cNvPr>
                <p14:cNvContentPartPr/>
                <p14:nvPr/>
              </p14:nvContentPartPr>
              <p14:xfrm>
                <a:off x="7683120" y="4439700"/>
                <a:ext cx="83880" cy="109080"/>
              </p14:xfrm>
            </p:contentPart>
          </mc:Choice>
          <mc:Fallback xmlns="">
            <p:pic>
              <p:nvPicPr>
                <p:cNvPr id="2102" name="Ink 2101">
                  <a:extLst>
                    <a:ext uri="{FF2B5EF4-FFF2-40B4-BE49-F238E27FC236}">
                      <a16:creationId xmlns:a16="http://schemas.microsoft.com/office/drawing/2014/main" id="{EE2074F3-3B1E-410B-892B-C7569B02F659}"/>
                    </a:ext>
                  </a:extLst>
                </p:cNvPr>
                <p:cNvPicPr/>
                <p:nvPr/>
              </p:nvPicPr>
              <p:blipFill>
                <a:blip r:embed="rId28"/>
                <a:stretch>
                  <a:fillRect/>
                </a:stretch>
              </p:blipFill>
              <p:spPr>
                <a:xfrm>
                  <a:off x="7674120" y="4430700"/>
                  <a:ext cx="101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03" name="Ink 2102">
                  <a:extLst>
                    <a:ext uri="{FF2B5EF4-FFF2-40B4-BE49-F238E27FC236}">
                      <a16:creationId xmlns:a16="http://schemas.microsoft.com/office/drawing/2014/main" id="{8C948418-A520-4C22-AA41-18EECA705CF8}"/>
                    </a:ext>
                  </a:extLst>
                </p14:cNvPr>
                <p14:cNvContentPartPr/>
                <p14:nvPr/>
              </p14:nvContentPartPr>
              <p14:xfrm>
                <a:off x="7844400" y="4311540"/>
                <a:ext cx="101520" cy="204840"/>
              </p14:xfrm>
            </p:contentPart>
          </mc:Choice>
          <mc:Fallback xmlns="">
            <p:pic>
              <p:nvPicPr>
                <p:cNvPr id="2103" name="Ink 2102">
                  <a:extLst>
                    <a:ext uri="{FF2B5EF4-FFF2-40B4-BE49-F238E27FC236}">
                      <a16:creationId xmlns:a16="http://schemas.microsoft.com/office/drawing/2014/main" id="{8C948418-A520-4C22-AA41-18EECA705CF8}"/>
                    </a:ext>
                  </a:extLst>
                </p:cNvPr>
                <p:cNvPicPr/>
                <p:nvPr/>
              </p:nvPicPr>
              <p:blipFill>
                <a:blip r:embed="rId30"/>
                <a:stretch>
                  <a:fillRect/>
                </a:stretch>
              </p:blipFill>
              <p:spPr>
                <a:xfrm>
                  <a:off x="7835368" y="4302540"/>
                  <a:ext cx="119223"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04" name="Ink 2103">
                  <a:extLst>
                    <a:ext uri="{FF2B5EF4-FFF2-40B4-BE49-F238E27FC236}">
                      <a16:creationId xmlns:a16="http://schemas.microsoft.com/office/drawing/2014/main" id="{1B981EAF-7BA1-4B46-9BC1-F555EB34D3DA}"/>
                    </a:ext>
                  </a:extLst>
                </p14:cNvPr>
                <p14:cNvContentPartPr/>
                <p14:nvPr/>
              </p14:nvContentPartPr>
              <p14:xfrm>
                <a:off x="7785360" y="4402260"/>
                <a:ext cx="146520" cy="12240"/>
              </p14:xfrm>
            </p:contentPart>
          </mc:Choice>
          <mc:Fallback xmlns="">
            <p:pic>
              <p:nvPicPr>
                <p:cNvPr id="2104" name="Ink 2103">
                  <a:extLst>
                    <a:ext uri="{FF2B5EF4-FFF2-40B4-BE49-F238E27FC236}">
                      <a16:creationId xmlns:a16="http://schemas.microsoft.com/office/drawing/2014/main" id="{1B981EAF-7BA1-4B46-9BC1-F555EB34D3DA}"/>
                    </a:ext>
                  </a:extLst>
                </p:cNvPr>
                <p:cNvPicPr/>
                <p:nvPr/>
              </p:nvPicPr>
              <p:blipFill>
                <a:blip r:embed="rId32"/>
                <a:stretch>
                  <a:fillRect/>
                </a:stretch>
              </p:blipFill>
              <p:spPr>
                <a:xfrm>
                  <a:off x="7776360" y="4393260"/>
                  <a:ext cx="164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05" name="Ink 2104">
                  <a:extLst>
                    <a:ext uri="{FF2B5EF4-FFF2-40B4-BE49-F238E27FC236}">
                      <a16:creationId xmlns:a16="http://schemas.microsoft.com/office/drawing/2014/main" id="{D8A942AB-BA85-4AB3-9731-183C740C7DBD}"/>
                    </a:ext>
                  </a:extLst>
                </p14:cNvPr>
                <p14:cNvContentPartPr/>
                <p14:nvPr/>
              </p14:nvContentPartPr>
              <p14:xfrm>
                <a:off x="8072640" y="4372380"/>
                <a:ext cx="389880" cy="140040"/>
              </p14:xfrm>
            </p:contentPart>
          </mc:Choice>
          <mc:Fallback xmlns="">
            <p:pic>
              <p:nvPicPr>
                <p:cNvPr id="2105" name="Ink 2104">
                  <a:extLst>
                    <a:ext uri="{FF2B5EF4-FFF2-40B4-BE49-F238E27FC236}">
                      <a16:creationId xmlns:a16="http://schemas.microsoft.com/office/drawing/2014/main" id="{D8A942AB-BA85-4AB3-9731-183C740C7DBD}"/>
                    </a:ext>
                  </a:extLst>
                </p:cNvPr>
                <p:cNvPicPr/>
                <p:nvPr/>
              </p:nvPicPr>
              <p:blipFill>
                <a:blip r:embed="rId34"/>
                <a:stretch>
                  <a:fillRect/>
                </a:stretch>
              </p:blipFill>
              <p:spPr>
                <a:xfrm>
                  <a:off x="8063640" y="4363380"/>
                  <a:ext cx="407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06" name="Ink 2105">
                  <a:extLst>
                    <a:ext uri="{FF2B5EF4-FFF2-40B4-BE49-F238E27FC236}">
                      <a16:creationId xmlns:a16="http://schemas.microsoft.com/office/drawing/2014/main" id="{250B54FF-7865-4355-93B2-24C1FB162057}"/>
                    </a:ext>
                  </a:extLst>
                </p14:cNvPr>
                <p14:cNvContentPartPr/>
                <p14:nvPr/>
              </p14:nvContentPartPr>
              <p14:xfrm>
                <a:off x="8431920" y="4206060"/>
                <a:ext cx="258120" cy="325440"/>
              </p14:xfrm>
            </p:contentPart>
          </mc:Choice>
          <mc:Fallback xmlns="">
            <p:pic>
              <p:nvPicPr>
                <p:cNvPr id="2106" name="Ink 2105">
                  <a:extLst>
                    <a:ext uri="{FF2B5EF4-FFF2-40B4-BE49-F238E27FC236}">
                      <a16:creationId xmlns:a16="http://schemas.microsoft.com/office/drawing/2014/main" id="{250B54FF-7865-4355-93B2-24C1FB162057}"/>
                    </a:ext>
                  </a:extLst>
                </p:cNvPr>
                <p:cNvPicPr/>
                <p:nvPr/>
              </p:nvPicPr>
              <p:blipFill>
                <a:blip r:embed="rId36"/>
                <a:stretch>
                  <a:fillRect/>
                </a:stretch>
              </p:blipFill>
              <p:spPr>
                <a:xfrm>
                  <a:off x="8422920" y="4197060"/>
                  <a:ext cx="2757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07" name="Ink 2106">
                  <a:extLst>
                    <a:ext uri="{FF2B5EF4-FFF2-40B4-BE49-F238E27FC236}">
                      <a16:creationId xmlns:a16="http://schemas.microsoft.com/office/drawing/2014/main" id="{929F430A-F05B-4197-BE38-6D1D744AB0AC}"/>
                    </a:ext>
                  </a:extLst>
                </p14:cNvPr>
                <p14:cNvContentPartPr/>
                <p14:nvPr/>
              </p14:nvContentPartPr>
              <p14:xfrm>
                <a:off x="8752320" y="4159980"/>
                <a:ext cx="28080" cy="218520"/>
              </p14:xfrm>
            </p:contentPart>
          </mc:Choice>
          <mc:Fallback xmlns="">
            <p:pic>
              <p:nvPicPr>
                <p:cNvPr id="2107" name="Ink 2106">
                  <a:extLst>
                    <a:ext uri="{FF2B5EF4-FFF2-40B4-BE49-F238E27FC236}">
                      <a16:creationId xmlns:a16="http://schemas.microsoft.com/office/drawing/2014/main" id="{929F430A-F05B-4197-BE38-6D1D744AB0AC}"/>
                    </a:ext>
                  </a:extLst>
                </p:cNvPr>
                <p:cNvPicPr/>
                <p:nvPr/>
              </p:nvPicPr>
              <p:blipFill>
                <a:blip r:embed="rId38"/>
                <a:stretch>
                  <a:fillRect/>
                </a:stretch>
              </p:blipFill>
              <p:spPr>
                <a:xfrm>
                  <a:off x="8743434" y="4150980"/>
                  <a:ext cx="45497"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08" name="Ink 2107">
                  <a:extLst>
                    <a:ext uri="{FF2B5EF4-FFF2-40B4-BE49-F238E27FC236}">
                      <a16:creationId xmlns:a16="http://schemas.microsoft.com/office/drawing/2014/main" id="{F7E1BFAA-D28A-4270-98B6-9188F45DABBA}"/>
                    </a:ext>
                  </a:extLst>
                </p14:cNvPr>
                <p14:cNvContentPartPr/>
                <p14:nvPr/>
              </p14:nvContentPartPr>
              <p14:xfrm>
                <a:off x="8794080" y="4510620"/>
                <a:ext cx="360" cy="1440"/>
              </p14:xfrm>
            </p:contentPart>
          </mc:Choice>
          <mc:Fallback xmlns="">
            <p:pic>
              <p:nvPicPr>
                <p:cNvPr id="2108" name="Ink 2107">
                  <a:extLst>
                    <a:ext uri="{FF2B5EF4-FFF2-40B4-BE49-F238E27FC236}">
                      <a16:creationId xmlns:a16="http://schemas.microsoft.com/office/drawing/2014/main" id="{F7E1BFAA-D28A-4270-98B6-9188F45DABBA}"/>
                    </a:ext>
                  </a:extLst>
                </p:cNvPr>
                <p:cNvPicPr/>
                <p:nvPr/>
              </p:nvPicPr>
              <p:blipFill>
                <a:blip r:embed="rId40"/>
                <a:stretch>
                  <a:fillRect/>
                </a:stretch>
              </p:blipFill>
              <p:spPr>
                <a:xfrm>
                  <a:off x="8785080" y="4501620"/>
                  <a:ext cx="1800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112" name="Ink 2111">
                <a:extLst>
                  <a:ext uri="{FF2B5EF4-FFF2-40B4-BE49-F238E27FC236}">
                    <a16:creationId xmlns:a16="http://schemas.microsoft.com/office/drawing/2014/main" id="{3F691D40-1ADC-485A-BC58-4A1F3CFF6B75}"/>
                  </a:ext>
                </a:extLst>
              </p14:cNvPr>
              <p14:cNvContentPartPr/>
              <p14:nvPr/>
            </p14:nvContentPartPr>
            <p14:xfrm>
              <a:off x="3760380" y="4591020"/>
              <a:ext cx="1195200" cy="354960"/>
            </p14:xfrm>
          </p:contentPart>
        </mc:Choice>
        <mc:Fallback xmlns="">
          <p:pic>
            <p:nvPicPr>
              <p:cNvPr id="2112" name="Ink 2111">
                <a:extLst>
                  <a:ext uri="{FF2B5EF4-FFF2-40B4-BE49-F238E27FC236}">
                    <a16:creationId xmlns:a16="http://schemas.microsoft.com/office/drawing/2014/main" id="{3F691D40-1ADC-485A-BC58-4A1F3CFF6B75}"/>
                  </a:ext>
                </a:extLst>
              </p:cNvPr>
              <p:cNvPicPr/>
              <p:nvPr/>
            </p:nvPicPr>
            <p:blipFill>
              <a:blip r:embed="rId42"/>
              <a:stretch>
                <a:fillRect/>
              </a:stretch>
            </p:blipFill>
            <p:spPr>
              <a:xfrm>
                <a:off x="3751380" y="4582020"/>
                <a:ext cx="1212840" cy="372600"/>
              </a:xfrm>
              <a:prstGeom prst="rect">
                <a:avLst/>
              </a:prstGeom>
            </p:spPr>
          </p:pic>
        </mc:Fallback>
      </mc:AlternateContent>
      <p:grpSp>
        <p:nvGrpSpPr>
          <p:cNvPr id="2115" name="Group 2114">
            <a:extLst>
              <a:ext uri="{FF2B5EF4-FFF2-40B4-BE49-F238E27FC236}">
                <a16:creationId xmlns:a16="http://schemas.microsoft.com/office/drawing/2014/main" id="{D95CC5B5-4E2D-497D-BB6C-18346990087E}"/>
              </a:ext>
            </a:extLst>
          </p:cNvPr>
          <p:cNvGrpSpPr/>
          <p:nvPr/>
        </p:nvGrpSpPr>
        <p:grpSpPr>
          <a:xfrm>
            <a:off x="2064240" y="4924260"/>
            <a:ext cx="1786320" cy="272520"/>
            <a:chOff x="2064240" y="4924260"/>
            <a:chExt cx="1786320" cy="272520"/>
          </a:xfrm>
        </p:grpSpPr>
        <mc:AlternateContent xmlns:mc="http://schemas.openxmlformats.org/markup-compatibility/2006" xmlns:p14="http://schemas.microsoft.com/office/powerpoint/2010/main">
          <mc:Choice Requires="p14">
            <p:contentPart p14:bwMode="auto" r:id="rId43">
              <p14:nvContentPartPr>
                <p14:cNvPr id="2113" name="Ink 2112">
                  <a:extLst>
                    <a:ext uri="{FF2B5EF4-FFF2-40B4-BE49-F238E27FC236}">
                      <a16:creationId xmlns:a16="http://schemas.microsoft.com/office/drawing/2014/main" id="{D5E5EF01-3218-49C9-82BA-91994E196A89}"/>
                    </a:ext>
                  </a:extLst>
                </p14:cNvPr>
                <p14:cNvContentPartPr/>
                <p14:nvPr/>
              </p14:nvContentPartPr>
              <p14:xfrm>
                <a:off x="2398320" y="4924260"/>
                <a:ext cx="1452240" cy="44640"/>
              </p14:xfrm>
            </p:contentPart>
          </mc:Choice>
          <mc:Fallback xmlns="">
            <p:pic>
              <p:nvPicPr>
                <p:cNvPr id="2113" name="Ink 2112">
                  <a:extLst>
                    <a:ext uri="{FF2B5EF4-FFF2-40B4-BE49-F238E27FC236}">
                      <a16:creationId xmlns:a16="http://schemas.microsoft.com/office/drawing/2014/main" id="{D5E5EF01-3218-49C9-82BA-91994E196A89}"/>
                    </a:ext>
                  </a:extLst>
                </p:cNvPr>
                <p:cNvPicPr/>
                <p:nvPr/>
              </p:nvPicPr>
              <p:blipFill>
                <a:blip r:embed="rId44"/>
                <a:stretch>
                  <a:fillRect/>
                </a:stretch>
              </p:blipFill>
              <p:spPr>
                <a:xfrm>
                  <a:off x="2389320" y="4915260"/>
                  <a:ext cx="146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14" name="Ink 2113">
                  <a:extLst>
                    <a:ext uri="{FF2B5EF4-FFF2-40B4-BE49-F238E27FC236}">
                      <a16:creationId xmlns:a16="http://schemas.microsoft.com/office/drawing/2014/main" id="{45B364D6-548D-461F-91CE-8C43803812DB}"/>
                    </a:ext>
                  </a:extLst>
                </p14:cNvPr>
                <p14:cNvContentPartPr/>
                <p14:nvPr/>
              </p14:nvContentPartPr>
              <p14:xfrm>
                <a:off x="2064240" y="5043780"/>
                <a:ext cx="463680" cy="153000"/>
              </p14:xfrm>
            </p:contentPart>
          </mc:Choice>
          <mc:Fallback xmlns="">
            <p:pic>
              <p:nvPicPr>
                <p:cNvPr id="2114" name="Ink 2113">
                  <a:extLst>
                    <a:ext uri="{FF2B5EF4-FFF2-40B4-BE49-F238E27FC236}">
                      <a16:creationId xmlns:a16="http://schemas.microsoft.com/office/drawing/2014/main" id="{45B364D6-548D-461F-91CE-8C43803812DB}"/>
                    </a:ext>
                  </a:extLst>
                </p:cNvPr>
                <p:cNvPicPr/>
                <p:nvPr/>
              </p:nvPicPr>
              <p:blipFill>
                <a:blip r:embed="rId46"/>
                <a:stretch>
                  <a:fillRect/>
                </a:stretch>
              </p:blipFill>
              <p:spPr>
                <a:xfrm>
                  <a:off x="2055240" y="5034780"/>
                  <a:ext cx="48132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2117" name="Ink 2116">
                <a:extLst>
                  <a:ext uri="{FF2B5EF4-FFF2-40B4-BE49-F238E27FC236}">
                    <a16:creationId xmlns:a16="http://schemas.microsoft.com/office/drawing/2014/main" id="{96344EA8-4645-495F-BDEC-88D5CB52DFDD}"/>
                  </a:ext>
                </a:extLst>
              </p14:cNvPr>
              <p14:cNvContentPartPr/>
              <p14:nvPr/>
            </p14:nvContentPartPr>
            <p14:xfrm>
              <a:off x="4371840" y="5078340"/>
              <a:ext cx="14760" cy="290160"/>
            </p14:xfrm>
          </p:contentPart>
        </mc:Choice>
        <mc:Fallback xmlns="">
          <p:pic>
            <p:nvPicPr>
              <p:cNvPr id="2117" name="Ink 2116">
                <a:extLst>
                  <a:ext uri="{FF2B5EF4-FFF2-40B4-BE49-F238E27FC236}">
                    <a16:creationId xmlns:a16="http://schemas.microsoft.com/office/drawing/2014/main" id="{96344EA8-4645-495F-BDEC-88D5CB52DFDD}"/>
                  </a:ext>
                </a:extLst>
              </p:cNvPr>
              <p:cNvPicPr/>
              <p:nvPr/>
            </p:nvPicPr>
            <p:blipFill>
              <a:blip r:embed="rId48"/>
              <a:stretch>
                <a:fillRect/>
              </a:stretch>
            </p:blipFill>
            <p:spPr>
              <a:xfrm>
                <a:off x="4362840" y="5069340"/>
                <a:ext cx="32400" cy="307800"/>
              </a:xfrm>
              <a:prstGeom prst="rect">
                <a:avLst/>
              </a:prstGeom>
            </p:spPr>
          </p:pic>
        </mc:Fallback>
      </mc:AlternateContent>
    </p:spTree>
    <p:extLst>
      <p:ext uri="{BB962C8B-B14F-4D97-AF65-F5344CB8AC3E}">
        <p14:creationId xmlns:p14="http://schemas.microsoft.com/office/powerpoint/2010/main" val="18534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2115"/>
                                        </p:tgtEl>
                                        <p:attrNameLst>
                                          <p:attrName>style.visibility</p:attrName>
                                        </p:attrNameLst>
                                      </p:cBhvr>
                                      <p:to>
                                        <p:strVal val="visible"/>
                                      </p:to>
                                    </p:set>
                                    <p:anim calcmode="lin" valueType="num">
                                      <p:cBhvr>
                                        <p:cTn id="17" dur="500" fill="hold"/>
                                        <p:tgtEl>
                                          <p:spTgt spid="2115"/>
                                        </p:tgtEl>
                                        <p:attrNameLst>
                                          <p:attrName>drawProgress</p:attrName>
                                        </p:attrNameLst>
                                      </p:cBhvr>
                                      <p:tavLst>
                                        <p:tav tm="0">
                                          <p:val>
                                            <p:fltVal val="0"/>
                                          </p:val>
                                        </p:tav>
                                        <p:tav tm="100000">
                                          <p:val>
                                            <p:fltVal val="1"/>
                                          </p:val>
                                        </p:tav>
                                      </p:tavLst>
                                    </p:anim>
                                  </p:childTnLst>
                                </p:cTn>
                              </p:par>
                            </p:childTnLst>
                          </p:cTn>
                        </p:par>
                        <p:par>
                          <p:cTn id="18" fill="hold">
                            <p:stCondLst>
                              <p:cond delay="500"/>
                            </p:stCondLst>
                            <p:childTnLst>
                              <p:par>
                                <p:cTn id="19" presetID="63" presetClass="entr" presetSubtype="0" fill="hold" nodeType="afterEffect">
                                  <p:stCondLst>
                                    <p:cond delay="0"/>
                                  </p:stCondLst>
                                  <p:childTnLst>
                                    <p:set>
                                      <p:cBhvr>
                                        <p:cTn id="20" dur="1" fill="hold">
                                          <p:stCondLst>
                                            <p:cond delay="0"/>
                                          </p:stCondLst>
                                        </p:cTn>
                                        <p:tgtEl>
                                          <p:spTgt spid="2109"/>
                                        </p:tgtEl>
                                        <p:attrNameLst>
                                          <p:attrName>style.visibility</p:attrName>
                                        </p:attrNameLst>
                                      </p:cBhvr>
                                      <p:to>
                                        <p:strVal val="visible"/>
                                      </p:to>
                                    </p:set>
                                    <p:anim calcmode="lin" valueType="num">
                                      <p:cBhvr>
                                        <p:cTn id="21" dur="2000" fill="hold"/>
                                        <p:tgtEl>
                                          <p:spTgt spid="2109"/>
                                        </p:tgtEl>
                                        <p:attrNameLst>
                                          <p:attrName>drawProgress</p:attrName>
                                        </p:attrNameLst>
                                      </p:cBhvr>
                                      <p:tavLst>
                                        <p:tav tm="0">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63" presetClass="entr" presetSubtype="0" fill="hold" nodeType="clickEffect">
                                  <p:stCondLst>
                                    <p:cond delay="0"/>
                                  </p:stCondLst>
                                  <p:childTnLst>
                                    <p:set>
                                      <p:cBhvr>
                                        <p:cTn id="25" dur="1" fill="hold">
                                          <p:stCondLst>
                                            <p:cond delay="0"/>
                                          </p:stCondLst>
                                        </p:cTn>
                                        <p:tgtEl>
                                          <p:spTgt spid="2112"/>
                                        </p:tgtEl>
                                        <p:attrNameLst>
                                          <p:attrName>style.visibility</p:attrName>
                                        </p:attrNameLst>
                                      </p:cBhvr>
                                      <p:to>
                                        <p:strVal val="visible"/>
                                      </p:to>
                                    </p:set>
                                    <p:anim calcmode="lin" valueType="num">
                                      <p:cBhvr>
                                        <p:cTn id="26" dur="500" fill="hold"/>
                                        <p:tgtEl>
                                          <p:spTgt spid="2112"/>
                                        </p:tgtEl>
                                        <p:attrNameLst>
                                          <p:attrName>drawProgress</p:attrName>
                                        </p:attrNameLst>
                                      </p:cBhvr>
                                      <p:tavLst>
                                        <p:tav tm="0">
                                          <p:val>
                                            <p:fltVal val="0"/>
                                          </p:val>
                                        </p:tav>
                                        <p:tav tm="100000">
                                          <p:val>
                                            <p:fltVal val="1"/>
                                          </p:val>
                                        </p:tav>
                                      </p:tavLst>
                                    </p:anim>
                                  </p:childTnLst>
                                </p:cTn>
                              </p:par>
                            </p:childTnLst>
                          </p:cTn>
                        </p:par>
                        <p:par>
                          <p:cTn id="27" fill="hold">
                            <p:stCondLst>
                              <p:cond delay="500"/>
                            </p:stCondLst>
                            <p:childTnLst>
                              <p:par>
                                <p:cTn id="28" presetID="63" presetClass="entr" presetSubtype="0" fill="hold" nodeType="afterEffect">
                                  <p:stCondLst>
                                    <p:cond delay="0"/>
                                  </p:stCondLst>
                                  <p:childTnLst>
                                    <p:set>
                                      <p:cBhvr>
                                        <p:cTn id="29" dur="1" fill="hold">
                                          <p:stCondLst>
                                            <p:cond delay="0"/>
                                          </p:stCondLst>
                                        </p:cTn>
                                        <p:tgtEl>
                                          <p:spTgt spid="2117"/>
                                        </p:tgtEl>
                                        <p:attrNameLst>
                                          <p:attrName>style.visibility</p:attrName>
                                        </p:attrNameLst>
                                      </p:cBhvr>
                                      <p:to>
                                        <p:strVal val="visible"/>
                                      </p:to>
                                    </p:set>
                                    <p:anim calcmode="lin" valueType="num">
                                      <p:cBhvr>
                                        <p:cTn id="30" dur="500" fill="hold"/>
                                        <p:tgtEl>
                                          <p:spTgt spid="2117"/>
                                        </p:tgtEl>
                                        <p:attrNameLst>
                                          <p:attrName>drawProgress</p:attrName>
                                        </p:attrNameLst>
                                      </p:cBhvr>
                                      <p:tavLst>
                                        <p:tav tm="0">
                                          <p:val>
                                            <p:fltVal val="0"/>
                                          </p:val>
                                        </p:tav>
                                        <p:tav tm="100000">
                                          <p:val>
                                            <p:fltVal val="1"/>
                                          </p:val>
                                        </p:tav>
                                      </p:tavLst>
                                    </p:anim>
                                  </p:childTnLst>
                                </p:cTn>
                              </p:par>
                            </p:childTnLst>
                          </p:cTn>
                        </p:par>
                        <p:par>
                          <p:cTn id="31" fill="hold">
                            <p:stCondLst>
                              <p:cond delay="1000"/>
                            </p:stCondLst>
                            <p:childTnLst>
                              <p:par>
                                <p:cTn id="32" presetID="63" presetClass="entr" presetSubtype="0" fill="hold" nodeType="afterEffect">
                                  <p:stCondLst>
                                    <p:cond delay="0"/>
                                  </p:stCondLst>
                                  <p:childTnLst>
                                    <p:set>
                                      <p:cBhvr>
                                        <p:cTn id="33" dur="1" fill="hold">
                                          <p:stCondLst>
                                            <p:cond delay="0"/>
                                          </p:stCondLst>
                                        </p:cTn>
                                        <p:tgtEl>
                                          <p:spTgt spid="2100"/>
                                        </p:tgtEl>
                                        <p:attrNameLst>
                                          <p:attrName>style.visibility</p:attrName>
                                        </p:attrNameLst>
                                      </p:cBhvr>
                                      <p:to>
                                        <p:strVal val="visible"/>
                                      </p:to>
                                    </p:set>
                                    <p:anim calcmode="lin" valueType="num">
                                      <p:cBhvr>
                                        <p:cTn id="34" dur="2000" fill="hold"/>
                                        <p:tgtEl>
                                          <p:spTgt spid="2100"/>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그림 4">
            <a:extLst>
              <a:ext uri="{FF2B5EF4-FFF2-40B4-BE49-F238E27FC236}">
                <a16:creationId xmlns:a16="http://schemas.microsoft.com/office/drawing/2014/main" id="{819F38CA-E04C-4B90-ADEB-654C7CCB9FA2}"/>
              </a:ext>
            </a:extLst>
          </p:cNvPr>
          <p:cNvPicPr>
            <a:picLocks noChangeAspect="1"/>
          </p:cNvPicPr>
          <p:nvPr/>
        </p:nvPicPr>
        <p:blipFill rotWithShape="1">
          <a:blip r:embed="rId3"/>
          <a:srcRect l="91350" t="58390" r="6118" b="5109"/>
          <a:stretch/>
        </p:blipFill>
        <p:spPr>
          <a:xfrm>
            <a:off x="7990785" y="3760190"/>
            <a:ext cx="372166" cy="2661313"/>
          </a:xfrm>
          <a:prstGeom prst="rect">
            <a:avLst/>
          </a:prstGeom>
        </p:spPr>
      </p:pic>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193973"/>
            <a:ext cx="11585363" cy="677108"/>
          </a:xfrm>
        </p:spPr>
        <p:txBody>
          <a:bodyPr/>
          <a:lstStyle/>
          <a:p>
            <a:pPr marL="0" indent="0">
              <a:buNone/>
            </a:pPr>
            <a:r>
              <a:rPr lang="en-US" altLang="ko-KR"/>
              <a:t>Rank images of animals according to their attributes, e.g., stripes</a:t>
            </a:r>
            <a:endParaRPr lang="ko-KR" altLang="en-US"/>
          </a:p>
        </p:txBody>
      </p:sp>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Animals with Attributes</a:t>
            </a:r>
            <a:endParaRPr lang="ko-KR" altLang="en-US"/>
          </a:p>
        </p:txBody>
      </p:sp>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3899D831-32FB-43B2-9F48-21BB1DC51476}"/>
                  </a:ext>
                </a:extLst>
              </p:cNvPr>
              <p:cNvSpPr/>
              <p:nvPr/>
            </p:nvSpPr>
            <p:spPr>
              <a:xfrm>
                <a:off x="2824146" y="1846768"/>
                <a:ext cx="6570152" cy="1015663"/>
              </a:xfrm>
              <a:prstGeom prst="rect">
                <a:avLst/>
              </a:prstGeom>
            </p:spPr>
            <p:txBody>
              <a:bodyPr wrap="square">
                <a:spAutoFit/>
              </a:bodyPr>
              <a:lstStyle/>
              <a:p>
                <a14:m>
                  <m:oMath xmlns:m="http://schemas.openxmlformats.org/officeDocument/2006/math">
                    <m:r>
                      <a:rPr lang="en-US" altLang="ko-KR" sz="6000" i="1" smtClean="0">
                        <a:latin typeface="Cambria Math" panose="02040503050406030204" pitchFamily="18" charset="0"/>
                        <a:cs typeface="Times New Roman" panose="02020603050405020304" pitchFamily="18" charset="0"/>
                      </a:rPr>
                      <m:t>𝑓</m:t>
                    </m:r>
                    <m:d>
                      <m:dPr>
                        <m:ctrlPr>
                          <a:rPr lang="en-US" altLang="ko-KR" sz="6000" i="1" smtClean="0">
                            <a:latin typeface="Cambria Math" panose="02040503050406030204" pitchFamily="18" charset="0"/>
                            <a:cs typeface="Times New Roman" panose="02020603050405020304" pitchFamily="18" charset="0"/>
                          </a:rPr>
                        </m:ctrlPr>
                      </m:dPr>
                      <m:e>
                        <m:r>
                          <a:rPr lang="en-US" altLang="ko-KR" sz="6000" b="0" i="1" smtClean="0">
                            <a:latin typeface="Cambria Math" panose="02040503050406030204" pitchFamily="18" charset="0"/>
                            <a:cs typeface="Times New Roman" panose="02020603050405020304" pitchFamily="18" charset="0"/>
                          </a:rPr>
                          <m:t>         </m:t>
                        </m:r>
                      </m:e>
                    </m:d>
                    <m:r>
                      <a:rPr lang="en-US" altLang="ko-KR" sz="6000" b="1" i="1" smtClean="0">
                        <a:solidFill>
                          <a:schemeClr val="accent6">
                            <a:lumMod val="75000"/>
                          </a:schemeClr>
                        </a:solidFill>
                        <a:latin typeface="Cambria Math" panose="02040503050406030204" pitchFamily="18" charset="0"/>
                        <a:cs typeface="Times New Roman" panose="02020603050405020304" pitchFamily="18" charset="0"/>
                      </a:rPr>
                      <m:t>&gt;</m:t>
                    </m:r>
                  </m:oMath>
                </a14:m>
                <a:r>
                  <a:rPr lang="ko-KR" altLang="en-US" sz="6000"/>
                  <a:t> </a:t>
                </a:r>
                <a14:m>
                  <m:oMath xmlns:m="http://schemas.openxmlformats.org/officeDocument/2006/math">
                    <m:r>
                      <a:rPr lang="en-US" altLang="ko-KR" sz="6000" i="1">
                        <a:latin typeface="Cambria Math" panose="02040503050406030204" pitchFamily="18" charset="0"/>
                        <a:cs typeface="Times New Roman" panose="02020603050405020304" pitchFamily="18" charset="0"/>
                      </a:rPr>
                      <m:t>𝑓</m:t>
                    </m:r>
                    <m:d>
                      <m:dPr>
                        <m:ctrlPr>
                          <a:rPr lang="en-US" altLang="ko-KR" sz="6000" i="1">
                            <a:latin typeface="Cambria Math" panose="02040503050406030204" pitchFamily="18" charset="0"/>
                            <a:cs typeface="Times New Roman" panose="02020603050405020304" pitchFamily="18" charset="0"/>
                          </a:rPr>
                        </m:ctrlPr>
                      </m:dPr>
                      <m:e>
                        <m:r>
                          <a:rPr lang="en-US" altLang="ko-KR" sz="6000" i="1">
                            <a:latin typeface="Cambria Math" panose="02040503050406030204" pitchFamily="18" charset="0"/>
                            <a:cs typeface="Times New Roman" panose="02020603050405020304" pitchFamily="18" charset="0"/>
                          </a:rPr>
                          <m:t>         </m:t>
                        </m:r>
                      </m:e>
                    </m:d>
                  </m:oMath>
                </a14:m>
                <a:endParaRPr lang="ko-KR" altLang="en-US" sz="6000"/>
              </a:p>
            </p:txBody>
          </p:sp>
        </mc:Choice>
        <mc:Fallback xmlns="">
          <p:sp>
            <p:nvSpPr>
              <p:cNvPr id="5" name="직사각형 4">
                <a:extLst>
                  <a:ext uri="{FF2B5EF4-FFF2-40B4-BE49-F238E27FC236}">
                    <a16:creationId xmlns:a16="http://schemas.microsoft.com/office/drawing/2014/main" id="{3899D831-32FB-43B2-9F48-21BB1DC51476}"/>
                  </a:ext>
                </a:extLst>
              </p:cNvPr>
              <p:cNvSpPr>
                <a:spLocks noRot="1" noChangeAspect="1" noMove="1" noResize="1" noEditPoints="1" noAdjustHandles="1" noChangeArrowheads="1" noChangeShapeType="1" noTextEdit="1"/>
              </p:cNvSpPr>
              <p:nvPr/>
            </p:nvSpPr>
            <p:spPr>
              <a:xfrm>
                <a:off x="2824146" y="1846768"/>
                <a:ext cx="6570152" cy="1015663"/>
              </a:xfrm>
              <a:prstGeom prst="rect">
                <a:avLst/>
              </a:prstGeom>
              <a:blipFill>
                <a:blip r:embed="rId4"/>
                <a:stretch>
                  <a:fillRect/>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013EC3A6-3897-499A-A4E2-F9C6329839A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986" b="9939"/>
          <a:stretch/>
        </p:blipFill>
        <p:spPr bwMode="auto">
          <a:xfrm>
            <a:off x="3825380" y="1954995"/>
            <a:ext cx="1216404" cy="80498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6C73B59F-FFD6-4FBE-AD69-734DA72818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967" t="868" r="54381" b="9939"/>
          <a:stretch/>
        </p:blipFill>
        <p:spPr bwMode="auto">
          <a:xfrm>
            <a:off x="7424257" y="1918466"/>
            <a:ext cx="1216515" cy="910409"/>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C0D7CCEC-D884-4EF7-AF25-55A524C274B8}"/>
              </a:ext>
            </a:extLst>
          </p:cNvPr>
          <p:cNvSpPr/>
          <p:nvPr/>
        </p:nvSpPr>
        <p:spPr>
          <a:xfrm>
            <a:off x="9569354" y="3825579"/>
            <a:ext cx="423081" cy="163773"/>
          </a:xfrm>
          <a:prstGeom prst="rect">
            <a:avLst/>
          </a:prstGeom>
          <a:solidFill>
            <a:srgbClr val="EBB113"/>
          </a:solidFill>
          <a:ln>
            <a:solidFill>
              <a:srgbClr val="977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E7C9CD1-264E-483B-AAE1-2D5464D67E03}"/>
              </a:ext>
            </a:extLst>
          </p:cNvPr>
          <p:cNvSpPr txBox="1"/>
          <p:nvPr/>
        </p:nvSpPr>
        <p:spPr>
          <a:xfrm>
            <a:off x="10090245" y="3743355"/>
            <a:ext cx="2022142" cy="923330"/>
          </a:xfrm>
          <a:prstGeom prst="rect">
            <a:avLst/>
          </a:prstGeom>
          <a:noFill/>
        </p:spPr>
        <p:txBody>
          <a:bodyPr wrap="square" rtlCol="0">
            <a:spAutoFit/>
          </a:bodyPr>
          <a:lstStyle/>
          <a:p>
            <a:r>
              <a:rPr lang="en-US"/>
              <a:t>Semi-sup. learning with few labels </a:t>
            </a:r>
            <a:br>
              <a:rPr lang="en-US"/>
            </a:br>
            <a:r>
              <a:rPr lang="en-US">
                <a:solidFill>
                  <a:schemeClr val="tx1">
                    <a:lumMod val="50000"/>
                    <a:lumOff val="50000"/>
                  </a:schemeClr>
                </a:solidFill>
              </a:rPr>
              <a:t>via graph Laplacian </a:t>
            </a:r>
          </a:p>
        </p:txBody>
      </p:sp>
      <p:sp>
        <p:nvSpPr>
          <p:cNvPr id="10" name="TextBox 9">
            <a:extLst>
              <a:ext uri="{FF2B5EF4-FFF2-40B4-BE49-F238E27FC236}">
                <a16:creationId xmlns:a16="http://schemas.microsoft.com/office/drawing/2014/main" id="{7A6665D0-42DE-4302-8DA3-A7F4018ABA54}"/>
              </a:ext>
            </a:extLst>
          </p:cNvPr>
          <p:cNvSpPr txBox="1"/>
          <p:nvPr/>
        </p:nvSpPr>
        <p:spPr>
          <a:xfrm>
            <a:off x="396815" y="3565514"/>
            <a:ext cx="4252823" cy="677108"/>
          </a:xfrm>
          <a:prstGeom prst="rect">
            <a:avLst/>
          </a:prstGeom>
          <a:noFill/>
        </p:spPr>
        <p:txBody>
          <a:bodyPr wrap="square" rtlCol="0">
            <a:spAutoFit/>
          </a:bodyPr>
          <a:lstStyle/>
          <a:p>
            <a:r>
              <a:rPr lang="en-US" sz="2000"/>
              <a:t>Initial features: Deep learned </a:t>
            </a:r>
            <a:br>
              <a:rPr lang="en-US"/>
            </a:br>
            <a:r>
              <a:rPr lang="en-US">
                <a:solidFill>
                  <a:schemeClr val="bg1">
                    <a:lumMod val="50000"/>
                  </a:schemeClr>
                </a:solidFill>
              </a:rPr>
              <a:t>(</a:t>
            </a:r>
            <a:r>
              <a:rPr lang="en-US" err="1">
                <a:solidFill>
                  <a:schemeClr val="bg1">
                    <a:lumMod val="50000"/>
                  </a:schemeClr>
                </a:solidFill>
              </a:rPr>
              <a:t>DeCAF</a:t>
            </a:r>
            <a:r>
              <a:rPr lang="en-US">
                <a:solidFill>
                  <a:schemeClr val="bg1">
                    <a:lumMod val="50000"/>
                  </a:schemeClr>
                </a:solidFill>
              </a:rPr>
              <a:t>, Donahue et al., 2014)</a:t>
            </a:r>
          </a:p>
        </p:txBody>
      </p:sp>
      <p:sp>
        <p:nvSpPr>
          <p:cNvPr id="61" name="TextBox 60">
            <a:extLst>
              <a:ext uri="{FF2B5EF4-FFF2-40B4-BE49-F238E27FC236}">
                <a16:creationId xmlns:a16="http://schemas.microsoft.com/office/drawing/2014/main" id="{9628C62A-4EF7-47EA-9F9A-9C3BAF24E19A}"/>
              </a:ext>
            </a:extLst>
          </p:cNvPr>
          <p:cNvSpPr txBox="1"/>
          <p:nvPr/>
        </p:nvSpPr>
        <p:spPr>
          <a:xfrm>
            <a:off x="396815" y="4609006"/>
            <a:ext cx="4502989" cy="400110"/>
          </a:xfrm>
          <a:prstGeom prst="rect">
            <a:avLst/>
          </a:prstGeom>
          <a:noFill/>
        </p:spPr>
        <p:txBody>
          <a:bodyPr wrap="square" rtlCol="0">
            <a:spAutoFit/>
          </a:bodyPr>
          <a:lstStyle/>
          <a:p>
            <a:r>
              <a:rPr lang="en-US" sz="2000"/>
              <a:t>Privileged features: SURF, PHOG, VGG19</a:t>
            </a:r>
            <a:endParaRPr lang="en-US">
              <a:solidFill>
                <a:schemeClr val="bg1">
                  <a:lumMod val="50000"/>
                </a:schemeClr>
              </a:solidFill>
            </a:endParaRPr>
          </a:p>
        </p:txBody>
      </p:sp>
      <p:grpSp>
        <p:nvGrpSpPr>
          <p:cNvPr id="36" name="Group 35">
            <a:extLst>
              <a:ext uri="{FF2B5EF4-FFF2-40B4-BE49-F238E27FC236}">
                <a16:creationId xmlns:a16="http://schemas.microsoft.com/office/drawing/2014/main" id="{C8DC1CA6-9F83-46F3-B89A-D913DF5E3BC4}"/>
              </a:ext>
            </a:extLst>
          </p:cNvPr>
          <p:cNvGrpSpPr/>
          <p:nvPr/>
        </p:nvGrpSpPr>
        <p:grpSpPr>
          <a:xfrm>
            <a:off x="5529769" y="3380848"/>
            <a:ext cx="4276962" cy="2943752"/>
            <a:chOff x="5529769" y="3380848"/>
            <a:chExt cx="4276962" cy="2943752"/>
          </a:xfrm>
        </p:grpSpPr>
        <p:cxnSp>
          <p:nvCxnSpPr>
            <p:cNvPr id="35" name="Straight Connector 34">
              <a:extLst>
                <a:ext uri="{FF2B5EF4-FFF2-40B4-BE49-F238E27FC236}">
                  <a16:creationId xmlns:a16="http://schemas.microsoft.com/office/drawing/2014/main" id="{046AF084-3BFD-41F9-9DB3-BA9C3B1DA058}"/>
                </a:ext>
              </a:extLst>
            </p:cNvPr>
            <p:cNvCxnSpPr>
              <a:cxnSpLocks/>
            </p:cNvCxnSpPr>
            <p:nvPr/>
          </p:nvCxnSpPr>
          <p:spPr>
            <a:xfrm>
              <a:off x="8052313" y="3811091"/>
              <a:ext cx="0" cy="2513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78FDFA-CA92-41D6-8CD4-D45E8E256DED}"/>
                </a:ext>
              </a:extLst>
            </p:cNvPr>
            <p:cNvSpPr txBox="1"/>
            <p:nvPr/>
          </p:nvSpPr>
          <p:spPr>
            <a:xfrm>
              <a:off x="7467851" y="5048687"/>
              <a:ext cx="655093" cy="382137"/>
            </a:xfrm>
            <a:prstGeom prst="rect">
              <a:avLst/>
            </a:prstGeom>
            <a:noFill/>
          </p:spPr>
          <p:txBody>
            <a:bodyPr wrap="square" rtlCol="0">
              <a:spAutoFit/>
            </a:bodyPr>
            <a:lstStyle/>
            <a:p>
              <a:r>
                <a:rPr lang="en-US"/>
                <a:t>0%</a:t>
              </a:r>
            </a:p>
          </p:txBody>
        </p:sp>
        <p:sp>
          <p:nvSpPr>
            <p:cNvPr id="13" name="TextBox 12">
              <a:extLst>
                <a:ext uri="{FF2B5EF4-FFF2-40B4-BE49-F238E27FC236}">
                  <a16:creationId xmlns:a16="http://schemas.microsoft.com/office/drawing/2014/main" id="{0A7A769F-D099-406B-A425-5F62B3B8A0E9}"/>
                </a:ext>
              </a:extLst>
            </p:cNvPr>
            <p:cNvSpPr txBox="1"/>
            <p:nvPr/>
          </p:nvSpPr>
          <p:spPr>
            <a:xfrm>
              <a:off x="7467851" y="4206641"/>
              <a:ext cx="655093" cy="382137"/>
            </a:xfrm>
            <a:prstGeom prst="rect">
              <a:avLst/>
            </a:prstGeom>
            <a:noFill/>
          </p:spPr>
          <p:txBody>
            <a:bodyPr wrap="square" rtlCol="0">
              <a:spAutoFit/>
            </a:bodyPr>
            <a:lstStyle/>
            <a:p>
              <a:r>
                <a:rPr lang="en-US"/>
                <a:t>5%</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219FE21-DCDA-49D0-B052-D2BEC9CFC061}"/>
                    </a:ext>
                  </a:extLst>
                </p:cNvPr>
                <p:cNvSpPr txBox="1"/>
                <p:nvPr/>
              </p:nvSpPr>
              <p:spPr>
                <a:xfrm>
                  <a:off x="5529769" y="4622016"/>
                  <a:ext cx="1869743" cy="646331"/>
                </a:xfrm>
                <a:prstGeom prst="rect">
                  <a:avLst/>
                </a:prstGeom>
                <a:noFill/>
              </p:spPr>
              <p:txBody>
                <a:bodyPr wrap="square" rtlCol="0">
                  <a:spAutoFit/>
                </a:bodyPr>
                <a:lstStyle/>
                <a:p>
                  <a:r>
                    <a:rPr lang="en-US"/>
                    <a:t>Improvement over initial predictor </a:t>
                  </a:r>
                  <a14:m>
                    <m:oMath xmlns:m="http://schemas.openxmlformats.org/officeDocument/2006/math">
                      <m:sSup>
                        <m:sSupPr>
                          <m:ctrlPr>
                            <a:rPr lang="en-US" altLang="ko-KR" sz="1800" i="1" smtClean="0">
                              <a:latin typeface="Cambria Math" panose="02040503050406030204" pitchFamily="18" charset="0"/>
                            </a:rPr>
                          </m:ctrlPr>
                        </m:sSupPr>
                        <m:e>
                          <m:r>
                            <a:rPr lang="en-US" altLang="ko-KR" sz="1800" i="1">
                              <a:latin typeface="Cambria Math" panose="02040503050406030204" pitchFamily="18" charset="0"/>
                            </a:rPr>
                            <m:t>𝐟</m:t>
                          </m:r>
                        </m:e>
                        <m:sup>
                          <m:r>
                            <a:rPr lang="en-US" altLang="ko-KR" sz="1800" i="1">
                              <a:latin typeface="Cambria Math" panose="02040503050406030204" pitchFamily="18" charset="0"/>
                            </a:rPr>
                            <m:t>𝐼</m:t>
                          </m:r>
                        </m:sup>
                      </m:sSup>
                    </m:oMath>
                  </a14:m>
                  <a:endParaRPr lang="en-US"/>
                </a:p>
              </p:txBody>
            </p:sp>
          </mc:Choice>
          <mc:Fallback xmlns="">
            <p:sp>
              <p:nvSpPr>
                <p:cNvPr id="14" name="TextBox 13">
                  <a:extLst>
                    <a:ext uri="{FF2B5EF4-FFF2-40B4-BE49-F238E27FC236}">
                      <a16:creationId xmlns:a16="http://schemas.microsoft.com/office/drawing/2014/main" id="{7219FE21-DCDA-49D0-B052-D2BEC9CFC061}"/>
                    </a:ext>
                  </a:extLst>
                </p:cNvPr>
                <p:cNvSpPr txBox="1">
                  <a:spLocks noRot="1" noChangeAspect="1" noMove="1" noResize="1" noEditPoints="1" noAdjustHandles="1" noChangeArrowheads="1" noChangeShapeType="1" noTextEdit="1"/>
                </p:cNvSpPr>
                <p:nvPr/>
              </p:nvSpPr>
              <p:spPr>
                <a:xfrm>
                  <a:off x="5529769" y="4622016"/>
                  <a:ext cx="1869743" cy="646331"/>
                </a:xfrm>
                <a:prstGeom prst="rect">
                  <a:avLst/>
                </a:prstGeom>
                <a:blipFill>
                  <a:blip r:embed="rId6"/>
                  <a:stretch>
                    <a:fillRect l="-2606" t="-4717" b="-5660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AF80B5C-1E69-4B23-B022-102641123342}"/>
                </a:ext>
              </a:extLst>
            </p:cNvPr>
            <p:cNvSpPr txBox="1"/>
            <p:nvPr/>
          </p:nvSpPr>
          <p:spPr>
            <a:xfrm>
              <a:off x="7312076" y="3380848"/>
              <a:ext cx="2494655" cy="369332"/>
            </a:xfrm>
            <a:prstGeom prst="rect">
              <a:avLst/>
            </a:prstGeom>
            <a:noFill/>
          </p:spPr>
          <p:txBody>
            <a:bodyPr wrap="square" rtlCol="0">
              <a:spAutoFit/>
            </a:bodyPr>
            <a:lstStyle/>
            <a:p>
              <a:pPr algn="ctr"/>
              <a:r>
                <a:rPr lang="en-US"/>
                <a:t>Average over 50 attributes</a:t>
              </a:r>
            </a:p>
          </p:txBody>
        </p:sp>
        <p:sp>
          <p:nvSpPr>
            <p:cNvPr id="60" name="TextBox 59">
              <a:extLst>
                <a:ext uri="{FF2B5EF4-FFF2-40B4-BE49-F238E27FC236}">
                  <a16:creationId xmlns:a16="http://schemas.microsoft.com/office/drawing/2014/main" id="{C6D85885-6F8B-471D-A15A-BE94DE3738E9}"/>
                </a:ext>
              </a:extLst>
            </p:cNvPr>
            <p:cNvSpPr txBox="1"/>
            <p:nvPr/>
          </p:nvSpPr>
          <p:spPr>
            <a:xfrm>
              <a:off x="7397220" y="5839986"/>
              <a:ext cx="655093" cy="382137"/>
            </a:xfrm>
            <a:prstGeom prst="rect">
              <a:avLst/>
            </a:prstGeom>
            <a:noFill/>
          </p:spPr>
          <p:txBody>
            <a:bodyPr wrap="square" rtlCol="0">
              <a:spAutoFit/>
            </a:bodyPr>
            <a:lstStyle/>
            <a:p>
              <a:r>
                <a:rPr lang="en-US"/>
                <a:t>-5%</a:t>
              </a:r>
            </a:p>
          </p:txBody>
        </p:sp>
      </p:grpSp>
      <p:grpSp>
        <p:nvGrpSpPr>
          <p:cNvPr id="71" name="Group 70">
            <a:extLst>
              <a:ext uri="{FF2B5EF4-FFF2-40B4-BE49-F238E27FC236}">
                <a16:creationId xmlns:a16="http://schemas.microsoft.com/office/drawing/2014/main" id="{55576614-B2F6-4CD5-8BC2-C56D06700559}"/>
              </a:ext>
            </a:extLst>
          </p:cNvPr>
          <p:cNvGrpSpPr/>
          <p:nvPr/>
        </p:nvGrpSpPr>
        <p:grpSpPr>
          <a:xfrm>
            <a:off x="3637644" y="5375500"/>
            <a:ext cx="1262160" cy="356040"/>
            <a:chOff x="8230320" y="5883300"/>
            <a:chExt cx="1262160" cy="356040"/>
          </a:xfrm>
        </p:grpSpPr>
        <mc:AlternateContent xmlns:mc="http://schemas.openxmlformats.org/markup-compatibility/2006" xmlns:p14="http://schemas.microsoft.com/office/powerpoint/2010/main">
          <mc:Choice Requires="p14">
            <p:contentPart p14:bwMode="auto" r:id="rId7">
              <p14:nvContentPartPr>
                <p14:cNvPr id="72" name="Ink 71">
                  <a:extLst>
                    <a:ext uri="{FF2B5EF4-FFF2-40B4-BE49-F238E27FC236}">
                      <a16:creationId xmlns:a16="http://schemas.microsoft.com/office/drawing/2014/main" id="{BE4F7564-7D6F-4231-BEB9-7A2661408A5C}"/>
                    </a:ext>
                  </a:extLst>
                </p14:cNvPr>
                <p14:cNvContentPartPr/>
                <p14:nvPr/>
              </p14:nvContentPartPr>
              <p14:xfrm>
                <a:off x="8230320" y="5997060"/>
                <a:ext cx="273960" cy="242280"/>
              </p14:xfrm>
            </p:contentPart>
          </mc:Choice>
          <mc:Fallback xmlns="">
            <p:pic>
              <p:nvPicPr>
                <p:cNvPr id="72" name="Ink 71">
                  <a:extLst>
                    <a:ext uri="{FF2B5EF4-FFF2-40B4-BE49-F238E27FC236}">
                      <a16:creationId xmlns:a16="http://schemas.microsoft.com/office/drawing/2014/main" id="{BE4F7564-7D6F-4231-BEB9-7A2661408A5C}"/>
                    </a:ext>
                  </a:extLst>
                </p:cNvPr>
                <p:cNvPicPr/>
                <p:nvPr/>
              </p:nvPicPr>
              <p:blipFill>
                <a:blip r:embed="rId8"/>
                <a:stretch>
                  <a:fillRect/>
                </a:stretch>
              </p:blipFill>
              <p:spPr>
                <a:xfrm>
                  <a:off x="8221320" y="5988060"/>
                  <a:ext cx="291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3" name="Ink 72">
                  <a:extLst>
                    <a:ext uri="{FF2B5EF4-FFF2-40B4-BE49-F238E27FC236}">
                      <a16:creationId xmlns:a16="http://schemas.microsoft.com/office/drawing/2014/main" id="{FA3550BD-C644-4515-B254-B300E9BCB4FD}"/>
                    </a:ext>
                  </a:extLst>
                </p14:cNvPr>
                <p14:cNvContentPartPr/>
                <p14:nvPr/>
              </p14:nvContentPartPr>
              <p14:xfrm>
                <a:off x="8552880" y="6119460"/>
                <a:ext cx="132480" cy="69120"/>
              </p14:xfrm>
            </p:contentPart>
          </mc:Choice>
          <mc:Fallback xmlns="">
            <p:pic>
              <p:nvPicPr>
                <p:cNvPr id="73" name="Ink 72">
                  <a:extLst>
                    <a:ext uri="{FF2B5EF4-FFF2-40B4-BE49-F238E27FC236}">
                      <a16:creationId xmlns:a16="http://schemas.microsoft.com/office/drawing/2014/main" id="{FA3550BD-C644-4515-B254-B300E9BCB4FD}"/>
                    </a:ext>
                  </a:extLst>
                </p:cNvPr>
                <p:cNvPicPr/>
                <p:nvPr/>
              </p:nvPicPr>
              <p:blipFill>
                <a:blip r:embed="rId10"/>
                <a:stretch>
                  <a:fillRect/>
                </a:stretch>
              </p:blipFill>
              <p:spPr>
                <a:xfrm>
                  <a:off x="8543904" y="6110460"/>
                  <a:ext cx="150072"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4" name="Ink 73">
                  <a:extLst>
                    <a:ext uri="{FF2B5EF4-FFF2-40B4-BE49-F238E27FC236}">
                      <a16:creationId xmlns:a16="http://schemas.microsoft.com/office/drawing/2014/main" id="{CD0B1D3B-7C2A-4935-BFE5-CE7D06888E11}"/>
                    </a:ext>
                  </a:extLst>
                </p14:cNvPr>
                <p14:cNvContentPartPr/>
                <p14:nvPr/>
              </p14:nvContentPartPr>
              <p14:xfrm>
                <a:off x="8714880" y="6006780"/>
                <a:ext cx="25560" cy="189360"/>
              </p14:xfrm>
            </p:contentPart>
          </mc:Choice>
          <mc:Fallback xmlns="">
            <p:pic>
              <p:nvPicPr>
                <p:cNvPr id="74" name="Ink 73">
                  <a:extLst>
                    <a:ext uri="{FF2B5EF4-FFF2-40B4-BE49-F238E27FC236}">
                      <a16:creationId xmlns:a16="http://schemas.microsoft.com/office/drawing/2014/main" id="{CD0B1D3B-7C2A-4935-BFE5-CE7D06888E11}"/>
                    </a:ext>
                  </a:extLst>
                </p:cNvPr>
                <p:cNvPicPr/>
                <p:nvPr/>
              </p:nvPicPr>
              <p:blipFill>
                <a:blip r:embed="rId12"/>
                <a:stretch>
                  <a:fillRect/>
                </a:stretch>
              </p:blipFill>
              <p:spPr>
                <a:xfrm>
                  <a:off x="8705880" y="5997780"/>
                  <a:ext cx="43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5" name="Ink 74">
                  <a:extLst>
                    <a:ext uri="{FF2B5EF4-FFF2-40B4-BE49-F238E27FC236}">
                      <a16:creationId xmlns:a16="http://schemas.microsoft.com/office/drawing/2014/main" id="{515EF497-FF47-499B-80C7-01A2A912F4A9}"/>
                    </a:ext>
                  </a:extLst>
                </p14:cNvPr>
                <p14:cNvContentPartPr/>
                <p14:nvPr/>
              </p14:nvContentPartPr>
              <p14:xfrm>
                <a:off x="8779680" y="6095340"/>
                <a:ext cx="146880" cy="90000"/>
              </p14:xfrm>
            </p:contentPart>
          </mc:Choice>
          <mc:Fallback xmlns="">
            <p:pic>
              <p:nvPicPr>
                <p:cNvPr id="75" name="Ink 74">
                  <a:extLst>
                    <a:ext uri="{FF2B5EF4-FFF2-40B4-BE49-F238E27FC236}">
                      <a16:creationId xmlns:a16="http://schemas.microsoft.com/office/drawing/2014/main" id="{515EF497-FF47-499B-80C7-01A2A912F4A9}"/>
                    </a:ext>
                  </a:extLst>
                </p:cNvPr>
                <p:cNvPicPr/>
                <p:nvPr/>
              </p:nvPicPr>
              <p:blipFill>
                <a:blip r:embed="rId14"/>
                <a:stretch>
                  <a:fillRect/>
                </a:stretch>
              </p:blipFill>
              <p:spPr>
                <a:xfrm>
                  <a:off x="8770680" y="6086340"/>
                  <a:ext cx="164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6" name="Ink 75">
                  <a:extLst>
                    <a:ext uri="{FF2B5EF4-FFF2-40B4-BE49-F238E27FC236}">
                      <a16:creationId xmlns:a16="http://schemas.microsoft.com/office/drawing/2014/main" id="{36AB9DB0-16A3-4993-B44A-6D84B840DEFC}"/>
                    </a:ext>
                  </a:extLst>
                </p14:cNvPr>
                <p14:cNvContentPartPr/>
                <p14:nvPr/>
              </p14:nvContentPartPr>
              <p14:xfrm>
                <a:off x="8925120" y="6102180"/>
                <a:ext cx="140760" cy="95400"/>
              </p14:xfrm>
            </p:contentPart>
          </mc:Choice>
          <mc:Fallback xmlns="">
            <p:pic>
              <p:nvPicPr>
                <p:cNvPr id="76" name="Ink 75">
                  <a:extLst>
                    <a:ext uri="{FF2B5EF4-FFF2-40B4-BE49-F238E27FC236}">
                      <a16:creationId xmlns:a16="http://schemas.microsoft.com/office/drawing/2014/main" id="{36AB9DB0-16A3-4993-B44A-6D84B840DEFC}"/>
                    </a:ext>
                  </a:extLst>
                </p:cNvPr>
                <p:cNvPicPr/>
                <p:nvPr/>
              </p:nvPicPr>
              <p:blipFill>
                <a:blip r:embed="rId16"/>
                <a:stretch>
                  <a:fillRect/>
                </a:stretch>
              </p:blipFill>
              <p:spPr>
                <a:xfrm>
                  <a:off x="8916120" y="6093180"/>
                  <a:ext cx="158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7" name="Ink 76">
                  <a:extLst>
                    <a:ext uri="{FF2B5EF4-FFF2-40B4-BE49-F238E27FC236}">
                      <a16:creationId xmlns:a16="http://schemas.microsoft.com/office/drawing/2014/main" id="{FCA865A2-321C-43A9-BFAD-5CEBE3E6AC03}"/>
                    </a:ext>
                  </a:extLst>
                </p14:cNvPr>
                <p14:cNvContentPartPr/>
                <p14:nvPr/>
              </p14:nvContentPartPr>
              <p14:xfrm>
                <a:off x="9036360" y="5954580"/>
                <a:ext cx="147600" cy="208440"/>
              </p14:xfrm>
            </p:contentPart>
          </mc:Choice>
          <mc:Fallback xmlns="">
            <p:pic>
              <p:nvPicPr>
                <p:cNvPr id="77" name="Ink 76">
                  <a:extLst>
                    <a:ext uri="{FF2B5EF4-FFF2-40B4-BE49-F238E27FC236}">
                      <a16:creationId xmlns:a16="http://schemas.microsoft.com/office/drawing/2014/main" id="{FCA865A2-321C-43A9-BFAD-5CEBE3E6AC03}"/>
                    </a:ext>
                  </a:extLst>
                </p:cNvPr>
                <p:cNvPicPr/>
                <p:nvPr/>
              </p:nvPicPr>
              <p:blipFill>
                <a:blip r:embed="rId18"/>
                <a:stretch>
                  <a:fillRect/>
                </a:stretch>
              </p:blipFill>
              <p:spPr>
                <a:xfrm>
                  <a:off x="9027360" y="5945580"/>
                  <a:ext cx="165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8" name="Ink 77">
                  <a:extLst>
                    <a:ext uri="{FF2B5EF4-FFF2-40B4-BE49-F238E27FC236}">
                      <a16:creationId xmlns:a16="http://schemas.microsoft.com/office/drawing/2014/main" id="{DEC2DFB2-744B-4688-B936-31E301C77DDA}"/>
                    </a:ext>
                  </a:extLst>
                </p14:cNvPr>
                <p14:cNvContentPartPr/>
                <p14:nvPr/>
              </p14:nvContentPartPr>
              <p14:xfrm>
                <a:off x="9155880" y="6072660"/>
                <a:ext cx="116280" cy="89640"/>
              </p14:xfrm>
            </p:contentPart>
          </mc:Choice>
          <mc:Fallback xmlns="">
            <p:pic>
              <p:nvPicPr>
                <p:cNvPr id="78" name="Ink 77">
                  <a:extLst>
                    <a:ext uri="{FF2B5EF4-FFF2-40B4-BE49-F238E27FC236}">
                      <a16:creationId xmlns:a16="http://schemas.microsoft.com/office/drawing/2014/main" id="{DEC2DFB2-744B-4688-B936-31E301C77DDA}"/>
                    </a:ext>
                  </a:extLst>
                </p:cNvPr>
                <p:cNvPicPr/>
                <p:nvPr/>
              </p:nvPicPr>
              <p:blipFill>
                <a:blip r:embed="rId20"/>
                <a:stretch>
                  <a:fillRect/>
                </a:stretch>
              </p:blipFill>
              <p:spPr>
                <a:xfrm>
                  <a:off x="9146880" y="6063660"/>
                  <a:ext cx="133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9" name="Ink 78">
                  <a:extLst>
                    <a:ext uri="{FF2B5EF4-FFF2-40B4-BE49-F238E27FC236}">
                      <a16:creationId xmlns:a16="http://schemas.microsoft.com/office/drawing/2014/main" id="{C52798EF-120A-4FC4-A0B9-1F0EBDEC1CDB}"/>
                    </a:ext>
                  </a:extLst>
                </p14:cNvPr>
                <p14:cNvContentPartPr/>
                <p14:nvPr/>
              </p14:nvContentPartPr>
              <p14:xfrm>
                <a:off x="9211320" y="5944140"/>
                <a:ext cx="176040" cy="209520"/>
              </p14:xfrm>
            </p:contentPart>
          </mc:Choice>
          <mc:Fallback xmlns="">
            <p:pic>
              <p:nvPicPr>
                <p:cNvPr id="79" name="Ink 78">
                  <a:extLst>
                    <a:ext uri="{FF2B5EF4-FFF2-40B4-BE49-F238E27FC236}">
                      <a16:creationId xmlns:a16="http://schemas.microsoft.com/office/drawing/2014/main" id="{C52798EF-120A-4FC4-A0B9-1F0EBDEC1CDB}"/>
                    </a:ext>
                  </a:extLst>
                </p:cNvPr>
                <p:cNvPicPr/>
                <p:nvPr/>
              </p:nvPicPr>
              <p:blipFill>
                <a:blip r:embed="rId22"/>
                <a:stretch>
                  <a:fillRect/>
                </a:stretch>
              </p:blipFill>
              <p:spPr>
                <a:xfrm>
                  <a:off x="9202320" y="5935155"/>
                  <a:ext cx="193680" cy="2271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0" name="Ink 79">
                  <a:extLst>
                    <a:ext uri="{FF2B5EF4-FFF2-40B4-BE49-F238E27FC236}">
                      <a16:creationId xmlns:a16="http://schemas.microsoft.com/office/drawing/2014/main" id="{83E94BA6-ED6B-4F8F-B17D-12F370944B38}"/>
                    </a:ext>
                  </a:extLst>
                </p14:cNvPr>
                <p14:cNvContentPartPr/>
                <p14:nvPr/>
              </p14:nvContentPartPr>
              <p14:xfrm>
                <a:off x="9394560" y="5883300"/>
                <a:ext cx="42120" cy="143640"/>
              </p14:xfrm>
            </p:contentPart>
          </mc:Choice>
          <mc:Fallback xmlns="">
            <p:pic>
              <p:nvPicPr>
                <p:cNvPr id="80" name="Ink 79">
                  <a:extLst>
                    <a:ext uri="{FF2B5EF4-FFF2-40B4-BE49-F238E27FC236}">
                      <a16:creationId xmlns:a16="http://schemas.microsoft.com/office/drawing/2014/main" id="{83E94BA6-ED6B-4F8F-B17D-12F370944B38}"/>
                    </a:ext>
                  </a:extLst>
                </p:cNvPr>
                <p:cNvPicPr/>
                <p:nvPr/>
              </p:nvPicPr>
              <p:blipFill>
                <a:blip r:embed="rId24"/>
                <a:stretch>
                  <a:fillRect/>
                </a:stretch>
              </p:blipFill>
              <p:spPr>
                <a:xfrm>
                  <a:off x="9385560" y="5874300"/>
                  <a:ext cx="59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1" name="Ink 80">
                  <a:extLst>
                    <a:ext uri="{FF2B5EF4-FFF2-40B4-BE49-F238E27FC236}">
                      <a16:creationId xmlns:a16="http://schemas.microsoft.com/office/drawing/2014/main" id="{5DB3F36F-E55E-483A-86CC-E3BE54DEA2BF}"/>
                    </a:ext>
                  </a:extLst>
                </p14:cNvPr>
                <p14:cNvContentPartPr/>
                <p14:nvPr/>
              </p14:nvContentPartPr>
              <p14:xfrm>
                <a:off x="9492120" y="6141060"/>
                <a:ext cx="360" cy="360"/>
              </p14:xfrm>
            </p:contentPart>
          </mc:Choice>
          <mc:Fallback xmlns="">
            <p:pic>
              <p:nvPicPr>
                <p:cNvPr id="81" name="Ink 80">
                  <a:extLst>
                    <a:ext uri="{FF2B5EF4-FFF2-40B4-BE49-F238E27FC236}">
                      <a16:creationId xmlns:a16="http://schemas.microsoft.com/office/drawing/2014/main" id="{5DB3F36F-E55E-483A-86CC-E3BE54DEA2BF}"/>
                    </a:ext>
                  </a:extLst>
                </p:cNvPr>
                <p:cNvPicPr/>
                <p:nvPr/>
              </p:nvPicPr>
              <p:blipFill>
                <a:blip r:embed="rId26"/>
                <a:stretch>
                  <a:fillRect/>
                </a:stretch>
              </p:blipFill>
              <p:spPr>
                <a:xfrm>
                  <a:off x="9483120" y="6132060"/>
                  <a:ext cx="18000" cy="18000"/>
                </a:xfrm>
                <a:prstGeom prst="rect">
                  <a:avLst/>
                </a:prstGeom>
              </p:spPr>
            </p:pic>
          </mc:Fallback>
        </mc:AlternateContent>
      </p:grpSp>
      <p:grpSp>
        <p:nvGrpSpPr>
          <p:cNvPr id="82" name="Group 81">
            <a:extLst>
              <a:ext uri="{FF2B5EF4-FFF2-40B4-BE49-F238E27FC236}">
                <a16:creationId xmlns:a16="http://schemas.microsoft.com/office/drawing/2014/main" id="{C74F1F98-391E-4F76-9CA6-FCB1472A855D}"/>
              </a:ext>
            </a:extLst>
          </p:cNvPr>
          <p:cNvGrpSpPr/>
          <p:nvPr/>
        </p:nvGrpSpPr>
        <p:grpSpPr>
          <a:xfrm>
            <a:off x="757140" y="5231444"/>
            <a:ext cx="1461240" cy="388800"/>
            <a:chOff x="7333200" y="4159980"/>
            <a:chExt cx="1461240" cy="388800"/>
          </a:xfrm>
        </p:grpSpPr>
        <mc:AlternateContent xmlns:mc="http://schemas.openxmlformats.org/markup-compatibility/2006" xmlns:p14="http://schemas.microsoft.com/office/powerpoint/2010/main">
          <mc:Choice Requires="p14">
            <p:contentPart p14:bwMode="auto" r:id="rId27">
              <p14:nvContentPartPr>
                <p14:cNvPr id="83" name="Ink 82">
                  <a:extLst>
                    <a:ext uri="{FF2B5EF4-FFF2-40B4-BE49-F238E27FC236}">
                      <a16:creationId xmlns:a16="http://schemas.microsoft.com/office/drawing/2014/main" id="{D075CB6B-4981-4C95-8DB1-0A00D231B3B1}"/>
                    </a:ext>
                  </a:extLst>
                </p14:cNvPr>
                <p14:cNvContentPartPr/>
                <p14:nvPr/>
              </p14:nvContentPartPr>
              <p14:xfrm>
                <a:off x="7333200" y="4274820"/>
                <a:ext cx="289080" cy="258840"/>
              </p14:xfrm>
            </p:contentPart>
          </mc:Choice>
          <mc:Fallback xmlns="">
            <p:pic>
              <p:nvPicPr>
                <p:cNvPr id="83" name="Ink 82">
                  <a:extLst>
                    <a:ext uri="{FF2B5EF4-FFF2-40B4-BE49-F238E27FC236}">
                      <a16:creationId xmlns:a16="http://schemas.microsoft.com/office/drawing/2014/main" id="{D075CB6B-4981-4C95-8DB1-0A00D231B3B1}"/>
                    </a:ext>
                  </a:extLst>
                </p:cNvPr>
                <p:cNvPicPr/>
                <p:nvPr/>
              </p:nvPicPr>
              <p:blipFill>
                <a:blip r:embed="rId28"/>
                <a:stretch>
                  <a:fillRect/>
                </a:stretch>
              </p:blipFill>
              <p:spPr>
                <a:xfrm>
                  <a:off x="7324200" y="4265820"/>
                  <a:ext cx="306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4" name="Ink 83">
                  <a:extLst>
                    <a:ext uri="{FF2B5EF4-FFF2-40B4-BE49-F238E27FC236}">
                      <a16:creationId xmlns:a16="http://schemas.microsoft.com/office/drawing/2014/main" id="{915DCB33-D9A4-4424-980B-C3A7BA051AD5}"/>
                    </a:ext>
                  </a:extLst>
                </p14:cNvPr>
                <p14:cNvContentPartPr/>
                <p14:nvPr/>
              </p14:nvContentPartPr>
              <p14:xfrm>
                <a:off x="7683120" y="4439700"/>
                <a:ext cx="83880" cy="109080"/>
              </p14:xfrm>
            </p:contentPart>
          </mc:Choice>
          <mc:Fallback xmlns="">
            <p:pic>
              <p:nvPicPr>
                <p:cNvPr id="84" name="Ink 83">
                  <a:extLst>
                    <a:ext uri="{FF2B5EF4-FFF2-40B4-BE49-F238E27FC236}">
                      <a16:creationId xmlns:a16="http://schemas.microsoft.com/office/drawing/2014/main" id="{915DCB33-D9A4-4424-980B-C3A7BA051AD5}"/>
                    </a:ext>
                  </a:extLst>
                </p:cNvPr>
                <p:cNvPicPr/>
                <p:nvPr/>
              </p:nvPicPr>
              <p:blipFill>
                <a:blip r:embed="rId30"/>
                <a:stretch>
                  <a:fillRect/>
                </a:stretch>
              </p:blipFill>
              <p:spPr>
                <a:xfrm>
                  <a:off x="7674120" y="4430700"/>
                  <a:ext cx="101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5" name="Ink 84">
                  <a:extLst>
                    <a:ext uri="{FF2B5EF4-FFF2-40B4-BE49-F238E27FC236}">
                      <a16:creationId xmlns:a16="http://schemas.microsoft.com/office/drawing/2014/main" id="{DC37BCF5-011A-40FE-9B76-98C5DAAA7AB0}"/>
                    </a:ext>
                  </a:extLst>
                </p14:cNvPr>
                <p14:cNvContentPartPr/>
                <p14:nvPr/>
              </p14:nvContentPartPr>
              <p14:xfrm>
                <a:off x="7844400" y="4311540"/>
                <a:ext cx="101520" cy="204840"/>
              </p14:xfrm>
            </p:contentPart>
          </mc:Choice>
          <mc:Fallback xmlns="">
            <p:pic>
              <p:nvPicPr>
                <p:cNvPr id="85" name="Ink 84">
                  <a:extLst>
                    <a:ext uri="{FF2B5EF4-FFF2-40B4-BE49-F238E27FC236}">
                      <a16:creationId xmlns:a16="http://schemas.microsoft.com/office/drawing/2014/main" id="{DC37BCF5-011A-40FE-9B76-98C5DAAA7AB0}"/>
                    </a:ext>
                  </a:extLst>
                </p:cNvPr>
                <p:cNvPicPr/>
                <p:nvPr/>
              </p:nvPicPr>
              <p:blipFill>
                <a:blip r:embed="rId32"/>
                <a:stretch>
                  <a:fillRect/>
                </a:stretch>
              </p:blipFill>
              <p:spPr>
                <a:xfrm>
                  <a:off x="7835368" y="4302540"/>
                  <a:ext cx="119223"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6" name="Ink 85">
                  <a:extLst>
                    <a:ext uri="{FF2B5EF4-FFF2-40B4-BE49-F238E27FC236}">
                      <a16:creationId xmlns:a16="http://schemas.microsoft.com/office/drawing/2014/main" id="{0C29740D-3B6E-49ED-B051-F4DC46B07116}"/>
                    </a:ext>
                  </a:extLst>
                </p14:cNvPr>
                <p14:cNvContentPartPr/>
                <p14:nvPr/>
              </p14:nvContentPartPr>
              <p14:xfrm>
                <a:off x="7785360" y="4402260"/>
                <a:ext cx="146520" cy="12240"/>
              </p14:xfrm>
            </p:contentPart>
          </mc:Choice>
          <mc:Fallback xmlns="">
            <p:pic>
              <p:nvPicPr>
                <p:cNvPr id="86" name="Ink 85">
                  <a:extLst>
                    <a:ext uri="{FF2B5EF4-FFF2-40B4-BE49-F238E27FC236}">
                      <a16:creationId xmlns:a16="http://schemas.microsoft.com/office/drawing/2014/main" id="{0C29740D-3B6E-49ED-B051-F4DC46B07116}"/>
                    </a:ext>
                  </a:extLst>
                </p:cNvPr>
                <p:cNvPicPr/>
                <p:nvPr/>
              </p:nvPicPr>
              <p:blipFill>
                <a:blip r:embed="rId34"/>
                <a:stretch>
                  <a:fillRect/>
                </a:stretch>
              </p:blipFill>
              <p:spPr>
                <a:xfrm>
                  <a:off x="7776360" y="4393260"/>
                  <a:ext cx="164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7" name="Ink 86">
                  <a:extLst>
                    <a:ext uri="{FF2B5EF4-FFF2-40B4-BE49-F238E27FC236}">
                      <a16:creationId xmlns:a16="http://schemas.microsoft.com/office/drawing/2014/main" id="{C5E5F1E1-1C4C-4825-A6B8-2CC2A2B5EE62}"/>
                    </a:ext>
                  </a:extLst>
                </p14:cNvPr>
                <p14:cNvContentPartPr/>
                <p14:nvPr/>
              </p14:nvContentPartPr>
              <p14:xfrm>
                <a:off x="8072640" y="4372380"/>
                <a:ext cx="389880" cy="140040"/>
              </p14:xfrm>
            </p:contentPart>
          </mc:Choice>
          <mc:Fallback xmlns="">
            <p:pic>
              <p:nvPicPr>
                <p:cNvPr id="87" name="Ink 86">
                  <a:extLst>
                    <a:ext uri="{FF2B5EF4-FFF2-40B4-BE49-F238E27FC236}">
                      <a16:creationId xmlns:a16="http://schemas.microsoft.com/office/drawing/2014/main" id="{C5E5F1E1-1C4C-4825-A6B8-2CC2A2B5EE62}"/>
                    </a:ext>
                  </a:extLst>
                </p:cNvPr>
                <p:cNvPicPr/>
                <p:nvPr/>
              </p:nvPicPr>
              <p:blipFill>
                <a:blip r:embed="rId36"/>
                <a:stretch>
                  <a:fillRect/>
                </a:stretch>
              </p:blipFill>
              <p:spPr>
                <a:xfrm>
                  <a:off x="8063640" y="4363380"/>
                  <a:ext cx="407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8" name="Ink 87">
                  <a:extLst>
                    <a:ext uri="{FF2B5EF4-FFF2-40B4-BE49-F238E27FC236}">
                      <a16:creationId xmlns:a16="http://schemas.microsoft.com/office/drawing/2014/main" id="{C94A97A8-EC8D-4A57-8A9D-97CB26D33649}"/>
                    </a:ext>
                  </a:extLst>
                </p14:cNvPr>
                <p14:cNvContentPartPr/>
                <p14:nvPr/>
              </p14:nvContentPartPr>
              <p14:xfrm>
                <a:off x="8431920" y="4206060"/>
                <a:ext cx="258120" cy="325440"/>
              </p14:xfrm>
            </p:contentPart>
          </mc:Choice>
          <mc:Fallback xmlns="">
            <p:pic>
              <p:nvPicPr>
                <p:cNvPr id="88" name="Ink 87">
                  <a:extLst>
                    <a:ext uri="{FF2B5EF4-FFF2-40B4-BE49-F238E27FC236}">
                      <a16:creationId xmlns:a16="http://schemas.microsoft.com/office/drawing/2014/main" id="{C94A97A8-EC8D-4A57-8A9D-97CB26D33649}"/>
                    </a:ext>
                  </a:extLst>
                </p:cNvPr>
                <p:cNvPicPr/>
                <p:nvPr/>
              </p:nvPicPr>
              <p:blipFill>
                <a:blip r:embed="rId38"/>
                <a:stretch>
                  <a:fillRect/>
                </a:stretch>
              </p:blipFill>
              <p:spPr>
                <a:xfrm>
                  <a:off x="8422920" y="4197060"/>
                  <a:ext cx="2757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9" name="Ink 88">
                  <a:extLst>
                    <a:ext uri="{FF2B5EF4-FFF2-40B4-BE49-F238E27FC236}">
                      <a16:creationId xmlns:a16="http://schemas.microsoft.com/office/drawing/2014/main" id="{1994E5AA-CD0F-47C7-A5FC-DEC53C154B73}"/>
                    </a:ext>
                  </a:extLst>
                </p14:cNvPr>
                <p14:cNvContentPartPr/>
                <p14:nvPr/>
              </p14:nvContentPartPr>
              <p14:xfrm>
                <a:off x="8752320" y="4159980"/>
                <a:ext cx="28080" cy="218520"/>
              </p14:xfrm>
            </p:contentPart>
          </mc:Choice>
          <mc:Fallback xmlns="">
            <p:pic>
              <p:nvPicPr>
                <p:cNvPr id="89" name="Ink 88">
                  <a:extLst>
                    <a:ext uri="{FF2B5EF4-FFF2-40B4-BE49-F238E27FC236}">
                      <a16:creationId xmlns:a16="http://schemas.microsoft.com/office/drawing/2014/main" id="{1994E5AA-CD0F-47C7-A5FC-DEC53C154B73}"/>
                    </a:ext>
                  </a:extLst>
                </p:cNvPr>
                <p:cNvPicPr/>
                <p:nvPr/>
              </p:nvPicPr>
              <p:blipFill>
                <a:blip r:embed="rId40"/>
                <a:stretch>
                  <a:fillRect/>
                </a:stretch>
              </p:blipFill>
              <p:spPr>
                <a:xfrm>
                  <a:off x="8743434" y="4150980"/>
                  <a:ext cx="45497"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0" name="Ink 89">
                  <a:extLst>
                    <a:ext uri="{FF2B5EF4-FFF2-40B4-BE49-F238E27FC236}">
                      <a16:creationId xmlns:a16="http://schemas.microsoft.com/office/drawing/2014/main" id="{F077C2BD-EE20-461F-9AE6-C9CA6215B1D8}"/>
                    </a:ext>
                  </a:extLst>
                </p14:cNvPr>
                <p14:cNvContentPartPr/>
                <p14:nvPr/>
              </p14:nvContentPartPr>
              <p14:xfrm>
                <a:off x="8794080" y="4510620"/>
                <a:ext cx="360" cy="1440"/>
              </p14:xfrm>
            </p:contentPart>
          </mc:Choice>
          <mc:Fallback xmlns="">
            <p:pic>
              <p:nvPicPr>
                <p:cNvPr id="90" name="Ink 89">
                  <a:extLst>
                    <a:ext uri="{FF2B5EF4-FFF2-40B4-BE49-F238E27FC236}">
                      <a16:creationId xmlns:a16="http://schemas.microsoft.com/office/drawing/2014/main" id="{F077C2BD-EE20-461F-9AE6-C9CA6215B1D8}"/>
                    </a:ext>
                  </a:extLst>
                </p:cNvPr>
                <p:cNvPicPr/>
                <p:nvPr/>
              </p:nvPicPr>
              <p:blipFill>
                <a:blip r:embed="rId42"/>
                <a:stretch>
                  <a:fillRect/>
                </a:stretch>
              </p:blipFill>
              <p:spPr>
                <a:xfrm>
                  <a:off x="8785080" y="4501620"/>
                  <a:ext cx="1800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91" name="Ink 90">
                <a:extLst>
                  <a:ext uri="{FF2B5EF4-FFF2-40B4-BE49-F238E27FC236}">
                    <a16:creationId xmlns:a16="http://schemas.microsoft.com/office/drawing/2014/main" id="{292AB722-1F5B-4FF1-AE07-1B027DB5896D}"/>
                  </a:ext>
                </a:extLst>
              </p14:cNvPr>
              <p14:cNvContentPartPr/>
              <p14:nvPr/>
            </p14:nvContentPartPr>
            <p14:xfrm>
              <a:off x="3760380" y="4591020"/>
              <a:ext cx="1195200" cy="354960"/>
            </p14:xfrm>
          </p:contentPart>
        </mc:Choice>
        <mc:Fallback xmlns="">
          <p:pic>
            <p:nvPicPr>
              <p:cNvPr id="91" name="Ink 90">
                <a:extLst>
                  <a:ext uri="{FF2B5EF4-FFF2-40B4-BE49-F238E27FC236}">
                    <a16:creationId xmlns:a16="http://schemas.microsoft.com/office/drawing/2014/main" id="{292AB722-1F5B-4FF1-AE07-1B027DB5896D}"/>
                  </a:ext>
                </a:extLst>
              </p:cNvPr>
              <p:cNvPicPr/>
              <p:nvPr/>
            </p:nvPicPr>
            <p:blipFill>
              <a:blip r:embed="rId44"/>
              <a:stretch>
                <a:fillRect/>
              </a:stretch>
            </p:blipFill>
            <p:spPr>
              <a:xfrm>
                <a:off x="3751380" y="4582020"/>
                <a:ext cx="1212840" cy="372600"/>
              </a:xfrm>
              <a:prstGeom prst="rect">
                <a:avLst/>
              </a:prstGeom>
            </p:spPr>
          </p:pic>
        </mc:Fallback>
      </mc:AlternateContent>
      <p:grpSp>
        <p:nvGrpSpPr>
          <p:cNvPr id="92" name="Group 91">
            <a:extLst>
              <a:ext uri="{FF2B5EF4-FFF2-40B4-BE49-F238E27FC236}">
                <a16:creationId xmlns:a16="http://schemas.microsoft.com/office/drawing/2014/main" id="{35EEF10C-82F5-4BD3-A32E-971DBEDB1C1D}"/>
              </a:ext>
            </a:extLst>
          </p:cNvPr>
          <p:cNvGrpSpPr/>
          <p:nvPr/>
        </p:nvGrpSpPr>
        <p:grpSpPr>
          <a:xfrm>
            <a:off x="2064240" y="4924260"/>
            <a:ext cx="1786320" cy="272520"/>
            <a:chOff x="2064240" y="4924260"/>
            <a:chExt cx="1786320" cy="272520"/>
          </a:xfrm>
        </p:grpSpPr>
        <mc:AlternateContent xmlns:mc="http://schemas.openxmlformats.org/markup-compatibility/2006" xmlns:p14="http://schemas.microsoft.com/office/powerpoint/2010/main">
          <mc:Choice Requires="p14">
            <p:contentPart p14:bwMode="auto" r:id="rId45">
              <p14:nvContentPartPr>
                <p14:cNvPr id="93" name="Ink 92">
                  <a:extLst>
                    <a:ext uri="{FF2B5EF4-FFF2-40B4-BE49-F238E27FC236}">
                      <a16:creationId xmlns:a16="http://schemas.microsoft.com/office/drawing/2014/main" id="{E7089B1E-4496-408D-BAB3-44BD5D31E4DD}"/>
                    </a:ext>
                  </a:extLst>
                </p14:cNvPr>
                <p14:cNvContentPartPr/>
                <p14:nvPr/>
              </p14:nvContentPartPr>
              <p14:xfrm>
                <a:off x="2398320" y="4924260"/>
                <a:ext cx="1452240" cy="44640"/>
              </p14:xfrm>
            </p:contentPart>
          </mc:Choice>
          <mc:Fallback xmlns="">
            <p:pic>
              <p:nvPicPr>
                <p:cNvPr id="93" name="Ink 92">
                  <a:extLst>
                    <a:ext uri="{FF2B5EF4-FFF2-40B4-BE49-F238E27FC236}">
                      <a16:creationId xmlns:a16="http://schemas.microsoft.com/office/drawing/2014/main" id="{E7089B1E-4496-408D-BAB3-44BD5D31E4DD}"/>
                    </a:ext>
                  </a:extLst>
                </p:cNvPr>
                <p:cNvPicPr/>
                <p:nvPr/>
              </p:nvPicPr>
              <p:blipFill>
                <a:blip r:embed="rId46"/>
                <a:stretch>
                  <a:fillRect/>
                </a:stretch>
              </p:blipFill>
              <p:spPr>
                <a:xfrm>
                  <a:off x="2389320" y="4915260"/>
                  <a:ext cx="146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4" name="Ink 93">
                  <a:extLst>
                    <a:ext uri="{FF2B5EF4-FFF2-40B4-BE49-F238E27FC236}">
                      <a16:creationId xmlns:a16="http://schemas.microsoft.com/office/drawing/2014/main" id="{0F6F2D98-9F7D-46E4-ABA6-622ADA4A1F29}"/>
                    </a:ext>
                  </a:extLst>
                </p14:cNvPr>
                <p14:cNvContentPartPr/>
                <p14:nvPr/>
              </p14:nvContentPartPr>
              <p14:xfrm>
                <a:off x="2064240" y="5043780"/>
                <a:ext cx="463680" cy="153000"/>
              </p14:xfrm>
            </p:contentPart>
          </mc:Choice>
          <mc:Fallback xmlns="">
            <p:pic>
              <p:nvPicPr>
                <p:cNvPr id="94" name="Ink 93">
                  <a:extLst>
                    <a:ext uri="{FF2B5EF4-FFF2-40B4-BE49-F238E27FC236}">
                      <a16:creationId xmlns:a16="http://schemas.microsoft.com/office/drawing/2014/main" id="{0F6F2D98-9F7D-46E4-ABA6-622ADA4A1F29}"/>
                    </a:ext>
                  </a:extLst>
                </p:cNvPr>
                <p:cNvPicPr/>
                <p:nvPr/>
              </p:nvPicPr>
              <p:blipFill>
                <a:blip r:embed="rId48"/>
                <a:stretch>
                  <a:fillRect/>
                </a:stretch>
              </p:blipFill>
              <p:spPr>
                <a:xfrm>
                  <a:off x="2055240" y="5034780"/>
                  <a:ext cx="48132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95" name="Ink 94">
                <a:extLst>
                  <a:ext uri="{FF2B5EF4-FFF2-40B4-BE49-F238E27FC236}">
                    <a16:creationId xmlns:a16="http://schemas.microsoft.com/office/drawing/2014/main" id="{BA60423C-19F9-4F0E-B9C2-FB0B680F7D5F}"/>
                  </a:ext>
                </a:extLst>
              </p14:cNvPr>
              <p14:cNvContentPartPr/>
              <p14:nvPr/>
            </p14:nvContentPartPr>
            <p14:xfrm>
              <a:off x="4371840" y="5078340"/>
              <a:ext cx="14760" cy="290160"/>
            </p14:xfrm>
          </p:contentPart>
        </mc:Choice>
        <mc:Fallback xmlns="">
          <p:pic>
            <p:nvPicPr>
              <p:cNvPr id="95" name="Ink 94">
                <a:extLst>
                  <a:ext uri="{FF2B5EF4-FFF2-40B4-BE49-F238E27FC236}">
                    <a16:creationId xmlns:a16="http://schemas.microsoft.com/office/drawing/2014/main" id="{BA60423C-19F9-4F0E-B9C2-FB0B680F7D5F}"/>
                  </a:ext>
                </a:extLst>
              </p:cNvPr>
              <p:cNvPicPr/>
              <p:nvPr/>
            </p:nvPicPr>
            <p:blipFill>
              <a:blip r:embed="rId50"/>
              <a:stretch>
                <a:fillRect/>
              </a:stretch>
            </p:blipFill>
            <p:spPr>
              <a:xfrm>
                <a:off x="4362840" y="5069340"/>
                <a:ext cx="32400" cy="307800"/>
              </a:xfrm>
              <a:prstGeom prst="rect">
                <a:avLst/>
              </a:prstGeom>
            </p:spPr>
          </p:pic>
        </mc:Fallback>
      </mc:AlternateContent>
    </p:spTree>
    <p:extLst>
      <p:ext uri="{BB962C8B-B14F-4D97-AF65-F5344CB8AC3E}">
        <p14:creationId xmlns:p14="http://schemas.microsoft.com/office/powerpoint/2010/main" val="403133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descr="텍스트, 길, 도로, 장면이(가) 표시된 사진&#10;&#10;자동 생성된 설명">
            <a:extLst>
              <a:ext uri="{FF2B5EF4-FFF2-40B4-BE49-F238E27FC236}">
                <a16:creationId xmlns:a16="http://schemas.microsoft.com/office/drawing/2014/main" id="{8717BA26-610E-4556-AE1E-2A880E1DDE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284" y="1665081"/>
            <a:ext cx="967298" cy="967298"/>
          </a:xfrm>
          <a:prstGeom prst="rect">
            <a:avLst/>
          </a:prstGeom>
          <a:effectLst/>
        </p:spPr>
      </p:pic>
      <p:cxnSp>
        <p:nvCxnSpPr>
          <p:cNvPr id="17" name="직선 화살표 연결선 16">
            <a:extLst>
              <a:ext uri="{FF2B5EF4-FFF2-40B4-BE49-F238E27FC236}">
                <a16:creationId xmlns:a16="http://schemas.microsoft.com/office/drawing/2014/main" id="{6F89E771-1D61-4CB1-AFF8-07112AE0B3AF}"/>
              </a:ext>
            </a:extLst>
          </p:cNvPr>
          <p:cNvCxnSpPr>
            <a:cxnSpLocks/>
            <a:stCxn id="16" idx="2"/>
            <a:endCxn id="18" idx="0"/>
          </p:cNvCxnSpPr>
          <p:nvPr/>
        </p:nvCxnSpPr>
        <p:spPr>
          <a:xfrm>
            <a:off x="2441933" y="2632379"/>
            <a:ext cx="0" cy="456196"/>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직사각형 17">
                <a:extLst>
                  <a:ext uri="{FF2B5EF4-FFF2-40B4-BE49-F238E27FC236}">
                    <a16:creationId xmlns:a16="http://schemas.microsoft.com/office/drawing/2014/main" id="{57A2E5FF-116F-4A7D-AD2A-C6C513DCE7A8}"/>
                  </a:ext>
                </a:extLst>
              </p:cNvPr>
              <p:cNvSpPr/>
              <p:nvPr/>
            </p:nvSpPr>
            <p:spPr>
              <a:xfrm>
                <a:off x="1303080"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18" name="직사각형 17">
                <a:extLst>
                  <a:ext uri="{FF2B5EF4-FFF2-40B4-BE49-F238E27FC236}">
                    <a16:creationId xmlns:a16="http://schemas.microsoft.com/office/drawing/2014/main" id="{57A2E5FF-116F-4A7D-AD2A-C6C513DCE7A8}"/>
                  </a:ext>
                </a:extLst>
              </p:cNvPr>
              <p:cNvSpPr>
                <a:spLocks noRot="1" noChangeAspect="1" noMove="1" noResize="1" noEditPoints="1" noAdjustHandles="1" noChangeArrowheads="1" noChangeShapeType="1" noTextEdit="1"/>
              </p:cNvSpPr>
              <p:nvPr/>
            </p:nvSpPr>
            <p:spPr>
              <a:xfrm>
                <a:off x="1303080" y="3088575"/>
                <a:ext cx="2277705" cy="920161"/>
              </a:xfrm>
              <a:prstGeom prst="rect">
                <a:avLst/>
              </a:prstGeom>
              <a:blipFill>
                <a:blip r:embed="rId4"/>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직사각형 18">
                <a:extLst>
                  <a:ext uri="{FF2B5EF4-FFF2-40B4-BE49-F238E27FC236}">
                    <a16:creationId xmlns:a16="http://schemas.microsoft.com/office/drawing/2014/main" id="{C54821B1-73C1-49F0-BC91-BC011063D31B}"/>
                  </a:ext>
                </a:extLst>
              </p:cNvPr>
              <p:cNvSpPr/>
              <p:nvPr/>
            </p:nvSpPr>
            <p:spPr>
              <a:xfrm>
                <a:off x="1303079"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19" name="직사각형 18">
                <a:extLst>
                  <a:ext uri="{FF2B5EF4-FFF2-40B4-BE49-F238E27FC236}">
                    <a16:creationId xmlns:a16="http://schemas.microsoft.com/office/drawing/2014/main" id="{C54821B1-73C1-49F0-BC91-BC011063D31B}"/>
                  </a:ext>
                </a:extLst>
              </p:cNvPr>
              <p:cNvSpPr>
                <a:spLocks noRot="1" noChangeAspect="1" noMove="1" noResize="1" noEditPoints="1" noAdjustHandles="1" noChangeArrowheads="1" noChangeShapeType="1" noTextEdit="1"/>
              </p:cNvSpPr>
              <p:nvPr/>
            </p:nvSpPr>
            <p:spPr>
              <a:xfrm>
                <a:off x="1303079" y="4467838"/>
                <a:ext cx="2277705" cy="920161"/>
              </a:xfrm>
              <a:prstGeom prst="rect">
                <a:avLst/>
              </a:prstGeom>
              <a:blipFill>
                <a:blip r:embed="rId5"/>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20" name="직선 화살표 연결선 19">
            <a:extLst>
              <a:ext uri="{FF2B5EF4-FFF2-40B4-BE49-F238E27FC236}">
                <a16:creationId xmlns:a16="http://schemas.microsoft.com/office/drawing/2014/main" id="{08692EE1-84AE-47BA-9081-F428098A51E2}"/>
              </a:ext>
            </a:extLst>
          </p:cNvPr>
          <p:cNvCxnSpPr>
            <a:cxnSpLocks/>
            <a:stCxn id="18" idx="2"/>
            <a:endCxn id="19" idx="0"/>
          </p:cNvCxnSpPr>
          <p:nvPr/>
        </p:nvCxnSpPr>
        <p:spPr>
          <a:xfrm flipH="1">
            <a:off x="2441932"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51185A12-5991-4367-B94B-6100D5F83550}"/>
              </a:ext>
            </a:extLst>
          </p:cNvPr>
          <p:cNvCxnSpPr>
            <a:cxnSpLocks/>
            <a:stCxn id="19" idx="2"/>
            <a:endCxn id="22" idx="0"/>
          </p:cNvCxnSpPr>
          <p:nvPr/>
        </p:nvCxnSpPr>
        <p:spPr>
          <a:xfrm>
            <a:off x="2441932"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09291E7-14CD-4923-AFD7-E292B4720FDC}"/>
              </a:ext>
            </a:extLst>
          </p:cNvPr>
          <p:cNvSpPr txBox="1"/>
          <p:nvPr/>
        </p:nvSpPr>
        <p:spPr>
          <a:xfrm>
            <a:off x="1482218"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spTree>
    <p:extLst>
      <p:ext uri="{BB962C8B-B14F-4D97-AF65-F5344CB8AC3E}">
        <p14:creationId xmlns:p14="http://schemas.microsoft.com/office/powerpoint/2010/main" val="167937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그림 4">
            <a:extLst>
              <a:ext uri="{FF2B5EF4-FFF2-40B4-BE49-F238E27FC236}">
                <a16:creationId xmlns:a16="http://schemas.microsoft.com/office/drawing/2014/main" id="{819F38CA-E04C-4B90-ADEB-654C7CCB9FA2}"/>
              </a:ext>
            </a:extLst>
          </p:cNvPr>
          <p:cNvPicPr>
            <a:picLocks noChangeAspect="1"/>
          </p:cNvPicPr>
          <p:nvPr/>
        </p:nvPicPr>
        <p:blipFill rotWithShape="1">
          <a:blip r:embed="rId3"/>
          <a:srcRect l="91350" t="58390" r="4822" b="5109"/>
          <a:stretch/>
        </p:blipFill>
        <p:spPr>
          <a:xfrm>
            <a:off x="7990785" y="3760190"/>
            <a:ext cx="562666" cy="2661313"/>
          </a:xfrm>
          <a:prstGeom prst="rect">
            <a:avLst/>
          </a:prstGeom>
        </p:spPr>
      </p:pic>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193973"/>
            <a:ext cx="11585363" cy="677108"/>
          </a:xfrm>
        </p:spPr>
        <p:txBody>
          <a:bodyPr/>
          <a:lstStyle/>
          <a:p>
            <a:pPr marL="0" indent="0">
              <a:buNone/>
            </a:pPr>
            <a:r>
              <a:rPr lang="en-US" altLang="ko-KR"/>
              <a:t>Rank images of animals according to their attributes, e.g., stripes</a:t>
            </a:r>
            <a:endParaRPr lang="ko-KR" altLang="en-US"/>
          </a:p>
        </p:txBody>
      </p:sp>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Animals with Attributes</a:t>
            </a:r>
            <a:endParaRPr lang="ko-KR" altLang="en-US"/>
          </a:p>
        </p:txBody>
      </p:sp>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3899D831-32FB-43B2-9F48-21BB1DC51476}"/>
                  </a:ext>
                </a:extLst>
              </p:cNvPr>
              <p:cNvSpPr/>
              <p:nvPr/>
            </p:nvSpPr>
            <p:spPr>
              <a:xfrm>
                <a:off x="2824146" y="1846768"/>
                <a:ext cx="6570152" cy="1015663"/>
              </a:xfrm>
              <a:prstGeom prst="rect">
                <a:avLst/>
              </a:prstGeom>
            </p:spPr>
            <p:txBody>
              <a:bodyPr wrap="square">
                <a:spAutoFit/>
              </a:bodyPr>
              <a:lstStyle/>
              <a:p>
                <a14:m>
                  <m:oMath xmlns:m="http://schemas.openxmlformats.org/officeDocument/2006/math">
                    <m:r>
                      <a:rPr lang="en-US" altLang="ko-KR" sz="6000" i="1" smtClean="0">
                        <a:latin typeface="Cambria Math" panose="02040503050406030204" pitchFamily="18" charset="0"/>
                        <a:cs typeface="Times New Roman" panose="02020603050405020304" pitchFamily="18" charset="0"/>
                      </a:rPr>
                      <m:t>𝑓</m:t>
                    </m:r>
                    <m:d>
                      <m:dPr>
                        <m:ctrlPr>
                          <a:rPr lang="en-US" altLang="ko-KR" sz="6000" i="1" smtClean="0">
                            <a:latin typeface="Cambria Math" panose="02040503050406030204" pitchFamily="18" charset="0"/>
                            <a:cs typeface="Times New Roman" panose="02020603050405020304" pitchFamily="18" charset="0"/>
                          </a:rPr>
                        </m:ctrlPr>
                      </m:dPr>
                      <m:e>
                        <m:r>
                          <a:rPr lang="en-US" altLang="ko-KR" sz="6000" b="0" i="1" smtClean="0">
                            <a:latin typeface="Cambria Math" panose="02040503050406030204" pitchFamily="18" charset="0"/>
                            <a:cs typeface="Times New Roman" panose="02020603050405020304" pitchFamily="18" charset="0"/>
                          </a:rPr>
                          <m:t>         </m:t>
                        </m:r>
                      </m:e>
                    </m:d>
                    <m:r>
                      <a:rPr lang="en-US" altLang="ko-KR" sz="6000" b="1" i="1" smtClean="0">
                        <a:solidFill>
                          <a:schemeClr val="accent6">
                            <a:lumMod val="75000"/>
                          </a:schemeClr>
                        </a:solidFill>
                        <a:latin typeface="Cambria Math" panose="02040503050406030204" pitchFamily="18" charset="0"/>
                        <a:cs typeface="Times New Roman" panose="02020603050405020304" pitchFamily="18" charset="0"/>
                      </a:rPr>
                      <m:t>&gt;</m:t>
                    </m:r>
                  </m:oMath>
                </a14:m>
                <a:r>
                  <a:rPr lang="ko-KR" altLang="en-US" sz="6000"/>
                  <a:t> </a:t>
                </a:r>
                <a14:m>
                  <m:oMath xmlns:m="http://schemas.openxmlformats.org/officeDocument/2006/math">
                    <m:r>
                      <a:rPr lang="en-US" altLang="ko-KR" sz="6000" i="1">
                        <a:latin typeface="Cambria Math" panose="02040503050406030204" pitchFamily="18" charset="0"/>
                        <a:cs typeface="Times New Roman" panose="02020603050405020304" pitchFamily="18" charset="0"/>
                      </a:rPr>
                      <m:t>𝑓</m:t>
                    </m:r>
                    <m:d>
                      <m:dPr>
                        <m:ctrlPr>
                          <a:rPr lang="en-US" altLang="ko-KR" sz="6000" i="1">
                            <a:latin typeface="Cambria Math" panose="02040503050406030204" pitchFamily="18" charset="0"/>
                            <a:cs typeface="Times New Roman" panose="02020603050405020304" pitchFamily="18" charset="0"/>
                          </a:rPr>
                        </m:ctrlPr>
                      </m:dPr>
                      <m:e>
                        <m:r>
                          <a:rPr lang="en-US" altLang="ko-KR" sz="6000" i="1">
                            <a:latin typeface="Cambria Math" panose="02040503050406030204" pitchFamily="18" charset="0"/>
                            <a:cs typeface="Times New Roman" panose="02020603050405020304" pitchFamily="18" charset="0"/>
                          </a:rPr>
                          <m:t>         </m:t>
                        </m:r>
                      </m:e>
                    </m:d>
                  </m:oMath>
                </a14:m>
                <a:endParaRPr lang="ko-KR" altLang="en-US" sz="6000"/>
              </a:p>
            </p:txBody>
          </p:sp>
        </mc:Choice>
        <mc:Fallback xmlns="">
          <p:sp>
            <p:nvSpPr>
              <p:cNvPr id="5" name="직사각형 4">
                <a:extLst>
                  <a:ext uri="{FF2B5EF4-FFF2-40B4-BE49-F238E27FC236}">
                    <a16:creationId xmlns:a16="http://schemas.microsoft.com/office/drawing/2014/main" id="{3899D831-32FB-43B2-9F48-21BB1DC51476}"/>
                  </a:ext>
                </a:extLst>
              </p:cNvPr>
              <p:cNvSpPr>
                <a:spLocks noRot="1" noChangeAspect="1" noMove="1" noResize="1" noEditPoints="1" noAdjustHandles="1" noChangeArrowheads="1" noChangeShapeType="1" noTextEdit="1"/>
              </p:cNvSpPr>
              <p:nvPr/>
            </p:nvSpPr>
            <p:spPr>
              <a:xfrm>
                <a:off x="2824146" y="1846768"/>
                <a:ext cx="6570152" cy="1015663"/>
              </a:xfrm>
              <a:prstGeom prst="rect">
                <a:avLst/>
              </a:prstGeom>
              <a:blipFill>
                <a:blip r:embed="rId4"/>
                <a:stretch>
                  <a:fillRect/>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013EC3A6-3897-499A-A4E2-F9C6329839A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986" b="9939"/>
          <a:stretch/>
        </p:blipFill>
        <p:spPr bwMode="auto">
          <a:xfrm>
            <a:off x="3825380" y="1954995"/>
            <a:ext cx="1216404" cy="80498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6C73B59F-FFD6-4FBE-AD69-734DA72818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967" t="868" r="54381" b="9939"/>
          <a:stretch/>
        </p:blipFill>
        <p:spPr bwMode="auto">
          <a:xfrm>
            <a:off x="7424257" y="1918466"/>
            <a:ext cx="1216515" cy="910409"/>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C0D7CCEC-D884-4EF7-AF25-55A524C274B8}"/>
              </a:ext>
            </a:extLst>
          </p:cNvPr>
          <p:cNvSpPr/>
          <p:nvPr/>
        </p:nvSpPr>
        <p:spPr>
          <a:xfrm>
            <a:off x="9569354" y="3825579"/>
            <a:ext cx="423081" cy="163773"/>
          </a:xfrm>
          <a:prstGeom prst="rect">
            <a:avLst/>
          </a:prstGeom>
          <a:solidFill>
            <a:srgbClr val="EBB113"/>
          </a:solidFill>
          <a:ln>
            <a:solidFill>
              <a:srgbClr val="977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E7C9CD1-264E-483B-AAE1-2D5464D67E03}"/>
              </a:ext>
            </a:extLst>
          </p:cNvPr>
          <p:cNvSpPr txBox="1"/>
          <p:nvPr/>
        </p:nvSpPr>
        <p:spPr>
          <a:xfrm>
            <a:off x="10090245" y="3743355"/>
            <a:ext cx="2022142" cy="923330"/>
          </a:xfrm>
          <a:prstGeom prst="rect">
            <a:avLst/>
          </a:prstGeom>
          <a:noFill/>
        </p:spPr>
        <p:txBody>
          <a:bodyPr wrap="square" rtlCol="0">
            <a:spAutoFit/>
          </a:bodyPr>
          <a:lstStyle/>
          <a:p>
            <a:r>
              <a:rPr lang="en-US"/>
              <a:t>Semi-sup. learning with few labels </a:t>
            </a:r>
            <a:br>
              <a:rPr lang="en-US"/>
            </a:br>
            <a:r>
              <a:rPr lang="en-US">
                <a:solidFill>
                  <a:schemeClr val="tx1">
                    <a:lumMod val="50000"/>
                    <a:lumOff val="50000"/>
                  </a:schemeClr>
                </a:solidFill>
              </a:rPr>
              <a:t>via graph Laplacian </a:t>
            </a:r>
          </a:p>
        </p:txBody>
      </p:sp>
      <p:sp>
        <p:nvSpPr>
          <p:cNvPr id="54" name="Rectangle 53">
            <a:extLst>
              <a:ext uri="{FF2B5EF4-FFF2-40B4-BE49-F238E27FC236}">
                <a16:creationId xmlns:a16="http://schemas.microsoft.com/office/drawing/2014/main" id="{02D2A7BD-59D2-464F-8F5B-990C7C2B2ADD}"/>
              </a:ext>
            </a:extLst>
          </p:cNvPr>
          <p:cNvSpPr/>
          <p:nvPr/>
        </p:nvSpPr>
        <p:spPr>
          <a:xfrm>
            <a:off x="9569354" y="4850612"/>
            <a:ext cx="423081" cy="163774"/>
          </a:xfrm>
          <a:prstGeom prst="rect">
            <a:avLst/>
          </a:prstGeom>
          <a:solidFill>
            <a:srgbClr val="6E3779"/>
          </a:solidFill>
          <a:ln>
            <a:solidFill>
              <a:srgbClr val="714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FD74347-535F-4DF4-B10F-0C5E8FD060E8}"/>
                  </a:ext>
                </a:extLst>
              </p:cNvPr>
              <p:cNvSpPr txBox="1"/>
              <p:nvPr/>
            </p:nvSpPr>
            <p:spPr>
              <a:xfrm>
                <a:off x="10090245" y="4768389"/>
                <a:ext cx="2022142" cy="646331"/>
              </a:xfrm>
              <a:prstGeom prst="rect">
                <a:avLst/>
              </a:prstGeom>
              <a:noFill/>
            </p:spPr>
            <p:txBody>
              <a:bodyPr wrap="square" rtlCol="0">
                <a:spAutoFit/>
              </a:bodyPr>
              <a:lstStyle/>
              <a:p>
                <a:r>
                  <a:rPr lang="en-US"/>
                  <a:t>Retrain on </a:t>
                </a:r>
                <a14:m>
                  <m:oMath xmlns:m="http://schemas.openxmlformats.org/officeDocument/2006/math">
                    <m:r>
                      <a:rPr lang="en-US" i="1" dirty="0" smtClean="0">
                        <a:latin typeface="Cambria Math" panose="02040503050406030204" pitchFamily="18" charset="0"/>
                      </a:rPr>
                      <m:t>𝐻</m:t>
                    </m:r>
                  </m:oMath>
                </a14:m>
                <a:r>
                  <a:rPr lang="en-US"/>
                  <a:t> </a:t>
                </a:r>
                <a:br>
                  <a:rPr lang="en-US"/>
                </a:br>
                <a:r>
                  <a:rPr lang="en-US"/>
                  <a:t>with few labels</a:t>
                </a:r>
              </a:p>
            </p:txBody>
          </p:sp>
        </mc:Choice>
        <mc:Fallback xmlns="">
          <p:sp>
            <p:nvSpPr>
              <p:cNvPr id="55" name="TextBox 54">
                <a:extLst>
                  <a:ext uri="{FF2B5EF4-FFF2-40B4-BE49-F238E27FC236}">
                    <a16:creationId xmlns:a16="http://schemas.microsoft.com/office/drawing/2014/main" id="{DFD74347-535F-4DF4-B10F-0C5E8FD060E8}"/>
                  </a:ext>
                </a:extLst>
              </p:cNvPr>
              <p:cNvSpPr txBox="1">
                <a:spLocks noRot="1" noChangeAspect="1" noMove="1" noResize="1" noEditPoints="1" noAdjustHandles="1" noChangeArrowheads="1" noChangeShapeType="1" noTextEdit="1"/>
              </p:cNvSpPr>
              <p:nvPr/>
            </p:nvSpPr>
            <p:spPr>
              <a:xfrm>
                <a:off x="10090245" y="4768389"/>
                <a:ext cx="2022142" cy="646331"/>
              </a:xfrm>
              <a:prstGeom prst="rect">
                <a:avLst/>
              </a:prstGeom>
              <a:blipFill>
                <a:blip r:embed="rId6"/>
                <a:stretch>
                  <a:fillRect l="-2410" t="-4717" b="-1415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7A6665D0-42DE-4302-8DA3-A7F4018ABA54}"/>
              </a:ext>
            </a:extLst>
          </p:cNvPr>
          <p:cNvSpPr txBox="1"/>
          <p:nvPr/>
        </p:nvSpPr>
        <p:spPr>
          <a:xfrm>
            <a:off x="396815" y="3565514"/>
            <a:ext cx="4252823" cy="677108"/>
          </a:xfrm>
          <a:prstGeom prst="rect">
            <a:avLst/>
          </a:prstGeom>
          <a:noFill/>
        </p:spPr>
        <p:txBody>
          <a:bodyPr wrap="square" rtlCol="0">
            <a:spAutoFit/>
          </a:bodyPr>
          <a:lstStyle/>
          <a:p>
            <a:r>
              <a:rPr lang="en-US" sz="2000"/>
              <a:t>Initial features: Deep learned </a:t>
            </a:r>
            <a:br>
              <a:rPr lang="en-US"/>
            </a:br>
            <a:r>
              <a:rPr lang="en-US">
                <a:solidFill>
                  <a:schemeClr val="bg1">
                    <a:lumMod val="50000"/>
                  </a:schemeClr>
                </a:solidFill>
              </a:rPr>
              <a:t>(</a:t>
            </a:r>
            <a:r>
              <a:rPr lang="en-US" err="1">
                <a:solidFill>
                  <a:schemeClr val="bg1">
                    <a:lumMod val="50000"/>
                  </a:schemeClr>
                </a:solidFill>
              </a:rPr>
              <a:t>DeCAF</a:t>
            </a:r>
            <a:r>
              <a:rPr lang="en-US">
                <a:solidFill>
                  <a:schemeClr val="bg1">
                    <a:lumMod val="50000"/>
                  </a:schemeClr>
                </a:solidFill>
              </a:rPr>
              <a:t>, Donahue et al., 2014)</a:t>
            </a:r>
          </a:p>
        </p:txBody>
      </p:sp>
      <p:sp>
        <p:nvSpPr>
          <p:cNvPr id="61" name="TextBox 60">
            <a:extLst>
              <a:ext uri="{FF2B5EF4-FFF2-40B4-BE49-F238E27FC236}">
                <a16:creationId xmlns:a16="http://schemas.microsoft.com/office/drawing/2014/main" id="{9628C62A-4EF7-47EA-9F9A-9C3BAF24E19A}"/>
              </a:ext>
            </a:extLst>
          </p:cNvPr>
          <p:cNvSpPr txBox="1"/>
          <p:nvPr/>
        </p:nvSpPr>
        <p:spPr>
          <a:xfrm>
            <a:off x="396815" y="4609006"/>
            <a:ext cx="4502989" cy="400110"/>
          </a:xfrm>
          <a:prstGeom prst="rect">
            <a:avLst/>
          </a:prstGeom>
          <a:noFill/>
        </p:spPr>
        <p:txBody>
          <a:bodyPr wrap="square" rtlCol="0">
            <a:spAutoFit/>
          </a:bodyPr>
          <a:lstStyle/>
          <a:p>
            <a:r>
              <a:rPr lang="en-US" sz="2000"/>
              <a:t>Privileged features: SURF, PHOG, VGG19</a:t>
            </a:r>
            <a:endParaRPr lang="en-US">
              <a:solidFill>
                <a:schemeClr val="bg1">
                  <a:lumMod val="50000"/>
                </a:schemeClr>
              </a:solidFill>
            </a:endParaRPr>
          </a:p>
        </p:txBody>
      </p:sp>
      <p:grpSp>
        <p:nvGrpSpPr>
          <p:cNvPr id="36" name="Group 35">
            <a:extLst>
              <a:ext uri="{FF2B5EF4-FFF2-40B4-BE49-F238E27FC236}">
                <a16:creationId xmlns:a16="http://schemas.microsoft.com/office/drawing/2014/main" id="{C8DC1CA6-9F83-46F3-B89A-D913DF5E3BC4}"/>
              </a:ext>
            </a:extLst>
          </p:cNvPr>
          <p:cNvGrpSpPr/>
          <p:nvPr/>
        </p:nvGrpSpPr>
        <p:grpSpPr>
          <a:xfrm>
            <a:off x="5529769" y="3380848"/>
            <a:ext cx="4276962" cy="2943752"/>
            <a:chOff x="5529769" y="3380848"/>
            <a:chExt cx="4276962" cy="2943752"/>
          </a:xfrm>
        </p:grpSpPr>
        <p:cxnSp>
          <p:nvCxnSpPr>
            <p:cNvPr id="35" name="Straight Connector 34">
              <a:extLst>
                <a:ext uri="{FF2B5EF4-FFF2-40B4-BE49-F238E27FC236}">
                  <a16:creationId xmlns:a16="http://schemas.microsoft.com/office/drawing/2014/main" id="{046AF084-3BFD-41F9-9DB3-BA9C3B1DA058}"/>
                </a:ext>
              </a:extLst>
            </p:cNvPr>
            <p:cNvCxnSpPr>
              <a:cxnSpLocks/>
            </p:cNvCxnSpPr>
            <p:nvPr/>
          </p:nvCxnSpPr>
          <p:spPr>
            <a:xfrm>
              <a:off x="8052313" y="3811091"/>
              <a:ext cx="0" cy="2513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78FDFA-CA92-41D6-8CD4-D45E8E256DED}"/>
                </a:ext>
              </a:extLst>
            </p:cNvPr>
            <p:cNvSpPr txBox="1"/>
            <p:nvPr/>
          </p:nvSpPr>
          <p:spPr>
            <a:xfrm>
              <a:off x="7467851" y="5048687"/>
              <a:ext cx="655093" cy="382137"/>
            </a:xfrm>
            <a:prstGeom prst="rect">
              <a:avLst/>
            </a:prstGeom>
            <a:noFill/>
          </p:spPr>
          <p:txBody>
            <a:bodyPr wrap="square" rtlCol="0">
              <a:spAutoFit/>
            </a:bodyPr>
            <a:lstStyle/>
            <a:p>
              <a:r>
                <a:rPr lang="en-US"/>
                <a:t>0%</a:t>
              </a:r>
            </a:p>
          </p:txBody>
        </p:sp>
        <p:sp>
          <p:nvSpPr>
            <p:cNvPr id="13" name="TextBox 12">
              <a:extLst>
                <a:ext uri="{FF2B5EF4-FFF2-40B4-BE49-F238E27FC236}">
                  <a16:creationId xmlns:a16="http://schemas.microsoft.com/office/drawing/2014/main" id="{0A7A769F-D099-406B-A425-5F62B3B8A0E9}"/>
                </a:ext>
              </a:extLst>
            </p:cNvPr>
            <p:cNvSpPr txBox="1"/>
            <p:nvPr/>
          </p:nvSpPr>
          <p:spPr>
            <a:xfrm>
              <a:off x="7467851" y="4206641"/>
              <a:ext cx="655093" cy="382137"/>
            </a:xfrm>
            <a:prstGeom prst="rect">
              <a:avLst/>
            </a:prstGeom>
            <a:noFill/>
          </p:spPr>
          <p:txBody>
            <a:bodyPr wrap="square" rtlCol="0">
              <a:spAutoFit/>
            </a:bodyPr>
            <a:lstStyle/>
            <a:p>
              <a:r>
                <a:rPr lang="en-US"/>
                <a:t>5%</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219FE21-DCDA-49D0-B052-D2BEC9CFC061}"/>
                    </a:ext>
                  </a:extLst>
                </p:cNvPr>
                <p:cNvSpPr txBox="1"/>
                <p:nvPr/>
              </p:nvSpPr>
              <p:spPr>
                <a:xfrm>
                  <a:off x="5529769" y="4622016"/>
                  <a:ext cx="1869743" cy="646331"/>
                </a:xfrm>
                <a:prstGeom prst="rect">
                  <a:avLst/>
                </a:prstGeom>
                <a:noFill/>
              </p:spPr>
              <p:txBody>
                <a:bodyPr wrap="square" rtlCol="0">
                  <a:spAutoFit/>
                </a:bodyPr>
                <a:lstStyle/>
                <a:p>
                  <a:r>
                    <a:rPr lang="en-US"/>
                    <a:t>Improvement over initial predictor </a:t>
                  </a:r>
                  <a14:m>
                    <m:oMath xmlns:m="http://schemas.openxmlformats.org/officeDocument/2006/math">
                      <m:sSup>
                        <m:sSupPr>
                          <m:ctrlPr>
                            <a:rPr lang="en-US" altLang="ko-KR" sz="1800" i="1" smtClean="0">
                              <a:latin typeface="Cambria Math" panose="02040503050406030204" pitchFamily="18" charset="0"/>
                            </a:rPr>
                          </m:ctrlPr>
                        </m:sSupPr>
                        <m:e>
                          <m:r>
                            <a:rPr lang="en-US" altLang="ko-KR" sz="1800" i="1">
                              <a:latin typeface="Cambria Math" panose="02040503050406030204" pitchFamily="18" charset="0"/>
                            </a:rPr>
                            <m:t>𝐟</m:t>
                          </m:r>
                        </m:e>
                        <m:sup>
                          <m:r>
                            <a:rPr lang="en-US" altLang="ko-KR" sz="1800" i="1">
                              <a:latin typeface="Cambria Math" panose="02040503050406030204" pitchFamily="18" charset="0"/>
                            </a:rPr>
                            <m:t>𝐼</m:t>
                          </m:r>
                        </m:sup>
                      </m:sSup>
                    </m:oMath>
                  </a14:m>
                  <a:endParaRPr lang="en-US"/>
                </a:p>
              </p:txBody>
            </p:sp>
          </mc:Choice>
          <mc:Fallback xmlns="">
            <p:sp>
              <p:nvSpPr>
                <p:cNvPr id="14" name="TextBox 13">
                  <a:extLst>
                    <a:ext uri="{FF2B5EF4-FFF2-40B4-BE49-F238E27FC236}">
                      <a16:creationId xmlns:a16="http://schemas.microsoft.com/office/drawing/2014/main" id="{7219FE21-DCDA-49D0-B052-D2BEC9CFC061}"/>
                    </a:ext>
                  </a:extLst>
                </p:cNvPr>
                <p:cNvSpPr txBox="1">
                  <a:spLocks noRot="1" noChangeAspect="1" noMove="1" noResize="1" noEditPoints="1" noAdjustHandles="1" noChangeArrowheads="1" noChangeShapeType="1" noTextEdit="1"/>
                </p:cNvSpPr>
                <p:nvPr/>
              </p:nvSpPr>
              <p:spPr>
                <a:xfrm>
                  <a:off x="5529769" y="4622016"/>
                  <a:ext cx="1869743" cy="646331"/>
                </a:xfrm>
                <a:prstGeom prst="rect">
                  <a:avLst/>
                </a:prstGeom>
                <a:blipFill>
                  <a:blip r:embed="rId7"/>
                  <a:stretch>
                    <a:fillRect l="-2606" t="-4717" b="-5660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AF80B5C-1E69-4B23-B022-102641123342}"/>
                </a:ext>
              </a:extLst>
            </p:cNvPr>
            <p:cNvSpPr txBox="1"/>
            <p:nvPr/>
          </p:nvSpPr>
          <p:spPr>
            <a:xfrm>
              <a:off x="7312076" y="3380848"/>
              <a:ext cx="2494655" cy="369332"/>
            </a:xfrm>
            <a:prstGeom prst="rect">
              <a:avLst/>
            </a:prstGeom>
            <a:noFill/>
          </p:spPr>
          <p:txBody>
            <a:bodyPr wrap="square" rtlCol="0">
              <a:spAutoFit/>
            </a:bodyPr>
            <a:lstStyle/>
            <a:p>
              <a:pPr algn="ctr"/>
              <a:r>
                <a:rPr lang="en-US"/>
                <a:t>Average over 50 attributes</a:t>
              </a:r>
            </a:p>
          </p:txBody>
        </p:sp>
        <p:sp>
          <p:nvSpPr>
            <p:cNvPr id="60" name="TextBox 59">
              <a:extLst>
                <a:ext uri="{FF2B5EF4-FFF2-40B4-BE49-F238E27FC236}">
                  <a16:creationId xmlns:a16="http://schemas.microsoft.com/office/drawing/2014/main" id="{C6D85885-6F8B-471D-A15A-BE94DE3738E9}"/>
                </a:ext>
              </a:extLst>
            </p:cNvPr>
            <p:cNvSpPr txBox="1"/>
            <p:nvPr/>
          </p:nvSpPr>
          <p:spPr>
            <a:xfrm>
              <a:off x="7397220" y="5839986"/>
              <a:ext cx="655093" cy="382137"/>
            </a:xfrm>
            <a:prstGeom prst="rect">
              <a:avLst/>
            </a:prstGeom>
            <a:noFill/>
          </p:spPr>
          <p:txBody>
            <a:bodyPr wrap="square" rtlCol="0">
              <a:spAutoFit/>
            </a:bodyPr>
            <a:lstStyle/>
            <a:p>
              <a:r>
                <a:rPr lang="en-US"/>
                <a:t>-5%</a:t>
              </a:r>
            </a:p>
          </p:txBody>
        </p:sp>
      </p:grpSp>
      <p:grpSp>
        <p:nvGrpSpPr>
          <p:cNvPr id="26" name="Group 25">
            <a:extLst>
              <a:ext uri="{FF2B5EF4-FFF2-40B4-BE49-F238E27FC236}">
                <a16:creationId xmlns:a16="http://schemas.microsoft.com/office/drawing/2014/main" id="{222DF02E-1D98-4B31-8418-54C0F66FD60A}"/>
              </a:ext>
            </a:extLst>
          </p:cNvPr>
          <p:cNvGrpSpPr/>
          <p:nvPr/>
        </p:nvGrpSpPr>
        <p:grpSpPr>
          <a:xfrm>
            <a:off x="3637644" y="5375500"/>
            <a:ext cx="1262160" cy="356040"/>
            <a:chOff x="8230320" y="5883300"/>
            <a:chExt cx="1262160" cy="356040"/>
          </a:xfrm>
        </p:grpSpPr>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7A4427C3-FAE5-49B4-A66D-3D43E97ED06B}"/>
                    </a:ext>
                  </a:extLst>
                </p14:cNvPr>
                <p14:cNvContentPartPr/>
                <p14:nvPr/>
              </p14:nvContentPartPr>
              <p14:xfrm>
                <a:off x="8230320" y="5997060"/>
                <a:ext cx="273960" cy="242280"/>
              </p14:xfrm>
            </p:contentPart>
          </mc:Choice>
          <mc:Fallback xmlns="">
            <p:pic>
              <p:nvPicPr>
                <p:cNvPr id="27" name="Ink 26">
                  <a:extLst>
                    <a:ext uri="{FF2B5EF4-FFF2-40B4-BE49-F238E27FC236}">
                      <a16:creationId xmlns:a16="http://schemas.microsoft.com/office/drawing/2014/main" id="{7A4427C3-FAE5-49B4-A66D-3D43E97ED06B}"/>
                    </a:ext>
                  </a:extLst>
                </p:cNvPr>
                <p:cNvPicPr/>
                <p:nvPr/>
              </p:nvPicPr>
              <p:blipFill>
                <a:blip r:embed="rId9"/>
                <a:stretch>
                  <a:fillRect/>
                </a:stretch>
              </p:blipFill>
              <p:spPr>
                <a:xfrm>
                  <a:off x="8221320" y="5988060"/>
                  <a:ext cx="291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AB4E8AE0-A0CE-464A-8CDE-6BE0B3EF375B}"/>
                    </a:ext>
                  </a:extLst>
                </p14:cNvPr>
                <p14:cNvContentPartPr/>
                <p14:nvPr/>
              </p14:nvContentPartPr>
              <p14:xfrm>
                <a:off x="8552880" y="6119460"/>
                <a:ext cx="132480" cy="69120"/>
              </p14:xfrm>
            </p:contentPart>
          </mc:Choice>
          <mc:Fallback xmlns="">
            <p:pic>
              <p:nvPicPr>
                <p:cNvPr id="28" name="Ink 27">
                  <a:extLst>
                    <a:ext uri="{FF2B5EF4-FFF2-40B4-BE49-F238E27FC236}">
                      <a16:creationId xmlns:a16="http://schemas.microsoft.com/office/drawing/2014/main" id="{AB4E8AE0-A0CE-464A-8CDE-6BE0B3EF375B}"/>
                    </a:ext>
                  </a:extLst>
                </p:cNvPr>
                <p:cNvPicPr/>
                <p:nvPr/>
              </p:nvPicPr>
              <p:blipFill>
                <a:blip r:embed="rId11"/>
                <a:stretch>
                  <a:fillRect/>
                </a:stretch>
              </p:blipFill>
              <p:spPr>
                <a:xfrm>
                  <a:off x="8543904" y="6110460"/>
                  <a:ext cx="150072"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73F7C308-28BE-4225-9693-454D3B4471E4}"/>
                    </a:ext>
                  </a:extLst>
                </p14:cNvPr>
                <p14:cNvContentPartPr/>
                <p14:nvPr/>
              </p14:nvContentPartPr>
              <p14:xfrm>
                <a:off x="8714880" y="6006780"/>
                <a:ext cx="25560" cy="189360"/>
              </p14:xfrm>
            </p:contentPart>
          </mc:Choice>
          <mc:Fallback xmlns="">
            <p:pic>
              <p:nvPicPr>
                <p:cNvPr id="29" name="Ink 28">
                  <a:extLst>
                    <a:ext uri="{FF2B5EF4-FFF2-40B4-BE49-F238E27FC236}">
                      <a16:creationId xmlns:a16="http://schemas.microsoft.com/office/drawing/2014/main" id="{73F7C308-28BE-4225-9693-454D3B4471E4}"/>
                    </a:ext>
                  </a:extLst>
                </p:cNvPr>
                <p:cNvPicPr/>
                <p:nvPr/>
              </p:nvPicPr>
              <p:blipFill>
                <a:blip r:embed="rId13"/>
                <a:stretch>
                  <a:fillRect/>
                </a:stretch>
              </p:blipFill>
              <p:spPr>
                <a:xfrm>
                  <a:off x="8705880" y="5997780"/>
                  <a:ext cx="43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BDCFBA75-DEB0-43A5-8EBA-89572EFBF74D}"/>
                    </a:ext>
                  </a:extLst>
                </p14:cNvPr>
                <p14:cNvContentPartPr/>
                <p14:nvPr/>
              </p14:nvContentPartPr>
              <p14:xfrm>
                <a:off x="8779680" y="6095340"/>
                <a:ext cx="146880" cy="90000"/>
              </p14:xfrm>
            </p:contentPart>
          </mc:Choice>
          <mc:Fallback xmlns="">
            <p:pic>
              <p:nvPicPr>
                <p:cNvPr id="30" name="Ink 29">
                  <a:extLst>
                    <a:ext uri="{FF2B5EF4-FFF2-40B4-BE49-F238E27FC236}">
                      <a16:creationId xmlns:a16="http://schemas.microsoft.com/office/drawing/2014/main" id="{BDCFBA75-DEB0-43A5-8EBA-89572EFBF74D}"/>
                    </a:ext>
                  </a:extLst>
                </p:cNvPr>
                <p:cNvPicPr/>
                <p:nvPr/>
              </p:nvPicPr>
              <p:blipFill>
                <a:blip r:embed="rId15"/>
                <a:stretch>
                  <a:fillRect/>
                </a:stretch>
              </p:blipFill>
              <p:spPr>
                <a:xfrm>
                  <a:off x="8770680" y="6086340"/>
                  <a:ext cx="164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9F43CF8A-08EA-4BE4-993A-B0744D384A05}"/>
                    </a:ext>
                  </a:extLst>
                </p14:cNvPr>
                <p14:cNvContentPartPr/>
                <p14:nvPr/>
              </p14:nvContentPartPr>
              <p14:xfrm>
                <a:off x="8925120" y="6102180"/>
                <a:ext cx="140760" cy="95400"/>
              </p14:xfrm>
            </p:contentPart>
          </mc:Choice>
          <mc:Fallback xmlns="">
            <p:pic>
              <p:nvPicPr>
                <p:cNvPr id="31" name="Ink 30">
                  <a:extLst>
                    <a:ext uri="{FF2B5EF4-FFF2-40B4-BE49-F238E27FC236}">
                      <a16:creationId xmlns:a16="http://schemas.microsoft.com/office/drawing/2014/main" id="{9F43CF8A-08EA-4BE4-993A-B0744D384A05}"/>
                    </a:ext>
                  </a:extLst>
                </p:cNvPr>
                <p:cNvPicPr/>
                <p:nvPr/>
              </p:nvPicPr>
              <p:blipFill>
                <a:blip r:embed="rId17"/>
                <a:stretch>
                  <a:fillRect/>
                </a:stretch>
              </p:blipFill>
              <p:spPr>
                <a:xfrm>
                  <a:off x="8916120" y="6093180"/>
                  <a:ext cx="158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443C99A6-1897-4886-95E0-4005E25F1944}"/>
                    </a:ext>
                  </a:extLst>
                </p14:cNvPr>
                <p14:cNvContentPartPr/>
                <p14:nvPr/>
              </p14:nvContentPartPr>
              <p14:xfrm>
                <a:off x="9036360" y="5954580"/>
                <a:ext cx="147600" cy="208440"/>
              </p14:xfrm>
            </p:contentPart>
          </mc:Choice>
          <mc:Fallback xmlns="">
            <p:pic>
              <p:nvPicPr>
                <p:cNvPr id="32" name="Ink 31">
                  <a:extLst>
                    <a:ext uri="{FF2B5EF4-FFF2-40B4-BE49-F238E27FC236}">
                      <a16:creationId xmlns:a16="http://schemas.microsoft.com/office/drawing/2014/main" id="{443C99A6-1897-4886-95E0-4005E25F1944}"/>
                    </a:ext>
                  </a:extLst>
                </p:cNvPr>
                <p:cNvPicPr/>
                <p:nvPr/>
              </p:nvPicPr>
              <p:blipFill>
                <a:blip r:embed="rId19"/>
                <a:stretch>
                  <a:fillRect/>
                </a:stretch>
              </p:blipFill>
              <p:spPr>
                <a:xfrm>
                  <a:off x="9027360" y="5945580"/>
                  <a:ext cx="165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CF2B19D4-A101-46FD-8969-CE5C18DD2B84}"/>
                    </a:ext>
                  </a:extLst>
                </p14:cNvPr>
                <p14:cNvContentPartPr/>
                <p14:nvPr/>
              </p14:nvContentPartPr>
              <p14:xfrm>
                <a:off x="9155880" y="6072660"/>
                <a:ext cx="116280" cy="89640"/>
              </p14:xfrm>
            </p:contentPart>
          </mc:Choice>
          <mc:Fallback xmlns="">
            <p:pic>
              <p:nvPicPr>
                <p:cNvPr id="33" name="Ink 32">
                  <a:extLst>
                    <a:ext uri="{FF2B5EF4-FFF2-40B4-BE49-F238E27FC236}">
                      <a16:creationId xmlns:a16="http://schemas.microsoft.com/office/drawing/2014/main" id="{CF2B19D4-A101-46FD-8969-CE5C18DD2B84}"/>
                    </a:ext>
                  </a:extLst>
                </p:cNvPr>
                <p:cNvPicPr/>
                <p:nvPr/>
              </p:nvPicPr>
              <p:blipFill>
                <a:blip r:embed="rId21"/>
                <a:stretch>
                  <a:fillRect/>
                </a:stretch>
              </p:blipFill>
              <p:spPr>
                <a:xfrm>
                  <a:off x="9146880" y="6063660"/>
                  <a:ext cx="133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A93D36C5-4CA1-4C7A-8F6A-37477EB37808}"/>
                    </a:ext>
                  </a:extLst>
                </p14:cNvPr>
                <p14:cNvContentPartPr/>
                <p14:nvPr/>
              </p14:nvContentPartPr>
              <p14:xfrm>
                <a:off x="9211320" y="5944140"/>
                <a:ext cx="176040" cy="209520"/>
              </p14:xfrm>
            </p:contentPart>
          </mc:Choice>
          <mc:Fallback xmlns="">
            <p:pic>
              <p:nvPicPr>
                <p:cNvPr id="34" name="Ink 33">
                  <a:extLst>
                    <a:ext uri="{FF2B5EF4-FFF2-40B4-BE49-F238E27FC236}">
                      <a16:creationId xmlns:a16="http://schemas.microsoft.com/office/drawing/2014/main" id="{A93D36C5-4CA1-4C7A-8F6A-37477EB37808}"/>
                    </a:ext>
                  </a:extLst>
                </p:cNvPr>
                <p:cNvPicPr/>
                <p:nvPr/>
              </p:nvPicPr>
              <p:blipFill>
                <a:blip r:embed="rId23"/>
                <a:stretch>
                  <a:fillRect/>
                </a:stretch>
              </p:blipFill>
              <p:spPr>
                <a:xfrm>
                  <a:off x="9202320" y="5935155"/>
                  <a:ext cx="193680" cy="22713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FAE62A23-9910-45D1-A519-1B64F4A97C2C}"/>
                    </a:ext>
                  </a:extLst>
                </p14:cNvPr>
                <p14:cNvContentPartPr/>
                <p14:nvPr/>
              </p14:nvContentPartPr>
              <p14:xfrm>
                <a:off x="9394560" y="5883300"/>
                <a:ext cx="42120" cy="143640"/>
              </p14:xfrm>
            </p:contentPart>
          </mc:Choice>
          <mc:Fallback xmlns="">
            <p:pic>
              <p:nvPicPr>
                <p:cNvPr id="37" name="Ink 36">
                  <a:extLst>
                    <a:ext uri="{FF2B5EF4-FFF2-40B4-BE49-F238E27FC236}">
                      <a16:creationId xmlns:a16="http://schemas.microsoft.com/office/drawing/2014/main" id="{FAE62A23-9910-45D1-A519-1B64F4A97C2C}"/>
                    </a:ext>
                  </a:extLst>
                </p:cNvPr>
                <p:cNvPicPr/>
                <p:nvPr/>
              </p:nvPicPr>
              <p:blipFill>
                <a:blip r:embed="rId25"/>
                <a:stretch>
                  <a:fillRect/>
                </a:stretch>
              </p:blipFill>
              <p:spPr>
                <a:xfrm>
                  <a:off x="9385560" y="5874300"/>
                  <a:ext cx="59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C9274452-8644-46D0-9363-43737A15C991}"/>
                    </a:ext>
                  </a:extLst>
                </p14:cNvPr>
                <p14:cNvContentPartPr/>
                <p14:nvPr/>
              </p14:nvContentPartPr>
              <p14:xfrm>
                <a:off x="9492120" y="6141060"/>
                <a:ext cx="360" cy="360"/>
              </p14:xfrm>
            </p:contentPart>
          </mc:Choice>
          <mc:Fallback xmlns="">
            <p:pic>
              <p:nvPicPr>
                <p:cNvPr id="38" name="Ink 37">
                  <a:extLst>
                    <a:ext uri="{FF2B5EF4-FFF2-40B4-BE49-F238E27FC236}">
                      <a16:creationId xmlns:a16="http://schemas.microsoft.com/office/drawing/2014/main" id="{C9274452-8644-46D0-9363-43737A15C991}"/>
                    </a:ext>
                  </a:extLst>
                </p:cNvPr>
                <p:cNvPicPr/>
                <p:nvPr/>
              </p:nvPicPr>
              <p:blipFill>
                <a:blip r:embed="rId27"/>
                <a:stretch>
                  <a:fillRect/>
                </a:stretch>
              </p:blipFill>
              <p:spPr>
                <a:xfrm>
                  <a:off x="9483120" y="6132060"/>
                  <a:ext cx="18000" cy="18000"/>
                </a:xfrm>
                <a:prstGeom prst="rect">
                  <a:avLst/>
                </a:prstGeom>
              </p:spPr>
            </p:pic>
          </mc:Fallback>
        </mc:AlternateContent>
      </p:grpSp>
      <p:grpSp>
        <p:nvGrpSpPr>
          <p:cNvPr id="39" name="Group 38">
            <a:extLst>
              <a:ext uri="{FF2B5EF4-FFF2-40B4-BE49-F238E27FC236}">
                <a16:creationId xmlns:a16="http://schemas.microsoft.com/office/drawing/2014/main" id="{6540B6CF-8E71-4BFD-AF4D-2562F6713914}"/>
              </a:ext>
            </a:extLst>
          </p:cNvPr>
          <p:cNvGrpSpPr/>
          <p:nvPr/>
        </p:nvGrpSpPr>
        <p:grpSpPr>
          <a:xfrm>
            <a:off x="757140" y="5231444"/>
            <a:ext cx="1461240" cy="388800"/>
            <a:chOff x="7333200" y="4159980"/>
            <a:chExt cx="1461240" cy="388800"/>
          </a:xfrm>
        </p:grpSpPr>
        <mc:AlternateContent xmlns:mc="http://schemas.openxmlformats.org/markup-compatibility/2006" xmlns:p14="http://schemas.microsoft.com/office/powerpoint/2010/main">
          <mc:Choice Requires="p14">
            <p:contentPart p14:bwMode="auto" r:id="rId28">
              <p14:nvContentPartPr>
                <p14:cNvPr id="40" name="Ink 39">
                  <a:extLst>
                    <a:ext uri="{FF2B5EF4-FFF2-40B4-BE49-F238E27FC236}">
                      <a16:creationId xmlns:a16="http://schemas.microsoft.com/office/drawing/2014/main" id="{1EB5570A-A764-48FF-86D5-70DCFC94CE33}"/>
                    </a:ext>
                  </a:extLst>
                </p14:cNvPr>
                <p14:cNvContentPartPr/>
                <p14:nvPr/>
              </p14:nvContentPartPr>
              <p14:xfrm>
                <a:off x="7333200" y="4274820"/>
                <a:ext cx="289080" cy="258840"/>
              </p14:xfrm>
            </p:contentPart>
          </mc:Choice>
          <mc:Fallback xmlns="">
            <p:pic>
              <p:nvPicPr>
                <p:cNvPr id="40" name="Ink 39">
                  <a:extLst>
                    <a:ext uri="{FF2B5EF4-FFF2-40B4-BE49-F238E27FC236}">
                      <a16:creationId xmlns:a16="http://schemas.microsoft.com/office/drawing/2014/main" id="{1EB5570A-A764-48FF-86D5-70DCFC94CE33}"/>
                    </a:ext>
                  </a:extLst>
                </p:cNvPr>
                <p:cNvPicPr/>
                <p:nvPr/>
              </p:nvPicPr>
              <p:blipFill>
                <a:blip r:embed="rId29"/>
                <a:stretch>
                  <a:fillRect/>
                </a:stretch>
              </p:blipFill>
              <p:spPr>
                <a:xfrm>
                  <a:off x="7324200" y="4265820"/>
                  <a:ext cx="306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Ink 40">
                  <a:extLst>
                    <a:ext uri="{FF2B5EF4-FFF2-40B4-BE49-F238E27FC236}">
                      <a16:creationId xmlns:a16="http://schemas.microsoft.com/office/drawing/2014/main" id="{8C7AB74F-66B8-4916-946A-DED7DF4B312F}"/>
                    </a:ext>
                  </a:extLst>
                </p14:cNvPr>
                <p14:cNvContentPartPr/>
                <p14:nvPr/>
              </p14:nvContentPartPr>
              <p14:xfrm>
                <a:off x="7683120" y="4439700"/>
                <a:ext cx="83880" cy="109080"/>
              </p14:xfrm>
            </p:contentPart>
          </mc:Choice>
          <mc:Fallback xmlns="">
            <p:pic>
              <p:nvPicPr>
                <p:cNvPr id="41" name="Ink 40">
                  <a:extLst>
                    <a:ext uri="{FF2B5EF4-FFF2-40B4-BE49-F238E27FC236}">
                      <a16:creationId xmlns:a16="http://schemas.microsoft.com/office/drawing/2014/main" id="{8C7AB74F-66B8-4916-946A-DED7DF4B312F}"/>
                    </a:ext>
                  </a:extLst>
                </p:cNvPr>
                <p:cNvPicPr/>
                <p:nvPr/>
              </p:nvPicPr>
              <p:blipFill>
                <a:blip r:embed="rId31"/>
                <a:stretch>
                  <a:fillRect/>
                </a:stretch>
              </p:blipFill>
              <p:spPr>
                <a:xfrm>
                  <a:off x="7674120" y="4430700"/>
                  <a:ext cx="101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Ink 41">
                  <a:extLst>
                    <a:ext uri="{FF2B5EF4-FFF2-40B4-BE49-F238E27FC236}">
                      <a16:creationId xmlns:a16="http://schemas.microsoft.com/office/drawing/2014/main" id="{C87F6467-D882-4106-A93C-A22290B6746A}"/>
                    </a:ext>
                  </a:extLst>
                </p14:cNvPr>
                <p14:cNvContentPartPr/>
                <p14:nvPr/>
              </p14:nvContentPartPr>
              <p14:xfrm>
                <a:off x="7844400" y="4311540"/>
                <a:ext cx="101520" cy="204840"/>
              </p14:xfrm>
            </p:contentPart>
          </mc:Choice>
          <mc:Fallback xmlns="">
            <p:pic>
              <p:nvPicPr>
                <p:cNvPr id="42" name="Ink 41">
                  <a:extLst>
                    <a:ext uri="{FF2B5EF4-FFF2-40B4-BE49-F238E27FC236}">
                      <a16:creationId xmlns:a16="http://schemas.microsoft.com/office/drawing/2014/main" id="{C87F6467-D882-4106-A93C-A22290B6746A}"/>
                    </a:ext>
                  </a:extLst>
                </p:cNvPr>
                <p:cNvPicPr/>
                <p:nvPr/>
              </p:nvPicPr>
              <p:blipFill>
                <a:blip r:embed="rId33"/>
                <a:stretch>
                  <a:fillRect/>
                </a:stretch>
              </p:blipFill>
              <p:spPr>
                <a:xfrm>
                  <a:off x="7835368" y="4302540"/>
                  <a:ext cx="119223"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0547929C-03B9-4C8A-85FF-B24CE5DBA27E}"/>
                    </a:ext>
                  </a:extLst>
                </p14:cNvPr>
                <p14:cNvContentPartPr/>
                <p14:nvPr/>
              </p14:nvContentPartPr>
              <p14:xfrm>
                <a:off x="7785360" y="4402260"/>
                <a:ext cx="146520" cy="12240"/>
              </p14:xfrm>
            </p:contentPart>
          </mc:Choice>
          <mc:Fallback xmlns="">
            <p:pic>
              <p:nvPicPr>
                <p:cNvPr id="43" name="Ink 42">
                  <a:extLst>
                    <a:ext uri="{FF2B5EF4-FFF2-40B4-BE49-F238E27FC236}">
                      <a16:creationId xmlns:a16="http://schemas.microsoft.com/office/drawing/2014/main" id="{0547929C-03B9-4C8A-85FF-B24CE5DBA27E}"/>
                    </a:ext>
                  </a:extLst>
                </p:cNvPr>
                <p:cNvPicPr/>
                <p:nvPr/>
              </p:nvPicPr>
              <p:blipFill>
                <a:blip r:embed="rId35"/>
                <a:stretch>
                  <a:fillRect/>
                </a:stretch>
              </p:blipFill>
              <p:spPr>
                <a:xfrm>
                  <a:off x="7776360" y="4393260"/>
                  <a:ext cx="164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Ink 43">
                  <a:extLst>
                    <a:ext uri="{FF2B5EF4-FFF2-40B4-BE49-F238E27FC236}">
                      <a16:creationId xmlns:a16="http://schemas.microsoft.com/office/drawing/2014/main" id="{54759CDA-6A47-4CF2-8BEA-33E4CA328A3F}"/>
                    </a:ext>
                  </a:extLst>
                </p14:cNvPr>
                <p14:cNvContentPartPr/>
                <p14:nvPr/>
              </p14:nvContentPartPr>
              <p14:xfrm>
                <a:off x="8072640" y="4372380"/>
                <a:ext cx="389880" cy="140040"/>
              </p14:xfrm>
            </p:contentPart>
          </mc:Choice>
          <mc:Fallback xmlns="">
            <p:pic>
              <p:nvPicPr>
                <p:cNvPr id="44" name="Ink 43">
                  <a:extLst>
                    <a:ext uri="{FF2B5EF4-FFF2-40B4-BE49-F238E27FC236}">
                      <a16:creationId xmlns:a16="http://schemas.microsoft.com/office/drawing/2014/main" id="{54759CDA-6A47-4CF2-8BEA-33E4CA328A3F}"/>
                    </a:ext>
                  </a:extLst>
                </p:cNvPr>
                <p:cNvPicPr/>
                <p:nvPr/>
              </p:nvPicPr>
              <p:blipFill>
                <a:blip r:embed="rId37"/>
                <a:stretch>
                  <a:fillRect/>
                </a:stretch>
              </p:blipFill>
              <p:spPr>
                <a:xfrm>
                  <a:off x="8063640" y="4363380"/>
                  <a:ext cx="407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k 44">
                  <a:extLst>
                    <a:ext uri="{FF2B5EF4-FFF2-40B4-BE49-F238E27FC236}">
                      <a16:creationId xmlns:a16="http://schemas.microsoft.com/office/drawing/2014/main" id="{EC54671A-AF2D-4449-A527-F805200A6607}"/>
                    </a:ext>
                  </a:extLst>
                </p14:cNvPr>
                <p14:cNvContentPartPr/>
                <p14:nvPr/>
              </p14:nvContentPartPr>
              <p14:xfrm>
                <a:off x="8431920" y="4206060"/>
                <a:ext cx="258120" cy="325440"/>
              </p14:xfrm>
            </p:contentPart>
          </mc:Choice>
          <mc:Fallback xmlns="">
            <p:pic>
              <p:nvPicPr>
                <p:cNvPr id="45" name="Ink 44">
                  <a:extLst>
                    <a:ext uri="{FF2B5EF4-FFF2-40B4-BE49-F238E27FC236}">
                      <a16:creationId xmlns:a16="http://schemas.microsoft.com/office/drawing/2014/main" id="{EC54671A-AF2D-4449-A527-F805200A6607}"/>
                    </a:ext>
                  </a:extLst>
                </p:cNvPr>
                <p:cNvPicPr/>
                <p:nvPr/>
              </p:nvPicPr>
              <p:blipFill>
                <a:blip r:embed="rId39"/>
                <a:stretch>
                  <a:fillRect/>
                </a:stretch>
              </p:blipFill>
              <p:spPr>
                <a:xfrm>
                  <a:off x="8422920" y="4197060"/>
                  <a:ext cx="2757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Ink 45">
                  <a:extLst>
                    <a:ext uri="{FF2B5EF4-FFF2-40B4-BE49-F238E27FC236}">
                      <a16:creationId xmlns:a16="http://schemas.microsoft.com/office/drawing/2014/main" id="{3D2236C1-E665-49D1-A895-C4092EFA197F}"/>
                    </a:ext>
                  </a:extLst>
                </p14:cNvPr>
                <p14:cNvContentPartPr/>
                <p14:nvPr/>
              </p14:nvContentPartPr>
              <p14:xfrm>
                <a:off x="8752320" y="4159980"/>
                <a:ext cx="28080" cy="218520"/>
              </p14:xfrm>
            </p:contentPart>
          </mc:Choice>
          <mc:Fallback xmlns="">
            <p:pic>
              <p:nvPicPr>
                <p:cNvPr id="46" name="Ink 45">
                  <a:extLst>
                    <a:ext uri="{FF2B5EF4-FFF2-40B4-BE49-F238E27FC236}">
                      <a16:creationId xmlns:a16="http://schemas.microsoft.com/office/drawing/2014/main" id="{3D2236C1-E665-49D1-A895-C4092EFA197F}"/>
                    </a:ext>
                  </a:extLst>
                </p:cNvPr>
                <p:cNvPicPr/>
                <p:nvPr/>
              </p:nvPicPr>
              <p:blipFill>
                <a:blip r:embed="rId41"/>
                <a:stretch>
                  <a:fillRect/>
                </a:stretch>
              </p:blipFill>
              <p:spPr>
                <a:xfrm>
                  <a:off x="8743434" y="4150980"/>
                  <a:ext cx="45497"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Ink 46">
                  <a:extLst>
                    <a:ext uri="{FF2B5EF4-FFF2-40B4-BE49-F238E27FC236}">
                      <a16:creationId xmlns:a16="http://schemas.microsoft.com/office/drawing/2014/main" id="{46C16367-4E15-40C9-A24F-E736208055C6}"/>
                    </a:ext>
                  </a:extLst>
                </p14:cNvPr>
                <p14:cNvContentPartPr/>
                <p14:nvPr/>
              </p14:nvContentPartPr>
              <p14:xfrm>
                <a:off x="8794080" y="4510620"/>
                <a:ext cx="360" cy="1440"/>
              </p14:xfrm>
            </p:contentPart>
          </mc:Choice>
          <mc:Fallback xmlns="">
            <p:pic>
              <p:nvPicPr>
                <p:cNvPr id="47" name="Ink 46">
                  <a:extLst>
                    <a:ext uri="{FF2B5EF4-FFF2-40B4-BE49-F238E27FC236}">
                      <a16:creationId xmlns:a16="http://schemas.microsoft.com/office/drawing/2014/main" id="{46C16367-4E15-40C9-A24F-E736208055C6}"/>
                    </a:ext>
                  </a:extLst>
                </p:cNvPr>
                <p:cNvPicPr/>
                <p:nvPr/>
              </p:nvPicPr>
              <p:blipFill>
                <a:blip r:embed="rId43"/>
                <a:stretch>
                  <a:fillRect/>
                </a:stretch>
              </p:blipFill>
              <p:spPr>
                <a:xfrm>
                  <a:off x="8785080" y="4501620"/>
                  <a:ext cx="1800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8" name="Ink 47">
                <a:extLst>
                  <a:ext uri="{FF2B5EF4-FFF2-40B4-BE49-F238E27FC236}">
                    <a16:creationId xmlns:a16="http://schemas.microsoft.com/office/drawing/2014/main" id="{FEBCE380-B258-40F4-B3E3-B15A5049A8EF}"/>
                  </a:ext>
                </a:extLst>
              </p14:cNvPr>
              <p14:cNvContentPartPr/>
              <p14:nvPr/>
            </p14:nvContentPartPr>
            <p14:xfrm>
              <a:off x="3760380" y="4591020"/>
              <a:ext cx="1195200" cy="354960"/>
            </p14:xfrm>
          </p:contentPart>
        </mc:Choice>
        <mc:Fallback xmlns="">
          <p:pic>
            <p:nvPicPr>
              <p:cNvPr id="48" name="Ink 47">
                <a:extLst>
                  <a:ext uri="{FF2B5EF4-FFF2-40B4-BE49-F238E27FC236}">
                    <a16:creationId xmlns:a16="http://schemas.microsoft.com/office/drawing/2014/main" id="{FEBCE380-B258-40F4-B3E3-B15A5049A8EF}"/>
                  </a:ext>
                </a:extLst>
              </p:cNvPr>
              <p:cNvPicPr/>
              <p:nvPr/>
            </p:nvPicPr>
            <p:blipFill>
              <a:blip r:embed="rId45"/>
              <a:stretch>
                <a:fillRect/>
              </a:stretch>
            </p:blipFill>
            <p:spPr>
              <a:xfrm>
                <a:off x="3751380" y="4582020"/>
                <a:ext cx="1212840" cy="372600"/>
              </a:xfrm>
              <a:prstGeom prst="rect">
                <a:avLst/>
              </a:prstGeom>
            </p:spPr>
          </p:pic>
        </mc:Fallback>
      </mc:AlternateContent>
      <p:grpSp>
        <p:nvGrpSpPr>
          <p:cNvPr id="49" name="Group 48">
            <a:extLst>
              <a:ext uri="{FF2B5EF4-FFF2-40B4-BE49-F238E27FC236}">
                <a16:creationId xmlns:a16="http://schemas.microsoft.com/office/drawing/2014/main" id="{C9B55973-3A84-4484-AF86-C77E7E6EF445}"/>
              </a:ext>
            </a:extLst>
          </p:cNvPr>
          <p:cNvGrpSpPr/>
          <p:nvPr/>
        </p:nvGrpSpPr>
        <p:grpSpPr>
          <a:xfrm>
            <a:off x="2064240" y="4924260"/>
            <a:ext cx="1786320" cy="272520"/>
            <a:chOff x="2064240" y="4924260"/>
            <a:chExt cx="1786320" cy="272520"/>
          </a:xfrm>
        </p:grpSpPr>
        <mc:AlternateContent xmlns:mc="http://schemas.openxmlformats.org/markup-compatibility/2006" xmlns:p14="http://schemas.microsoft.com/office/powerpoint/2010/main">
          <mc:Choice Requires="p14">
            <p:contentPart p14:bwMode="auto" r:id="rId46">
              <p14:nvContentPartPr>
                <p14:cNvPr id="50" name="Ink 49">
                  <a:extLst>
                    <a:ext uri="{FF2B5EF4-FFF2-40B4-BE49-F238E27FC236}">
                      <a16:creationId xmlns:a16="http://schemas.microsoft.com/office/drawing/2014/main" id="{09C40E8C-7D87-4F67-B2CA-AF14AF0EE0B9}"/>
                    </a:ext>
                  </a:extLst>
                </p14:cNvPr>
                <p14:cNvContentPartPr/>
                <p14:nvPr/>
              </p14:nvContentPartPr>
              <p14:xfrm>
                <a:off x="2398320" y="4924260"/>
                <a:ext cx="1452240" cy="44640"/>
              </p14:xfrm>
            </p:contentPart>
          </mc:Choice>
          <mc:Fallback xmlns="">
            <p:pic>
              <p:nvPicPr>
                <p:cNvPr id="50" name="Ink 49">
                  <a:extLst>
                    <a:ext uri="{FF2B5EF4-FFF2-40B4-BE49-F238E27FC236}">
                      <a16:creationId xmlns:a16="http://schemas.microsoft.com/office/drawing/2014/main" id="{09C40E8C-7D87-4F67-B2CA-AF14AF0EE0B9}"/>
                    </a:ext>
                  </a:extLst>
                </p:cNvPr>
                <p:cNvPicPr/>
                <p:nvPr/>
              </p:nvPicPr>
              <p:blipFill>
                <a:blip r:embed="rId47"/>
                <a:stretch>
                  <a:fillRect/>
                </a:stretch>
              </p:blipFill>
              <p:spPr>
                <a:xfrm>
                  <a:off x="2389320" y="4915260"/>
                  <a:ext cx="146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3" name="Ink 62">
                  <a:extLst>
                    <a:ext uri="{FF2B5EF4-FFF2-40B4-BE49-F238E27FC236}">
                      <a16:creationId xmlns:a16="http://schemas.microsoft.com/office/drawing/2014/main" id="{C3843D81-071A-4D71-9F37-A16C38B01C1A}"/>
                    </a:ext>
                  </a:extLst>
                </p14:cNvPr>
                <p14:cNvContentPartPr/>
                <p14:nvPr/>
              </p14:nvContentPartPr>
              <p14:xfrm>
                <a:off x="2064240" y="5043780"/>
                <a:ext cx="463680" cy="153000"/>
              </p14:xfrm>
            </p:contentPart>
          </mc:Choice>
          <mc:Fallback xmlns="">
            <p:pic>
              <p:nvPicPr>
                <p:cNvPr id="63" name="Ink 62">
                  <a:extLst>
                    <a:ext uri="{FF2B5EF4-FFF2-40B4-BE49-F238E27FC236}">
                      <a16:creationId xmlns:a16="http://schemas.microsoft.com/office/drawing/2014/main" id="{C3843D81-071A-4D71-9F37-A16C38B01C1A}"/>
                    </a:ext>
                  </a:extLst>
                </p:cNvPr>
                <p:cNvPicPr/>
                <p:nvPr/>
              </p:nvPicPr>
              <p:blipFill>
                <a:blip r:embed="rId49"/>
                <a:stretch>
                  <a:fillRect/>
                </a:stretch>
              </p:blipFill>
              <p:spPr>
                <a:xfrm>
                  <a:off x="2055240" y="5034780"/>
                  <a:ext cx="48132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4" name="Ink 63">
                <a:extLst>
                  <a:ext uri="{FF2B5EF4-FFF2-40B4-BE49-F238E27FC236}">
                    <a16:creationId xmlns:a16="http://schemas.microsoft.com/office/drawing/2014/main" id="{EBC51486-5591-4E70-BD04-E1844B204487}"/>
                  </a:ext>
                </a:extLst>
              </p14:cNvPr>
              <p14:cNvContentPartPr/>
              <p14:nvPr/>
            </p14:nvContentPartPr>
            <p14:xfrm>
              <a:off x="4371840" y="5078340"/>
              <a:ext cx="14760" cy="290160"/>
            </p14:xfrm>
          </p:contentPart>
        </mc:Choice>
        <mc:Fallback xmlns="">
          <p:pic>
            <p:nvPicPr>
              <p:cNvPr id="64" name="Ink 63">
                <a:extLst>
                  <a:ext uri="{FF2B5EF4-FFF2-40B4-BE49-F238E27FC236}">
                    <a16:creationId xmlns:a16="http://schemas.microsoft.com/office/drawing/2014/main" id="{EBC51486-5591-4E70-BD04-E1844B204487}"/>
                  </a:ext>
                </a:extLst>
              </p:cNvPr>
              <p:cNvPicPr/>
              <p:nvPr/>
            </p:nvPicPr>
            <p:blipFill>
              <a:blip r:embed="rId51"/>
              <a:stretch>
                <a:fillRect/>
              </a:stretch>
            </p:blipFill>
            <p:spPr>
              <a:xfrm>
                <a:off x="4362840" y="5069340"/>
                <a:ext cx="32400" cy="307800"/>
              </a:xfrm>
              <a:prstGeom prst="rect">
                <a:avLst/>
              </a:prstGeom>
            </p:spPr>
          </p:pic>
        </mc:Fallback>
      </mc:AlternateContent>
    </p:spTree>
    <p:extLst>
      <p:ext uri="{BB962C8B-B14F-4D97-AF65-F5344CB8AC3E}">
        <p14:creationId xmlns:p14="http://schemas.microsoft.com/office/powerpoint/2010/main" val="93581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그림 4">
            <a:extLst>
              <a:ext uri="{FF2B5EF4-FFF2-40B4-BE49-F238E27FC236}">
                <a16:creationId xmlns:a16="http://schemas.microsoft.com/office/drawing/2014/main" id="{819F38CA-E04C-4B90-ADEB-654C7CCB9FA2}"/>
              </a:ext>
            </a:extLst>
          </p:cNvPr>
          <p:cNvPicPr>
            <a:picLocks noChangeAspect="1"/>
          </p:cNvPicPr>
          <p:nvPr/>
        </p:nvPicPr>
        <p:blipFill rotWithShape="1">
          <a:blip r:embed="rId3"/>
          <a:srcRect l="91350" t="58390" r="3482" b="5109"/>
          <a:stretch/>
        </p:blipFill>
        <p:spPr>
          <a:xfrm>
            <a:off x="7990785" y="3760190"/>
            <a:ext cx="759516" cy="2661313"/>
          </a:xfrm>
          <a:prstGeom prst="rect">
            <a:avLst/>
          </a:prstGeom>
        </p:spPr>
      </p:pic>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193973"/>
            <a:ext cx="11585363" cy="677108"/>
          </a:xfrm>
        </p:spPr>
        <p:txBody>
          <a:bodyPr/>
          <a:lstStyle/>
          <a:p>
            <a:pPr marL="0" indent="0">
              <a:buNone/>
            </a:pPr>
            <a:r>
              <a:rPr lang="en-US" altLang="ko-KR"/>
              <a:t>Rank images of animals according to their attributes, e.g., stripes</a:t>
            </a:r>
            <a:endParaRPr lang="ko-KR" altLang="en-US"/>
          </a:p>
        </p:txBody>
      </p:sp>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Animals with Attributes</a:t>
            </a:r>
            <a:endParaRPr lang="ko-KR" altLang="en-US"/>
          </a:p>
        </p:txBody>
      </p:sp>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3899D831-32FB-43B2-9F48-21BB1DC51476}"/>
                  </a:ext>
                </a:extLst>
              </p:cNvPr>
              <p:cNvSpPr/>
              <p:nvPr/>
            </p:nvSpPr>
            <p:spPr>
              <a:xfrm>
                <a:off x="2824146" y="1846768"/>
                <a:ext cx="6570152" cy="1015663"/>
              </a:xfrm>
              <a:prstGeom prst="rect">
                <a:avLst/>
              </a:prstGeom>
            </p:spPr>
            <p:txBody>
              <a:bodyPr wrap="square">
                <a:spAutoFit/>
              </a:bodyPr>
              <a:lstStyle/>
              <a:p>
                <a14:m>
                  <m:oMath xmlns:m="http://schemas.openxmlformats.org/officeDocument/2006/math">
                    <m:r>
                      <a:rPr lang="en-US" altLang="ko-KR" sz="6000" i="1" smtClean="0">
                        <a:latin typeface="Cambria Math" panose="02040503050406030204" pitchFamily="18" charset="0"/>
                        <a:cs typeface="Times New Roman" panose="02020603050405020304" pitchFamily="18" charset="0"/>
                      </a:rPr>
                      <m:t>𝑓</m:t>
                    </m:r>
                    <m:d>
                      <m:dPr>
                        <m:ctrlPr>
                          <a:rPr lang="en-US" altLang="ko-KR" sz="6000" i="1" smtClean="0">
                            <a:latin typeface="Cambria Math" panose="02040503050406030204" pitchFamily="18" charset="0"/>
                            <a:cs typeface="Times New Roman" panose="02020603050405020304" pitchFamily="18" charset="0"/>
                          </a:rPr>
                        </m:ctrlPr>
                      </m:dPr>
                      <m:e>
                        <m:r>
                          <a:rPr lang="en-US" altLang="ko-KR" sz="6000" b="0" i="1" smtClean="0">
                            <a:latin typeface="Cambria Math" panose="02040503050406030204" pitchFamily="18" charset="0"/>
                            <a:cs typeface="Times New Roman" panose="02020603050405020304" pitchFamily="18" charset="0"/>
                          </a:rPr>
                          <m:t>         </m:t>
                        </m:r>
                      </m:e>
                    </m:d>
                    <m:r>
                      <a:rPr lang="en-US" altLang="ko-KR" sz="6000" b="1" i="1" smtClean="0">
                        <a:solidFill>
                          <a:schemeClr val="accent6">
                            <a:lumMod val="75000"/>
                          </a:schemeClr>
                        </a:solidFill>
                        <a:latin typeface="Cambria Math" panose="02040503050406030204" pitchFamily="18" charset="0"/>
                        <a:cs typeface="Times New Roman" panose="02020603050405020304" pitchFamily="18" charset="0"/>
                      </a:rPr>
                      <m:t>&gt;</m:t>
                    </m:r>
                  </m:oMath>
                </a14:m>
                <a:r>
                  <a:rPr lang="ko-KR" altLang="en-US" sz="6000"/>
                  <a:t> </a:t>
                </a:r>
                <a14:m>
                  <m:oMath xmlns:m="http://schemas.openxmlformats.org/officeDocument/2006/math">
                    <m:r>
                      <a:rPr lang="en-US" altLang="ko-KR" sz="6000" i="1">
                        <a:latin typeface="Cambria Math" panose="02040503050406030204" pitchFamily="18" charset="0"/>
                        <a:cs typeface="Times New Roman" panose="02020603050405020304" pitchFamily="18" charset="0"/>
                      </a:rPr>
                      <m:t>𝑓</m:t>
                    </m:r>
                    <m:d>
                      <m:dPr>
                        <m:ctrlPr>
                          <a:rPr lang="en-US" altLang="ko-KR" sz="6000" i="1">
                            <a:latin typeface="Cambria Math" panose="02040503050406030204" pitchFamily="18" charset="0"/>
                            <a:cs typeface="Times New Roman" panose="02020603050405020304" pitchFamily="18" charset="0"/>
                          </a:rPr>
                        </m:ctrlPr>
                      </m:dPr>
                      <m:e>
                        <m:r>
                          <a:rPr lang="en-US" altLang="ko-KR" sz="6000" i="1">
                            <a:latin typeface="Cambria Math" panose="02040503050406030204" pitchFamily="18" charset="0"/>
                            <a:cs typeface="Times New Roman" panose="02020603050405020304" pitchFamily="18" charset="0"/>
                          </a:rPr>
                          <m:t>         </m:t>
                        </m:r>
                      </m:e>
                    </m:d>
                  </m:oMath>
                </a14:m>
                <a:endParaRPr lang="ko-KR" altLang="en-US" sz="6000"/>
              </a:p>
            </p:txBody>
          </p:sp>
        </mc:Choice>
        <mc:Fallback xmlns="">
          <p:sp>
            <p:nvSpPr>
              <p:cNvPr id="5" name="직사각형 4">
                <a:extLst>
                  <a:ext uri="{FF2B5EF4-FFF2-40B4-BE49-F238E27FC236}">
                    <a16:creationId xmlns:a16="http://schemas.microsoft.com/office/drawing/2014/main" id="{3899D831-32FB-43B2-9F48-21BB1DC51476}"/>
                  </a:ext>
                </a:extLst>
              </p:cNvPr>
              <p:cNvSpPr>
                <a:spLocks noRot="1" noChangeAspect="1" noMove="1" noResize="1" noEditPoints="1" noAdjustHandles="1" noChangeArrowheads="1" noChangeShapeType="1" noTextEdit="1"/>
              </p:cNvSpPr>
              <p:nvPr/>
            </p:nvSpPr>
            <p:spPr>
              <a:xfrm>
                <a:off x="2824146" y="1846768"/>
                <a:ext cx="6570152" cy="1015663"/>
              </a:xfrm>
              <a:prstGeom prst="rect">
                <a:avLst/>
              </a:prstGeom>
              <a:blipFill>
                <a:blip r:embed="rId4"/>
                <a:stretch>
                  <a:fillRect/>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013EC3A6-3897-499A-A4E2-F9C6329839A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986" b="9939"/>
          <a:stretch/>
        </p:blipFill>
        <p:spPr bwMode="auto">
          <a:xfrm>
            <a:off x="3825380" y="1954995"/>
            <a:ext cx="1216404" cy="80498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6C73B59F-FFD6-4FBE-AD69-734DA72818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967" t="868" r="54381" b="9939"/>
          <a:stretch/>
        </p:blipFill>
        <p:spPr bwMode="auto">
          <a:xfrm>
            <a:off x="7424257" y="1918466"/>
            <a:ext cx="1216515" cy="910409"/>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C0D7CCEC-D884-4EF7-AF25-55A524C274B8}"/>
              </a:ext>
            </a:extLst>
          </p:cNvPr>
          <p:cNvSpPr/>
          <p:nvPr/>
        </p:nvSpPr>
        <p:spPr>
          <a:xfrm>
            <a:off x="9569354" y="3825579"/>
            <a:ext cx="423081" cy="163773"/>
          </a:xfrm>
          <a:prstGeom prst="rect">
            <a:avLst/>
          </a:prstGeom>
          <a:solidFill>
            <a:srgbClr val="EBB113"/>
          </a:solidFill>
          <a:ln>
            <a:solidFill>
              <a:srgbClr val="977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E7C9CD1-264E-483B-AAE1-2D5464D67E03}"/>
              </a:ext>
            </a:extLst>
          </p:cNvPr>
          <p:cNvSpPr txBox="1"/>
          <p:nvPr/>
        </p:nvSpPr>
        <p:spPr>
          <a:xfrm>
            <a:off x="10090245" y="3743355"/>
            <a:ext cx="2022142" cy="923330"/>
          </a:xfrm>
          <a:prstGeom prst="rect">
            <a:avLst/>
          </a:prstGeom>
          <a:noFill/>
        </p:spPr>
        <p:txBody>
          <a:bodyPr wrap="square" rtlCol="0">
            <a:spAutoFit/>
          </a:bodyPr>
          <a:lstStyle/>
          <a:p>
            <a:r>
              <a:rPr lang="en-US"/>
              <a:t>Semi-sup. learning with few labels </a:t>
            </a:r>
            <a:br>
              <a:rPr lang="en-US"/>
            </a:br>
            <a:r>
              <a:rPr lang="en-US">
                <a:solidFill>
                  <a:schemeClr val="tx1">
                    <a:lumMod val="50000"/>
                    <a:lumOff val="50000"/>
                  </a:schemeClr>
                </a:solidFill>
              </a:rPr>
              <a:t>via graph Laplacian </a:t>
            </a:r>
          </a:p>
        </p:txBody>
      </p:sp>
      <p:sp>
        <p:nvSpPr>
          <p:cNvPr id="54" name="Rectangle 53">
            <a:extLst>
              <a:ext uri="{FF2B5EF4-FFF2-40B4-BE49-F238E27FC236}">
                <a16:creationId xmlns:a16="http://schemas.microsoft.com/office/drawing/2014/main" id="{02D2A7BD-59D2-464F-8F5B-990C7C2B2ADD}"/>
              </a:ext>
            </a:extLst>
          </p:cNvPr>
          <p:cNvSpPr/>
          <p:nvPr/>
        </p:nvSpPr>
        <p:spPr>
          <a:xfrm>
            <a:off x="9569354" y="4850612"/>
            <a:ext cx="423081" cy="163774"/>
          </a:xfrm>
          <a:prstGeom prst="rect">
            <a:avLst/>
          </a:prstGeom>
          <a:solidFill>
            <a:srgbClr val="6E3779"/>
          </a:solidFill>
          <a:ln>
            <a:solidFill>
              <a:srgbClr val="714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FD74347-535F-4DF4-B10F-0C5E8FD060E8}"/>
                  </a:ext>
                </a:extLst>
              </p:cNvPr>
              <p:cNvSpPr txBox="1"/>
              <p:nvPr/>
            </p:nvSpPr>
            <p:spPr>
              <a:xfrm>
                <a:off x="10090245" y="4768389"/>
                <a:ext cx="2022142" cy="646331"/>
              </a:xfrm>
              <a:prstGeom prst="rect">
                <a:avLst/>
              </a:prstGeom>
              <a:noFill/>
            </p:spPr>
            <p:txBody>
              <a:bodyPr wrap="square" rtlCol="0">
                <a:spAutoFit/>
              </a:bodyPr>
              <a:lstStyle/>
              <a:p>
                <a:r>
                  <a:rPr lang="en-US"/>
                  <a:t>Retrain on </a:t>
                </a:r>
                <a14:m>
                  <m:oMath xmlns:m="http://schemas.openxmlformats.org/officeDocument/2006/math">
                    <m:r>
                      <a:rPr lang="en-US" i="1" dirty="0" smtClean="0">
                        <a:latin typeface="Cambria Math" panose="02040503050406030204" pitchFamily="18" charset="0"/>
                      </a:rPr>
                      <m:t>𝐻</m:t>
                    </m:r>
                  </m:oMath>
                </a14:m>
                <a:r>
                  <a:rPr lang="en-US"/>
                  <a:t> </a:t>
                </a:r>
                <a:br>
                  <a:rPr lang="en-US"/>
                </a:br>
                <a:r>
                  <a:rPr lang="en-US"/>
                  <a:t>with few labels</a:t>
                </a:r>
              </a:p>
            </p:txBody>
          </p:sp>
        </mc:Choice>
        <mc:Fallback xmlns="">
          <p:sp>
            <p:nvSpPr>
              <p:cNvPr id="55" name="TextBox 54">
                <a:extLst>
                  <a:ext uri="{FF2B5EF4-FFF2-40B4-BE49-F238E27FC236}">
                    <a16:creationId xmlns:a16="http://schemas.microsoft.com/office/drawing/2014/main" id="{DFD74347-535F-4DF4-B10F-0C5E8FD060E8}"/>
                  </a:ext>
                </a:extLst>
              </p:cNvPr>
              <p:cNvSpPr txBox="1">
                <a:spLocks noRot="1" noChangeAspect="1" noMove="1" noResize="1" noEditPoints="1" noAdjustHandles="1" noChangeArrowheads="1" noChangeShapeType="1" noTextEdit="1"/>
              </p:cNvSpPr>
              <p:nvPr/>
            </p:nvSpPr>
            <p:spPr>
              <a:xfrm>
                <a:off x="10090245" y="4768389"/>
                <a:ext cx="2022142" cy="646331"/>
              </a:xfrm>
              <a:prstGeom prst="rect">
                <a:avLst/>
              </a:prstGeom>
              <a:blipFill>
                <a:blip r:embed="rId6"/>
                <a:stretch>
                  <a:fillRect l="-2410" t="-4717" b="-14151"/>
                </a:stretch>
              </a:blipFill>
            </p:spPr>
            <p:txBody>
              <a:bodyPr/>
              <a:lstStyle/>
              <a:p>
                <a:r>
                  <a:rPr lang="en-US">
                    <a:noFill/>
                  </a:rPr>
                  <a:t> </a:t>
                </a:r>
              </a:p>
            </p:txBody>
          </p:sp>
        </mc:Fallback>
      </mc:AlternateContent>
      <p:sp>
        <p:nvSpPr>
          <p:cNvPr id="58" name="Rectangle 57">
            <a:extLst>
              <a:ext uri="{FF2B5EF4-FFF2-40B4-BE49-F238E27FC236}">
                <a16:creationId xmlns:a16="http://schemas.microsoft.com/office/drawing/2014/main" id="{F589EA5F-523F-4A91-AEC5-3A1528BC224F}"/>
              </a:ext>
            </a:extLst>
          </p:cNvPr>
          <p:cNvSpPr/>
          <p:nvPr/>
        </p:nvSpPr>
        <p:spPr>
          <a:xfrm>
            <a:off x="9569354" y="5521733"/>
            <a:ext cx="423081" cy="163773"/>
          </a:xfrm>
          <a:prstGeom prst="rect">
            <a:avLst/>
          </a:prstGeom>
          <a:solidFill>
            <a:srgbClr val="48AC39"/>
          </a:solidFill>
          <a:ln>
            <a:solidFill>
              <a:srgbClr val="397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C024EDC-6235-48F7-845D-ADF4666EC05E}"/>
              </a:ext>
            </a:extLst>
          </p:cNvPr>
          <p:cNvSpPr txBox="1"/>
          <p:nvPr/>
        </p:nvSpPr>
        <p:spPr>
          <a:xfrm>
            <a:off x="10090245" y="5439509"/>
            <a:ext cx="2022142" cy="553998"/>
          </a:xfrm>
          <a:prstGeom prst="rect">
            <a:avLst/>
          </a:prstGeom>
          <a:noFill/>
        </p:spPr>
        <p:txBody>
          <a:bodyPr wrap="square" rtlCol="0">
            <a:spAutoFit/>
          </a:bodyPr>
          <a:lstStyle/>
          <a:p>
            <a:r>
              <a:rPr lang="en-US" err="1"/>
              <a:t>CoConut</a:t>
            </a:r>
            <a:br>
              <a:rPr lang="en-US"/>
            </a:br>
            <a:r>
              <a:rPr lang="en-US" sz="1200">
                <a:solidFill>
                  <a:schemeClr val="bg1">
                    <a:lumMod val="50000"/>
                  </a:schemeClr>
                </a:solidFill>
              </a:rPr>
              <a:t>Khamis and Lampert 2014</a:t>
            </a:r>
            <a:endParaRPr lang="en-US">
              <a:solidFill>
                <a:schemeClr val="bg1">
                  <a:lumMod val="50000"/>
                </a:schemeClr>
              </a:solidFill>
            </a:endParaRPr>
          </a:p>
        </p:txBody>
      </p:sp>
      <p:sp>
        <p:nvSpPr>
          <p:cNvPr id="10" name="TextBox 9">
            <a:extLst>
              <a:ext uri="{FF2B5EF4-FFF2-40B4-BE49-F238E27FC236}">
                <a16:creationId xmlns:a16="http://schemas.microsoft.com/office/drawing/2014/main" id="{7A6665D0-42DE-4302-8DA3-A7F4018ABA54}"/>
              </a:ext>
            </a:extLst>
          </p:cNvPr>
          <p:cNvSpPr txBox="1"/>
          <p:nvPr/>
        </p:nvSpPr>
        <p:spPr>
          <a:xfrm>
            <a:off x="396815" y="3565514"/>
            <a:ext cx="4252823" cy="677108"/>
          </a:xfrm>
          <a:prstGeom prst="rect">
            <a:avLst/>
          </a:prstGeom>
          <a:noFill/>
        </p:spPr>
        <p:txBody>
          <a:bodyPr wrap="square" rtlCol="0">
            <a:spAutoFit/>
          </a:bodyPr>
          <a:lstStyle/>
          <a:p>
            <a:r>
              <a:rPr lang="en-US" sz="2000"/>
              <a:t>Initial features: Deep learned </a:t>
            </a:r>
            <a:br>
              <a:rPr lang="en-US"/>
            </a:br>
            <a:r>
              <a:rPr lang="en-US">
                <a:solidFill>
                  <a:schemeClr val="bg1">
                    <a:lumMod val="50000"/>
                  </a:schemeClr>
                </a:solidFill>
              </a:rPr>
              <a:t>(</a:t>
            </a:r>
            <a:r>
              <a:rPr lang="en-US" err="1">
                <a:solidFill>
                  <a:schemeClr val="bg1">
                    <a:lumMod val="50000"/>
                  </a:schemeClr>
                </a:solidFill>
              </a:rPr>
              <a:t>DeCAF</a:t>
            </a:r>
            <a:r>
              <a:rPr lang="en-US">
                <a:solidFill>
                  <a:schemeClr val="bg1">
                    <a:lumMod val="50000"/>
                  </a:schemeClr>
                </a:solidFill>
              </a:rPr>
              <a:t>, Donahue et al., 2014)</a:t>
            </a:r>
          </a:p>
        </p:txBody>
      </p:sp>
      <p:sp>
        <p:nvSpPr>
          <p:cNvPr id="61" name="TextBox 60">
            <a:extLst>
              <a:ext uri="{FF2B5EF4-FFF2-40B4-BE49-F238E27FC236}">
                <a16:creationId xmlns:a16="http://schemas.microsoft.com/office/drawing/2014/main" id="{9628C62A-4EF7-47EA-9F9A-9C3BAF24E19A}"/>
              </a:ext>
            </a:extLst>
          </p:cNvPr>
          <p:cNvSpPr txBox="1"/>
          <p:nvPr/>
        </p:nvSpPr>
        <p:spPr>
          <a:xfrm>
            <a:off x="396815" y="4609006"/>
            <a:ext cx="4502989" cy="400110"/>
          </a:xfrm>
          <a:prstGeom prst="rect">
            <a:avLst/>
          </a:prstGeom>
          <a:noFill/>
        </p:spPr>
        <p:txBody>
          <a:bodyPr wrap="square" rtlCol="0">
            <a:spAutoFit/>
          </a:bodyPr>
          <a:lstStyle/>
          <a:p>
            <a:r>
              <a:rPr lang="en-US" sz="2000"/>
              <a:t>Privileged features: SURF, PHOG, VGG19</a:t>
            </a:r>
            <a:endParaRPr lang="en-US">
              <a:solidFill>
                <a:schemeClr val="bg1">
                  <a:lumMod val="50000"/>
                </a:schemeClr>
              </a:solidFill>
            </a:endParaRPr>
          </a:p>
        </p:txBody>
      </p:sp>
      <p:grpSp>
        <p:nvGrpSpPr>
          <p:cNvPr id="36" name="Group 35">
            <a:extLst>
              <a:ext uri="{FF2B5EF4-FFF2-40B4-BE49-F238E27FC236}">
                <a16:creationId xmlns:a16="http://schemas.microsoft.com/office/drawing/2014/main" id="{C8DC1CA6-9F83-46F3-B89A-D913DF5E3BC4}"/>
              </a:ext>
            </a:extLst>
          </p:cNvPr>
          <p:cNvGrpSpPr/>
          <p:nvPr/>
        </p:nvGrpSpPr>
        <p:grpSpPr>
          <a:xfrm>
            <a:off x="5529769" y="3380848"/>
            <a:ext cx="4276962" cy="2943752"/>
            <a:chOff x="5529769" y="3380848"/>
            <a:chExt cx="4276962" cy="2943752"/>
          </a:xfrm>
        </p:grpSpPr>
        <p:cxnSp>
          <p:nvCxnSpPr>
            <p:cNvPr id="35" name="Straight Connector 34">
              <a:extLst>
                <a:ext uri="{FF2B5EF4-FFF2-40B4-BE49-F238E27FC236}">
                  <a16:creationId xmlns:a16="http://schemas.microsoft.com/office/drawing/2014/main" id="{046AF084-3BFD-41F9-9DB3-BA9C3B1DA058}"/>
                </a:ext>
              </a:extLst>
            </p:cNvPr>
            <p:cNvCxnSpPr>
              <a:cxnSpLocks/>
            </p:cNvCxnSpPr>
            <p:nvPr/>
          </p:nvCxnSpPr>
          <p:spPr>
            <a:xfrm>
              <a:off x="8052313" y="3811091"/>
              <a:ext cx="0" cy="2513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78FDFA-CA92-41D6-8CD4-D45E8E256DED}"/>
                </a:ext>
              </a:extLst>
            </p:cNvPr>
            <p:cNvSpPr txBox="1"/>
            <p:nvPr/>
          </p:nvSpPr>
          <p:spPr>
            <a:xfrm>
              <a:off x="7467851" y="5048687"/>
              <a:ext cx="655093" cy="382137"/>
            </a:xfrm>
            <a:prstGeom prst="rect">
              <a:avLst/>
            </a:prstGeom>
            <a:noFill/>
          </p:spPr>
          <p:txBody>
            <a:bodyPr wrap="square" rtlCol="0">
              <a:spAutoFit/>
            </a:bodyPr>
            <a:lstStyle/>
            <a:p>
              <a:r>
                <a:rPr lang="en-US"/>
                <a:t>0%</a:t>
              </a:r>
            </a:p>
          </p:txBody>
        </p:sp>
        <p:sp>
          <p:nvSpPr>
            <p:cNvPr id="13" name="TextBox 12">
              <a:extLst>
                <a:ext uri="{FF2B5EF4-FFF2-40B4-BE49-F238E27FC236}">
                  <a16:creationId xmlns:a16="http://schemas.microsoft.com/office/drawing/2014/main" id="{0A7A769F-D099-406B-A425-5F62B3B8A0E9}"/>
                </a:ext>
              </a:extLst>
            </p:cNvPr>
            <p:cNvSpPr txBox="1"/>
            <p:nvPr/>
          </p:nvSpPr>
          <p:spPr>
            <a:xfrm>
              <a:off x="7467851" y="4206641"/>
              <a:ext cx="655093" cy="382137"/>
            </a:xfrm>
            <a:prstGeom prst="rect">
              <a:avLst/>
            </a:prstGeom>
            <a:noFill/>
          </p:spPr>
          <p:txBody>
            <a:bodyPr wrap="square" rtlCol="0">
              <a:spAutoFit/>
            </a:bodyPr>
            <a:lstStyle/>
            <a:p>
              <a:r>
                <a:rPr lang="en-US"/>
                <a:t>5%</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219FE21-DCDA-49D0-B052-D2BEC9CFC061}"/>
                    </a:ext>
                  </a:extLst>
                </p:cNvPr>
                <p:cNvSpPr txBox="1"/>
                <p:nvPr/>
              </p:nvSpPr>
              <p:spPr>
                <a:xfrm>
                  <a:off x="5529769" y="4622016"/>
                  <a:ext cx="1869743" cy="646331"/>
                </a:xfrm>
                <a:prstGeom prst="rect">
                  <a:avLst/>
                </a:prstGeom>
                <a:noFill/>
              </p:spPr>
              <p:txBody>
                <a:bodyPr wrap="square" rtlCol="0">
                  <a:spAutoFit/>
                </a:bodyPr>
                <a:lstStyle/>
                <a:p>
                  <a:r>
                    <a:rPr lang="en-US"/>
                    <a:t>Improvement over initial predictor </a:t>
                  </a:r>
                  <a14:m>
                    <m:oMath xmlns:m="http://schemas.openxmlformats.org/officeDocument/2006/math">
                      <m:sSup>
                        <m:sSupPr>
                          <m:ctrlPr>
                            <a:rPr lang="en-US" altLang="ko-KR" sz="1800" i="1" smtClean="0">
                              <a:latin typeface="Cambria Math" panose="02040503050406030204" pitchFamily="18" charset="0"/>
                            </a:rPr>
                          </m:ctrlPr>
                        </m:sSupPr>
                        <m:e>
                          <m:r>
                            <a:rPr lang="en-US" altLang="ko-KR" sz="1800" i="1">
                              <a:latin typeface="Cambria Math" panose="02040503050406030204" pitchFamily="18" charset="0"/>
                            </a:rPr>
                            <m:t>𝐟</m:t>
                          </m:r>
                        </m:e>
                        <m:sup>
                          <m:r>
                            <a:rPr lang="en-US" altLang="ko-KR" sz="1800" i="1">
                              <a:latin typeface="Cambria Math" panose="02040503050406030204" pitchFamily="18" charset="0"/>
                            </a:rPr>
                            <m:t>𝐼</m:t>
                          </m:r>
                        </m:sup>
                      </m:sSup>
                    </m:oMath>
                  </a14:m>
                  <a:endParaRPr lang="en-US"/>
                </a:p>
              </p:txBody>
            </p:sp>
          </mc:Choice>
          <mc:Fallback xmlns="">
            <p:sp>
              <p:nvSpPr>
                <p:cNvPr id="14" name="TextBox 13">
                  <a:extLst>
                    <a:ext uri="{FF2B5EF4-FFF2-40B4-BE49-F238E27FC236}">
                      <a16:creationId xmlns:a16="http://schemas.microsoft.com/office/drawing/2014/main" id="{7219FE21-DCDA-49D0-B052-D2BEC9CFC061}"/>
                    </a:ext>
                  </a:extLst>
                </p:cNvPr>
                <p:cNvSpPr txBox="1">
                  <a:spLocks noRot="1" noChangeAspect="1" noMove="1" noResize="1" noEditPoints="1" noAdjustHandles="1" noChangeArrowheads="1" noChangeShapeType="1" noTextEdit="1"/>
                </p:cNvSpPr>
                <p:nvPr/>
              </p:nvSpPr>
              <p:spPr>
                <a:xfrm>
                  <a:off x="5529769" y="4622016"/>
                  <a:ext cx="1869743" cy="646331"/>
                </a:xfrm>
                <a:prstGeom prst="rect">
                  <a:avLst/>
                </a:prstGeom>
                <a:blipFill>
                  <a:blip r:embed="rId7"/>
                  <a:stretch>
                    <a:fillRect l="-2606" t="-4717" b="-5660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AF80B5C-1E69-4B23-B022-102641123342}"/>
                </a:ext>
              </a:extLst>
            </p:cNvPr>
            <p:cNvSpPr txBox="1"/>
            <p:nvPr/>
          </p:nvSpPr>
          <p:spPr>
            <a:xfrm>
              <a:off x="7312076" y="3380848"/>
              <a:ext cx="2494655" cy="369332"/>
            </a:xfrm>
            <a:prstGeom prst="rect">
              <a:avLst/>
            </a:prstGeom>
            <a:noFill/>
          </p:spPr>
          <p:txBody>
            <a:bodyPr wrap="square" rtlCol="0">
              <a:spAutoFit/>
            </a:bodyPr>
            <a:lstStyle/>
            <a:p>
              <a:pPr algn="ctr"/>
              <a:r>
                <a:rPr lang="en-US"/>
                <a:t>Average over 50 attributes</a:t>
              </a:r>
            </a:p>
          </p:txBody>
        </p:sp>
        <p:sp>
          <p:nvSpPr>
            <p:cNvPr id="60" name="TextBox 59">
              <a:extLst>
                <a:ext uri="{FF2B5EF4-FFF2-40B4-BE49-F238E27FC236}">
                  <a16:creationId xmlns:a16="http://schemas.microsoft.com/office/drawing/2014/main" id="{C6D85885-6F8B-471D-A15A-BE94DE3738E9}"/>
                </a:ext>
              </a:extLst>
            </p:cNvPr>
            <p:cNvSpPr txBox="1"/>
            <p:nvPr/>
          </p:nvSpPr>
          <p:spPr>
            <a:xfrm>
              <a:off x="7397220" y="5839986"/>
              <a:ext cx="655093" cy="382137"/>
            </a:xfrm>
            <a:prstGeom prst="rect">
              <a:avLst/>
            </a:prstGeom>
            <a:noFill/>
          </p:spPr>
          <p:txBody>
            <a:bodyPr wrap="square" rtlCol="0">
              <a:spAutoFit/>
            </a:bodyPr>
            <a:lstStyle/>
            <a:p>
              <a:r>
                <a:rPr lang="en-US"/>
                <a:t>-5%</a:t>
              </a:r>
            </a:p>
          </p:txBody>
        </p:sp>
      </p:grpSp>
      <p:grpSp>
        <p:nvGrpSpPr>
          <p:cNvPr id="26" name="Group 25">
            <a:extLst>
              <a:ext uri="{FF2B5EF4-FFF2-40B4-BE49-F238E27FC236}">
                <a16:creationId xmlns:a16="http://schemas.microsoft.com/office/drawing/2014/main" id="{324EF52E-A54D-489E-93E9-0E3E1122A828}"/>
              </a:ext>
            </a:extLst>
          </p:cNvPr>
          <p:cNvGrpSpPr/>
          <p:nvPr/>
        </p:nvGrpSpPr>
        <p:grpSpPr>
          <a:xfrm>
            <a:off x="3637644" y="5375500"/>
            <a:ext cx="1262160" cy="356040"/>
            <a:chOff x="8230320" y="5883300"/>
            <a:chExt cx="1262160" cy="356040"/>
          </a:xfrm>
        </p:grpSpPr>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DC1DF6BC-D577-44A1-BF3F-F6222F6DE98F}"/>
                    </a:ext>
                  </a:extLst>
                </p14:cNvPr>
                <p14:cNvContentPartPr/>
                <p14:nvPr/>
              </p14:nvContentPartPr>
              <p14:xfrm>
                <a:off x="8230320" y="5997060"/>
                <a:ext cx="273960" cy="242280"/>
              </p14:xfrm>
            </p:contentPart>
          </mc:Choice>
          <mc:Fallback xmlns="">
            <p:pic>
              <p:nvPicPr>
                <p:cNvPr id="27" name="Ink 26">
                  <a:extLst>
                    <a:ext uri="{FF2B5EF4-FFF2-40B4-BE49-F238E27FC236}">
                      <a16:creationId xmlns:a16="http://schemas.microsoft.com/office/drawing/2014/main" id="{DC1DF6BC-D577-44A1-BF3F-F6222F6DE98F}"/>
                    </a:ext>
                  </a:extLst>
                </p:cNvPr>
                <p:cNvPicPr/>
                <p:nvPr/>
              </p:nvPicPr>
              <p:blipFill>
                <a:blip r:embed="rId9"/>
                <a:stretch>
                  <a:fillRect/>
                </a:stretch>
              </p:blipFill>
              <p:spPr>
                <a:xfrm>
                  <a:off x="8221320" y="5988060"/>
                  <a:ext cx="291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4FF06E79-DBF2-40BF-A83A-251962CF57C2}"/>
                    </a:ext>
                  </a:extLst>
                </p14:cNvPr>
                <p14:cNvContentPartPr/>
                <p14:nvPr/>
              </p14:nvContentPartPr>
              <p14:xfrm>
                <a:off x="8552880" y="6119460"/>
                <a:ext cx="132480" cy="69120"/>
              </p14:xfrm>
            </p:contentPart>
          </mc:Choice>
          <mc:Fallback xmlns="">
            <p:pic>
              <p:nvPicPr>
                <p:cNvPr id="28" name="Ink 27">
                  <a:extLst>
                    <a:ext uri="{FF2B5EF4-FFF2-40B4-BE49-F238E27FC236}">
                      <a16:creationId xmlns:a16="http://schemas.microsoft.com/office/drawing/2014/main" id="{4FF06E79-DBF2-40BF-A83A-251962CF57C2}"/>
                    </a:ext>
                  </a:extLst>
                </p:cNvPr>
                <p:cNvPicPr/>
                <p:nvPr/>
              </p:nvPicPr>
              <p:blipFill>
                <a:blip r:embed="rId11"/>
                <a:stretch>
                  <a:fillRect/>
                </a:stretch>
              </p:blipFill>
              <p:spPr>
                <a:xfrm>
                  <a:off x="8543904" y="6110460"/>
                  <a:ext cx="150072"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EE7C404E-1155-4FB6-BEBA-33F71872B885}"/>
                    </a:ext>
                  </a:extLst>
                </p14:cNvPr>
                <p14:cNvContentPartPr/>
                <p14:nvPr/>
              </p14:nvContentPartPr>
              <p14:xfrm>
                <a:off x="8714880" y="6006780"/>
                <a:ext cx="25560" cy="189360"/>
              </p14:xfrm>
            </p:contentPart>
          </mc:Choice>
          <mc:Fallback xmlns="">
            <p:pic>
              <p:nvPicPr>
                <p:cNvPr id="29" name="Ink 28">
                  <a:extLst>
                    <a:ext uri="{FF2B5EF4-FFF2-40B4-BE49-F238E27FC236}">
                      <a16:creationId xmlns:a16="http://schemas.microsoft.com/office/drawing/2014/main" id="{EE7C404E-1155-4FB6-BEBA-33F71872B885}"/>
                    </a:ext>
                  </a:extLst>
                </p:cNvPr>
                <p:cNvPicPr/>
                <p:nvPr/>
              </p:nvPicPr>
              <p:blipFill>
                <a:blip r:embed="rId13"/>
                <a:stretch>
                  <a:fillRect/>
                </a:stretch>
              </p:blipFill>
              <p:spPr>
                <a:xfrm>
                  <a:off x="8705880" y="5997780"/>
                  <a:ext cx="43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A547BFD5-F816-4432-90DB-A6A1902F4B4B}"/>
                    </a:ext>
                  </a:extLst>
                </p14:cNvPr>
                <p14:cNvContentPartPr/>
                <p14:nvPr/>
              </p14:nvContentPartPr>
              <p14:xfrm>
                <a:off x="8779680" y="6095340"/>
                <a:ext cx="146880" cy="90000"/>
              </p14:xfrm>
            </p:contentPart>
          </mc:Choice>
          <mc:Fallback xmlns="">
            <p:pic>
              <p:nvPicPr>
                <p:cNvPr id="30" name="Ink 29">
                  <a:extLst>
                    <a:ext uri="{FF2B5EF4-FFF2-40B4-BE49-F238E27FC236}">
                      <a16:creationId xmlns:a16="http://schemas.microsoft.com/office/drawing/2014/main" id="{A547BFD5-F816-4432-90DB-A6A1902F4B4B}"/>
                    </a:ext>
                  </a:extLst>
                </p:cNvPr>
                <p:cNvPicPr/>
                <p:nvPr/>
              </p:nvPicPr>
              <p:blipFill>
                <a:blip r:embed="rId15"/>
                <a:stretch>
                  <a:fillRect/>
                </a:stretch>
              </p:blipFill>
              <p:spPr>
                <a:xfrm>
                  <a:off x="8770680" y="6086340"/>
                  <a:ext cx="164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0C9FC76A-3A6B-43FB-B0B0-0324CB95BE07}"/>
                    </a:ext>
                  </a:extLst>
                </p14:cNvPr>
                <p14:cNvContentPartPr/>
                <p14:nvPr/>
              </p14:nvContentPartPr>
              <p14:xfrm>
                <a:off x="8925120" y="6102180"/>
                <a:ext cx="140760" cy="95400"/>
              </p14:xfrm>
            </p:contentPart>
          </mc:Choice>
          <mc:Fallback xmlns="">
            <p:pic>
              <p:nvPicPr>
                <p:cNvPr id="31" name="Ink 30">
                  <a:extLst>
                    <a:ext uri="{FF2B5EF4-FFF2-40B4-BE49-F238E27FC236}">
                      <a16:creationId xmlns:a16="http://schemas.microsoft.com/office/drawing/2014/main" id="{0C9FC76A-3A6B-43FB-B0B0-0324CB95BE07}"/>
                    </a:ext>
                  </a:extLst>
                </p:cNvPr>
                <p:cNvPicPr/>
                <p:nvPr/>
              </p:nvPicPr>
              <p:blipFill>
                <a:blip r:embed="rId17"/>
                <a:stretch>
                  <a:fillRect/>
                </a:stretch>
              </p:blipFill>
              <p:spPr>
                <a:xfrm>
                  <a:off x="8916120" y="6093180"/>
                  <a:ext cx="158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B6992B3F-9E7D-446F-9B00-5E15D347526E}"/>
                    </a:ext>
                  </a:extLst>
                </p14:cNvPr>
                <p14:cNvContentPartPr/>
                <p14:nvPr/>
              </p14:nvContentPartPr>
              <p14:xfrm>
                <a:off x="9036360" y="5954580"/>
                <a:ext cx="147600" cy="208440"/>
              </p14:xfrm>
            </p:contentPart>
          </mc:Choice>
          <mc:Fallback xmlns="">
            <p:pic>
              <p:nvPicPr>
                <p:cNvPr id="32" name="Ink 31">
                  <a:extLst>
                    <a:ext uri="{FF2B5EF4-FFF2-40B4-BE49-F238E27FC236}">
                      <a16:creationId xmlns:a16="http://schemas.microsoft.com/office/drawing/2014/main" id="{B6992B3F-9E7D-446F-9B00-5E15D347526E}"/>
                    </a:ext>
                  </a:extLst>
                </p:cNvPr>
                <p:cNvPicPr/>
                <p:nvPr/>
              </p:nvPicPr>
              <p:blipFill>
                <a:blip r:embed="rId19"/>
                <a:stretch>
                  <a:fillRect/>
                </a:stretch>
              </p:blipFill>
              <p:spPr>
                <a:xfrm>
                  <a:off x="9027360" y="5945580"/>
                  <a:ext cx="165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C1039FC5-8EC3-4353-9451-408F6198BEEB}"/>
                    </a:ext>
                  </a:extLst>
                </p14:cNvPr>
                <p14:cNvContentPartPr/>
                <p14:nvPr/>
              </p14:nvContentPartPr>
              <p14:xfrm>
                <a:off x="9155880" y="6072660"/>
                <a:ext cx="116280" cy="89640"/>
              </p14:xfrm>
            </p:contentPart>
          </mc:Choice>
          <mc:Fallback xmlns="">
            <p:pic>
              <p:nvPicPr>
                <p:cNvPr id="33" name="Ink 32">
                  <a:extLst>
                    <a:ext uri="{FF2B5EF4-FFF2-40B4-BE49-F238E27FC236}">
                      <a16:creationId xmlns:a16="http://schemas.microsoft.com/office/drawing/2014/main" id="{C1039FC5-8EC3-4353-9451-408F6198BEEB}"/>
                    </a:ext>
                  </a:extLst>
                </p:cNvPr>
                <p:cNvPicPr/>
                <p:nvPr/>
              </p:nvPicPr>
              <p:blipFill>
                <a:blip r:embed="rId21"/>
                <a:stretch>
                  <a:fillRect/>
                </a:stretch>
              </p:blipFill>
              <p:spPr>
                <a:xfrm>
                  <a:off x="9146880" y="6063660"/>
                  <a:ext cx="133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ADDE05B1-1CED-4A63-9170-BC1244EF5D22}"/>
                    </a:ext>
                  </a:extLst>
                </p14:cNvPr>
                <p14:cNvContentPartPr/>
                <p14:nvPr/>
              </p14:nvContentPartPr>
              <p14:xfrm>
                <a:off x="9211320" y="5944140"/>
                <a:ext cx="176040" cy="209520"/>
              </p14:xfrm>
            </p:contentPart>
          </mc:Choice>
          <mc:Fallback xmlns="">
            <p:pic>
              <p:nvPicPr>
                <p:cNvPr id="34" name="Ink 33">
                  <a:extLst>
                    <a:ext uri="{FF2B5EF4-FFF2-40B4-BE49-F238E27FC236}">
                      <a16:creationId xmlns:a16="http://schemas.microsoft.com/office/drawing/2014/main" id="{ADDE05B1-1CED-4A63-9170-BC1244EF5D22}"/>
                    </a:ext>
                  </a:extLst>
                </p:cNvPr>
                <p:cNvPicPr/>
                <p:nvPr/>
              </p:nvPicPr>
              <p:blipFill>
                <a:blip r:embed="rId23"/>
                <a:stretch>
                  <a:fillRect/>
                </a:stretch>
              </p:blipFill>
              <p:spPr>
                <a:xfrm>
                  <a:off x="9202320" y="5935155"/>
                  <a:ext cx="193680" cy="22713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D261370E-E898-403A-9C38-5811842B63FB}"/>
                    </a:ext>
                  </a:extLst>
                </p14:cNvPr>
                <p14:cNvContentPartPr/>
                <p14:nvPr/>
              </p14:nvContentPartPr>
              <p14:xfrm>
                <a:off x="9394560" y="5883300"/>
                <a:ext cx="42120" cy="143640"/>
              </p14:xfrm>
            </p:contentPart>
          </mc:Choice>
          <mc:Fallback xmlns="">
            <p:pic>
              <p:nvPicPr>
                <p:cNvPr id="37" name="Ink 36">
                  <a:extLst>
                    <a:ext uri="{FF2B5EF4-FFF2-40B4-BE49-F238E27FC236}">
                      <a16:creationId xmlns:a16="http://schemas.microsoft.com/office/drawing/2014/main" id="{D261370E-E898-403A-9C38-5811842B63FB}"/>
                    </a:ext>
                  </a:extLst>
                </p:cNvPr>
                <p:cNvPicPr/>
                <p:nvPr/>
              </p:nvPicPr>
              <p:blipFill>
                <a:blip r:embed="rId25"/>
                <a:stretch>
                  <a:fillRect/>
                </a:stretch>
              </p:blipFill>
              <p:spPr>
                <a:xfrm>
                  <a:off x="9385560" y="5874300"/>
                  <a:ext cx="59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E4AE2636-4481-4A92-A1FE-A09E6F0A6BB3}"/>
                    </a:ext>
                  </a:extLst>
                </p14:cNvPr>
                <p14:cNvContentPartPr/>
                <p14:nvPr/>
              </p14:nvContentPartPr>
              <p14:xfrm>
                <a:off x="9492120" y="6141060"/>
                <a:ext cx="360" cy="360"/>
              </p14:xfrm>
            </p:contentPart>
          </mc:Choice>
          <mc:Fallback xmlns="">
            <p:pic>
              <p:nvPicPr>
                <p:cNvPr id="38" name="Ink 37">
                  <a:extLst>
                    <a:ext uri="{FF2B5EF4-FFF2-40B4-BE49-F238E27FC236}">
                      <a16:creationId xmlns:a16="http://schemas.microsoft.com/office/drawing/2014/main" id="{E4AE2636-4481-4A92-A1FE-A09E6F0A6BB3}"/>
                    </a:ext>
                  </a:extLst>
                </p:cNvPr>
                <p:cNvPicPr/>
                <p:nvPr/>
              </p:nvPicPr>
              <p:blipFill>
                <a:blip r:embed="rId27"/>
                <a:stretch>
                  <a:fillRect/>
                </a:stretch>
              </p:blipFill>
              <p:spPr>
                <a:xfrm>
                  <a:off x="9483120" y="6132060"/>
                  <a:ext cx="18000" cy="18000"/>
                </a:xfrm>
                <a:prstGeom prst="rect">
                  <a:avLst/>
                </a:prstGeom>
              </p:spPr>
            </p:pic>
          </mc:Fallback>
        </mc:AlternateContent>
      </p:grpSp>
      <p:grpSp>
        <p:nvGrpSpPr>
          <p:cNvPr id="39" name="Group 38">
            <a:extLst>
              <a:ext uri="{FF2B5EF4-FFF2-40B4-BE49-F238E27FC236}">
                <a16:creationId xmlns:a16="http://schemas.microsoft.com/office/drawing/2014/main" id="{799F3F0E-36CB-4774-9D2F-75250ED77E08}"/>
              </a:ext>
            </a:extLst>
          </p:cNvPr>
          <p:cNvGrpSpPr/>
          <p:nvPr/>
        </p:nvGrpSpPr>
        <p:grpSpPr>
          <a:xfrm>
            <a:off x="757140" y="5231444"/>
            <a:ext cx="1461240" cy="388800"/>
            <a:chOff x="7333200" y="4159980"/>
            <a:chExt cx="1461240" cy="388800"/>
          </a:xfrm>
        </p:grpSpPr>
        <mc:AlternateContent xmlns:mc="http://schemas.openxmlformats.org/markup-compatibility/2006" xmlns:p14="http://schemas.microsoft.com/office/powerpoint/2010/main">
          <mc:Choice Requires="p14">
            <p:contentPart p14:bwMode="auto" r:id="rId28">
              <p14:nvContentPartPr>
                <p14:cNvPr id="40" name="Ink 39">
                  <a:extLst>
                    <a:ext uri="{FF2B5EF4-FFF2-40B4-BE49-F238E27FC236}">
                      <a16:creationId xmlns:a16="http://schemas.microsoft.com/office/drawing/2014/main" id="{60781A19-9307-40CB-8CAA-20C685328A9E}"/>
                    </a:ext>
                  </a:extLst>
                </p14:cNvPr>
                <p14:cNvContentPartPr/>
                <p14:nvPr/>
              </p14:nvContentPartPr>
              <p14:xfrm>
                <a:off x="7333200" y="4274820"/>
                <a:ext cx="289080" cy="258840"/>
              </p14:xfrm>
            </p:contentPart>
          </mc:Choice>
          <mc:Fallback xmlns="">
            <p:pic>
              <p:nvPicPr>
                <p:cNvPr id="40" name="Ink 39">
                  <a:extLst>
                    <a:ext uri="{FF2B5EF4-FFF2-40B4-BE49-F238E27FC236}">
                      <a16:creationId xmlns:a16="http://schemas.microsoft.com/office/drawing/2014/main" id="{60781A19-9307-40CB-8CAA-20C685328A9E}"/>
                    </a:ext>
                  </a:extLst>
                </p:cNvPr>
                <p:cNvPicPr/>
                <p:nvPr/>
              </p:nvPicPr>
              <p:blipFill>
                <a:blip r:embed="rId29"/>
                <a:stretch>
                  <a:fillRect/>
                </a:stretch>
              </p:blipFill>
              <p:spPr>
                <a:xfrm>
                  <a:off x="7324200" y="4265820"/>
                  <a:ext cx="306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Ink 40">
                  <a:extLst>
                    <a:ext uri="{FF2B5EF4-FFF2-40B4-BE49-F238E27FC236}">
                      <a16:creationId xmlns:a16="http://schemas.microsoft.com/office/drawing/2014/main" id="{0B01AE29-B27F-4D41-8122-FC60E68BB8A4}"/>
                    </a:ext>
                  </a:extLst>
                </p14:cNvPr>
                <p14:cNvContentPartPr/>
                <p14:nvPr/>
              </p14:nvContentPartPr>
              <p14:xfrm>
                <a:off x="7683120" y="4439700"/>
                <a:ext cx="83880" cy="109080"/>
              </p14:xfrm>
            </p:contentPart>
          </mc:Choice>
          <mc:Fallback xmlns="">
            <p:pic>
              <p:nvPicPr>
                <p:cNvPr id="41" name="Ink 40">
                  <a:extLst>
                    <a:ext uri="{FF2B5EF4-FFF2-40B4-BE49-F238E27FC236}">
                      <a16:creationId xmlns:a16="http://schemas.microsoft.com/office/drawing/2014/main" id="{0B01AE29-B27F-4D41-8122-FC60E68BB8A4}"/>
                    </a:ext>
                  </a:extLst>
                </p:cNvPr>
                <p:cNvPicPr/>
                <p:nvPr/>
              </p:nvPicPr>
              <p:blipFill>
                <a:blip r:embed="rId31"/>
                <a:stretch>
                  <a:fillRect/>
                </a:stretch>
              </p:blipFill>
              <p:spPr>
                <a:xfrm>
                  <a:off x="7674120" y="4430700"/>
                  <a:ext cx="101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Ink 41">
                  <a:extLst>
                    <a:ext uri="{FF2B5EF4-FFF2-40B4-BE49-F238E27FC236}">
                      <a16:creationId xmlns:a16="http://schemas.microsoft.com/office/drawing/2014/main" id="{5AF51902-2288-4B7B-A4B1-86B80BF2D28B}"/>
                    </a:ext>
                  </a:extLst>
                </p14:cNvPr>
                <p14:cNvContentPartPr/>
                <p14:nvPr/>
              </p14:nvContentPartPr>
              <p14:xfrm>
                <a:off x="7844400" y="4311540"/>
                <a:ext cx="101520" cy="204840"/>
              </p14:xfrm>
            </p:contentPart>
          </mc:Choice>
          <mc:Fallback xmlns="">
            <p:pic>
              <p:nvPicPr>
                <p:cNvPr id="42" name="Ink 41">
                  <a:extLst>
                    <a:ext uri="{FF2B5EF4-FFF2-40B4-BE49-F238E27FC236}">
                      <a16:creationId xmlns:a16="http://schemas.microsoft.com/office/drawing/2014/main" id="{5AF51902-2288-4B7B-A4B1-86B80BF2D28B}"/>
                    </a:ext>
                  </a:extLst>
                </p:cNvPr>
                <p:cNvPicPr/>
                <p:nvPr/>
              </p:nvPicPr>
              <p:blipFill>
                <a:blip r:embed="rId33"/>
                <a:stretch>
                  <a:fillRect/>
                </a:stretch>
              </p:blipFill>
              <p:spPr>
                <a:xfrm>
                  <a:off x="7835368" y="4302540"/>
                  <a:ext cx="119223"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9879DAA9-829D-4494-A033-B5A019955B10}"/>
                    </a:ext>
                  </a:extLst>
                </p14:cNvPr>
                <p14:cNvContentPartPr/>
                <p14:nvPr/>
              </p14:nvContentPartPr>
              <p14:xfrm>
                <a:off x="7785360" y="4402260"/>
                <a:ext cx="146520" cy="12240"/>
              </p14:xfrm>
            </p:contentPart>
          </mc:Choice>
          <mc:Fallback xmlns="">
            <p:pic>
              <p:nvPicPr>
                <p:cNvPr id="43" name="Ink 42">
                  <a:extLst>
                    <a:ext uri="{FF2B5EF4-FFF2-40B4-BE49-F238E27FC236}">
                      <a16:creationId xmlns:a16="http://schemas.microsoft.com/office/drawing/2014/main" id="{9879DAA9-829D-4494-A033-B5A019955B10}"/>
                    </a:ext>
                  </a:extLst>
                </p:cNvPr>
                <p:cNvPicPr/>
                <p:nvPr/>
              </p:nvPicPr>
              <p:blipFill>
                <a:blip r:embed="rId35"/>
                <a:stretch>
                  <a:fillRect/>
                </a:stretch>
              </p:blipFill>
              <p:spPr>
                <a:xfrm>
                  <a:off x="7776360" y="4393260"/>
                  <a:ext cx="164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Ink 43">
                  <a:extLst>
                    <a:ext uri="{FF2B5EF4-FFF2-40B4-BE49-F238E27FC236}">
                      <a16:creationId xmlns:a16="http://schemas.microsoft.com/office/drawing/2014/main" id="{0BD26773-D719-441B-AA0F-83FCBBD3B3AC}"/>
                    </a:ext>
                  </a:extLst>
                </p14:cNvPr>
                <p14:cNvContentPartPr/>
                <p14:nvPr/>
              </p14:nvContentPartPr>
              <p14:xfrm>
                <a:off x="8072640" y="4372380"/>
                <a:ext cx="389880" cy="140040"/>
              </p14:xfrm>
            </p:contentPart>
          </mc:Choice>
          <mc:Fallback xmlns="">
            <p:pic>
              <p:nvPicPr>
                <p:cNvPr id="44" name="Ink 43">
                  <a:extLst>
                    <a:ext uri="{FF2B5EF4-FFF2-40B4-BE49-F238E27FC236}">
                      <a16:creationId xmlns:a16="http://schemas.microsoft.com/office/drawing/2014/main" id="{0BD26773-D719-441B-AA0F-83FCBBD3B3AC}"/>
                    </a:ext>
                  </a:extLst>
                </p:cNvPr>
                <p:cNvPicPr/>
                <p:nvPr/>
              </p:nvPicPr>
              <p:blipFill>
                <a:blip r:embed="rId37"/>
                <a:stretch>
                  <a:fillRect/>
                </a:stretch>
              </p:blipFill>
              <p:spPr>
                <a:xfrm>
                  <a:off x="8063640" y="4363380"/>
                  <a:ext cx="407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k 44">
                  <a:extLst>
                    <a:ext uri="{FF2B5EF4-FFF2-40B4-BE49-F238E27FC236}">
                      <a16:creationId xmlns:a16="http://schemas.microsoft.com/office/drawing/2014/main" id="{8F91DF1F-2EB7-4C20-91B6-67ACF6B8E45D}"/>
                    </a:ext>
                  </a:extLst>
                </p14:cNvPr>
                <p14:cNvContentPartPr/>
                <p14:nvPr/>
              </p14:nvContentPartPr>
              <p14:xfrm>
                <a:off x="8431920" y="4206060"/>
                <a:ext cx="258120" cy="325440"/>
              </p14:xfrm>
            </p:contentPart>
          </mc:Choice>
          <mc:Fallback xmlns="">
            <p:pic>
              <p:nvPicPr>
                <p:cNvPr id="45" name="Ink 44">
                  <a:extLst>
                    <a:ext uri="{FF2B5EF4-FFF2-40B4-BE49-F238E27FC236}">
                      <a16:creationId xmlns:a16="http://schemas.microsoft.com/office/drawing/2014/main" id="{8F91DF1F-2EB7-4C20-91B6-67ACF6B8E45D}"/>
                    </a:ext>
                  </a:extLst>
                </p:cNvPr>
                <p:cNvPicPr/>
                <p:nvPr/>
              </p:nvPicPr>
              <p:blipFill>
                <a:blip r:embed="rId39"/>
                <a:stretch>
                  <a:fillRect/>
                </a:stretch>
              </p:blipFill>
              <p:spPr>
                <a:xfrm>
                  <a:off x="8422920" y="4197060"/>
                  <a:ext cx="2757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Ink 45">
                  <a:extLst>
                    <a:ext uri="{FF2B5EF4-FFF2-40B4-BE49-F238E27FC236}">
                      <a16:creationId xmlns:a16="http://schemas.microsoft.com/office/drawing/2014/main" id="{8AA4815A-155D-4D45-9262-77B43FBE7FE6}"/>
                    </a:ext>
                  </a:extLst>
                </p14:cNvPr>
                <p14:cNvContentPartPr/>
                <p14:nvPr/>
              </p14:nvContentPartPr>
              <p14:xfrm>
                <a:off x="8752320" y="4159980"/>
                <a:ext cx="28080" cy="218520"/>
              </p14:xfrm>
            </p:contentPart>
          </mc:Choice>
          <mc:Fallback xmlns="">
            <p:pic>
              <p:nvPicPr>
                <p:cNvPr id="46" name="Ink 45">
                  <a:extLst>
                    <a:ext uri="{FF2B5EF4-FFF2-40B4-BE49-F238E27FC236}">
                      <a16:creationId xmlns:a16="http://schemas.microsoft.com/office/drawing/2014/main" id="{8AA4815A-155D-4D45-9262-77B43FBE7FE6}"/>
                    </a:ext>
                  </a:extLst>
                </p:cNvPr>
                <p:cNvPicPr/>
                <p:nvPr/>
              </p:nvPicPr>
              <p:blipFill>
                <a:blip r:embed="rId41"/>
                <a:stretch>
                  <a:fillRect/>
                </a:stretch>
              </p:blipFill>
              <p:spPr>
                <a:xfrm>
                  <a:off x="8743434" y="4150980"/>
                  <a:ext cx="45497"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Ink 46">
                  <a:extLst>
                    <a:ext uri="{FF2B5EF4-FFF2-40B4-BE49-F238E27FC236}">
                      <a16:creationId xmlns:a16="http://schemas.microsoft.com/office/drawing/2014/main" id="{AB1DB43F-5C7D-4365-B2D3-A81CEF4B391B}"/>
                    </a:ext>
                  </a:extLst>
                </p14:cNvPr>
                <p14:cNvContentPartPr/>
                <p14:nvPr/>
              </p14:nvContentPartPr>
              <p14:xfrm>
                <a:off x="8794080" y="4510620"/>
                <a:ext cx="360" cy="1440"/>
              </p14:xfrm>
            </p:contentPart>
          </mc:Choice>
          <mc:Fallback xmlns="">
            <p:pic>
              <p:nvPicPr>
                <p:cNvPr id="47" name="Ink 46">
                  <a:extLst>
                    <a:ext uri="{FF2B5EF4-FFF2-40B4-BE49-F238E27FC236}">
                      <a16:creationId xmlns:a16="http://schemas.microsoft.com/office/drawing/2014/main" id="{AB1DB43F-5C7D-4365-B2D3-A81CEF4B391B}"/>
                    </a:ext>
                  </a:extLst>
                </p:cNvPr>
                <p:cNvPicPr/>
                <p:nvPr/>
              </p:nvPicPr>
              <p:blipFill>
                <a:blip r:embed="rId43"/>
                <a:stretch>
                  <a:fillRect/>
                </a:stretch>
              </p:blipFill>
              <p:spPr>
                <a:xfrm>
                  <a:off x="8785080" y="4501620"/>
                  <a:ext cx="1800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8" name="Ink 47">
                <a:extLst>
                  <a:ext uri="{FF2B5EF4-FFF2-40B4-BE49-F238E27FC236}">
                    <a16:creationId xmlns:a16="http://schemas.microsoft.com/office/drawing/2014/main" id="{79B5EFBF-CBBC-4170-884F-4F15E7028CA1}"/>
                  </a:ext>
                </a:extLst>
              </p14:cNvPr>
              <p14:cNvContentPartPr/>
              <p14:nvPr/>
            </p14:nvContentPartPr>
            <p14:xfrm>
              <a:off x="3760380" y="4591020"/>
              <a:ext cx="1195200" cy="354960"/>
            </p14:xfrm>
          </p:contentPart>
        </mc:Choice>
        <mc:Fallback xmlns="">
          <p:pic>
            <p:nvPicPr>
              <p:cNvPr id="48" name="Ink 47">
                <a:extLst>
                  <a:ext uri="{FF2B5EF4-FFF2-40B4-BE49-F238E27FC236}">
                    <a16:creationId xmlns:a16="http://schemas.microsoft.com/office/drawing/2014/main" id="{79B5EFBF-CBBC-4170-884F-4F15E7028CA1}"/>
                  </a:ext>
                </a:extLst>
              </p:cNvPr>
              <p:cNvPicPr/>
              <p:nvPr/>
            </p:nvPicPr>
            <p:blipFill>
              <a:blip r:embed="rId45"/>
              <a:stretch>
                <a:fillRect/>
              </a:stretch>
            </p:blipFill>
            <p:spPr>
              <a:xfrm>
                <a:off x="3751380" y="4582020"/>
                <a:ext cx="1212840" cy="372600"/>
              </a:xfrm>
              <a:prstGeom prst="rect">
                <a:avLst/>
              </a:prstGeom>
            </p:spPr>
          </p:pic>
        </mc:Fallback>
      </mc:AlternateContent>
      <p:grpSp>
        <p:nvGrpSpPr>
          <p:cNvPr id="49" name="Group 48">
            <a:extLst>
              <a:ext uri="{FF2B5EF4-FFF2-40B4-BE49-F238E27FC236}">
                <a16:creationId xmlns:a16="http://schemas.microsoft.com/office/drawing/2014/main" id="{C889B7CB-12BF-459A-AA27-3325DBD46D5B}"/>
              </a:ext>
            </a:extLst>
          </p:cNvPr>
          <p:cNvGrpSpPr/>
          <p:nvPr/>
        </p:nvGrpSpPr>
        <p:grpSpPr>
          <a:xfrm>
            <a:off x="2064240" y="4924260"/>
            <a:ext cx="1786320" cy="272520"/>
            <a:chOff x="2064240" y="4924260"/>
            <a:chExt cx="1786320" cy="272520"/>
          </a:xfrm>
        </p:grpSpPr>
        <mc:AlternateContent xmlns:mc="http://schemas.openxmlformats.org/markup-compatibility/2006" xmlns:p14="http://schemas.microsoft.com/office/powerpoint/2010/main">
          <mc:Choice Requires="p14">
            <p:contentPart p14:bwMode="auto" r:id="rId46">
              <p14:nvContentPartPr>
                <p14:cNvPr id="50" name="Ink 49">
                  <a:extLst>
                    <a:ext uri="{FF2B5EF4-FFF2-40B4-BE49-F238E27FC236}">
                      <a16:creationId xmlns:a16="http://schemas.microsoft.com/office/drawing/2014/main" id="{F8070CA4-E915-49DB-9D19-134224A95ADF}"/>
                    </a:ext>
                  </a:extLst>
                </p14:cNvPr>
                <p14:cNvContentPartPr/>
                <p14:nvPr/>
              </p14:nvContentPartPr>
              <p14:xfrm>
                <a:off x="2398320" y="4924260"/>
                <a:ext cx="1452240" cy="44640"/>
              </p14:xfrm>
            </p:contentPart>
          </mc:Choice>
          <mc:Fallback xmlns="">
            <p:pic>
              <p:nvPicPr>
                <p:cNvPr id="50" name="Ink 49">
                  <a:extLst>
                    <a:ext uri="{FF2B5EF4-FFF2-40B4-BE49-F238E27FC236}">
                      <a16:creationId xmlns:a16="http://schemas.microsoft.com/office/drawing/2014/main" id="{F8070CA4-E915-49DB-9D19-134224A95ADF}"/>
                    </a:ext>
                  </a:extLst>
                </p:cNvPr>
                <p:cNvPicPr/>
                <p:nvPr/>
              </p:nvPicPr>
              <p:blipFill>
                <a:blip r:embed="rId47"/>
                <a:stretch>
                  <a:fillRect/>
                </a:stretch>
              </p:blipFill>
              <p:spPr>
                <a:xfrm>
                  <a:off x="2389320" y="4915260"/>
                  <a:ext cx="146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3" name="Ink 62">
                  <a:extLst>
                    <a:ext uri="{FF2B5EF4-FFF2-40B4-BE49-F238E27FC236}">
                      <a16:creationId xmlns:a16="http://schemas.microsoft.com/office/drawing/2014/main" id="{7F861945-034A-44D2-84B1-44424519237D}"/>
                    </a:ext>
                  </a:extLst>
                </p14:cNvPr>
                <p14:cNvContentPartPr/>
                <p14:nvPr/>
              </p14:nvContentPartPr>
              <p14:xfrm>
                <a:off x="2064240" y="5043780"/>
                <a:ext cx="463680" cy="153000"/>
              </p14:xfrm>
            </p:contentPart>
          </mc:Choice>
          <mc:Fallback xmlns="">
            <p:pic>
              <p:nvPicPr>
                <p:cNvPr id="63" name="Ink 62">
                  <a:extLst>
                    <a:ext uri="{FF2B5EF4-FFF2-40B4-BE49-F238E27FC236}">
                      <a16:creationId xmlns:a16="http://schemas.microsoft.com/office/drawing/2014/main" id="{7F861945-034A-44D2-84B1-44424519237D}"/>
                    </a:ext>
                  </a:extLst>
                </p:cNvPr>
                <p:cNvPicPr/>
                <p:nvPr/>
              </p:nvPicPr>
              <p:blipFill>
                <a:blip r:embed="rId49"/>
                <a:stretch>
                  <a:fillRect/>
                </a:stretch>
              </p:blipFill>
              <p:spPr>
                <a:xfrm>
                  <a:off x="2055240" y="5034780"/>
                  <a:ext cx="48132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4" name="Ink 63">
                <a:extLst>
                  <a:ext uri="{FF2B5EF4-FFF2-40B4-BE49-F238E27FC236}">
                    <a16:creationId xmlns:a16="http://schemas.microsoft.com/office/drawing/2014/main" id="{50A04845-C2DA-4F6C-91B2-D8703733ED69}"/>
                  </a:ext>
                </a:extLst>
              </p14:cNvPr>
              <p14:cNvContentPartPr/>
              <p14:nvPr/>
            </p14:nvContentPartPr>
            <p14:xfrm>
              <a:off x="4371840" y="5078340"/>
              <a:ext cx="14760" cy="290160"/>
            </p14:xfrm>
          </p:contentPart>
        </mc:Choice>
        <mc:Fallback xmlns="">
          <p:pic>
            <p:nvPicPr>
              <p:cNvPr id="64" name="Ink 63">
                <a:extLst>
                  <a:ext uri="{FF2B5EF4-FFF2-40B4-BE49-F238E27FC236}">
                    <a16:creationId xmlns:a16="http://schemas.microsoft.com/office/drawing/2014/main" id="{50A04845-C2DA-4F6C-91B2-D8703733ED69}"/>
                  </a:ext>
                </a:extLst>
              </p:cNvPr>
              <p:cNvPicPr/>
              <p:nvPr/>
            </p:nvPicPr>
            <p:blipFill>
              <a:blip r:embed="rId51"/>
              <a:stretch>
                <a:fillRect/>
              </a:stretch>
            </p:blipFill>
            <p:spPr>
              <a:xfrm>
                <a:off x="4362840" y="5069340"/>
                <a:ext cx="32400" cy="307800"/>
              </a:xfrm>
              <a:prstGeom prst="rect">
                <a:avLst/>
              </a:prstGeom>
            </p:spPr>
          </p:pic>
        </mc:Fallback>
      </mc:AlternateContent>
    </p:spTree>
    <p:extLst>
      <p:ext uri="{BB962C8B-B14F-4D97-AF65-F5344CB8AC3E}">
        <p14:creationId xmlns:p14="http://schemas.microsoft.com/office/powerpoint/2010/main" val="275364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그림 4">
            <a:extLst>
              <a:ext uri="{FF2B5EF4-FFF2-40B4-BE49-F238E27FC236}">
                <a16:creationId xmlns:a16="http://schemas.microsoft.com/office/drawing/2014/main" id="{819F38CA-E04C-4B90-ADEB-654C7CCB9FA2}"/>
              </a:ext>
            </a:extLst>
          </p:cNvPr>
          <p:cNvPicPr>
            <a:picLocks noChangeAspect="1"/>
          </p:cNvPicPr>
          <p:nvPr/>
        </p:nvPicPr>
        <p:blipFill rotWithShape="1">
          <a:blip r:embed="rId3"/>
          <a:srcRect l="91350" t="58390" r="746" b="5109"/>
          <a:stretch/>
        </p:blipFill>
        <p:spPr>
          <a:xfrm>
            <a:off x="7990784" y="3760190"/>
            <a:ext cx="1161683" cy="2661313"/>
          </a:xfrm>
          <a:prstGeom prst="rect">
            <a:avLst/>
          </a:prstGeom>
        </p:spPr>
      </p:pic>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193973"/>
            <a:ext cx="11585363" cy="677108"/>
          </a:xfrm>
        </p:spPr>
        <p:txBody>
          <a:bodyPr/>
          <a:lstStyle/>
          <a:p>
            <a:pPr marL="0" indent="0">
              <a:buNone/>
            </a:pPr>
            <a:r>
              <a:rPr lang="en-US" altLang="ko-KR"/>
              <a:t>Rank images of animals according to their attributes, e.g., stripes</a:t>
            </a:r>
            <a:endParaRPr lang="ko-KR" altLang="en-US"/>
          </a:p>
        </p:txBody>
      </p:sp>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Animals with Attributes</a:t>
            </a:r>
            <a:endParaRPr lang="ko-KR" altLang="en-US"/>
          </a:p>
        </p:txBody>
      </p:sp>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3899D831-32FB-43B2-9F48-21BB1DC51476}"/>
                  </a:ext>
                </a:extLst>
              </p:cNvPr>
              <p:cNvSpPr/>
              <p:nvPr/>
            </p:nvSpPr>
            <p:spPr>
              <a:xfrm>
                <a:off x="2824146" y="1846768"/>
                <a:ext cx="6570152" cy="1015663"/>
              </a:xfrm>
              <a:prstGeom prst="rect">
                <a:avLst/>
              </a:prstGeom>
            </p:spPr>
            <p:txBody>
              <a:bodyPr wrap="square">
                <a:spAutoFit/>
              </a:bodyPr>
              <a:lstStyle/>
              <a:p>
                <a14:m>
                  <m:oMath xmlns:m="http://schemas.openxmlformats.org/officeDocument/2006/math">
                    <m:r>
                      <a:rPr lang="en-US" altLang="ko-KR" sz="6000" i="1" smtClean="0">
                        <a:latin typeface="Cambria Math" panose="02040503050406030204" pitchFamily="18" charset="0"/>
                        <a:cs typeface="Times New Roman" panose="02020603050405020304" pitchFamily="18" charset="0"/>
                      </a:rPr>
                      <m:t>𝑓</m:t>
                    </m:r>
                    <m:d>
                      <m:dPr>
                        <m:ctrlPr>
                          <a:rPr lang="en-US" altLang="ko-KR" sz="6000" i="1" smtClean="0">
                            <a:latin typeface="Cambria Math" panose="02040503050406030204" pitchFamily="18" charset="0"/>
                            <a:cs typeface="Times New Roman" panose="02020603050405020304" pitchFamily="18" charset="0"/>
                          </a:rPr>
                        </m:ctrlPr>
                      </m:dPr>
                      <m:e>
                        <m:r>
                          <a:rPr lang="en-US" altLang="ko-KR" sz="6000" b="0" i="1" smtClean="0">
                            <a:latin typeface="Cambria Math" panose="02040503050406030204" pitchFamily="18" charset="0"/>
                            <a:cs typeface="Times New Roman" panose="02020603050405020304" pitchFamily="18" charset="0"/>
                          </a:rPr>
                          <m:t>         </m:t>
                        </m:r>
                      </m:e>
                    </m:d>
                    <m:r>
                      <a:rPr lang="en-US" altLang="ko-KR" sz="6000" b="1" i="1" smtClean="0">
                        <a:solidFill>
                          <a:schemeClr val="accent6">
                            <a:lumMod val="75000"/>
                          </a:schemeClr>
                        </a:solidFill>
                        <a:latin typeface="Cambria Math" panose="02040503050406030204" pitchFamily="18" charset="0"/>
                        <a:cs typeface="Times New Roman" panose="02020603050405020304" pitchFamily="18" charset="0"/>
                      </a:rPr>
                      <m:t>&gt;</m:t>
                    </m:r>
                  </m:oMath>
                </a14:m>
                <a:r>
                  <a:rPr lang="ko-KR" altLang="en-US" sz="6000"/>
                  <a:t> </a:t>
                </a:r>
                <a14:m>
                  <m:oMath xmlns:m="http://schemas.openxmlformats.org/officeDocument/2006/math">
                    <m:r>
                      <a:rPr lang="en-US" altLang="ko-KR" sz="6000" i="1">
                        <a:latin typeface="Cambria Math" panose="02040503050406030204" pitchFamily="18" charset="0"/>
                        <a:cs typeface="Times New Roman" panose="02020603050405020304" pitchFamily="18" charset="0"/>
                      </a:rPr>
                      <m:t>𝑓</m:t>
                    </m:r>
                    <m:d>
                      <m:dPr>
                        <m:ctrlPr>
                          <a:rPr lang="en-US" altLang="ko-KR" sz="6000" i="1">
                            <a:latin typeface="Cambria Math" panose="02040503050406030204" pitchFamily="18" charset="0"/>
                            <a:cs typeface="Times New Roman" panose="02020603050405020304" pitchFamily="18" charset="0"/>
                          </a:rPr>
                        </m:ctrlPr>
                      </m:dPr>
                      <m:e>
                        <m:r>
                          <a:rPr lang="en-US" altLang="ko-KR" sz="6000" i="1">
                            <a:latin typeface="Cambria Math" panose="02040503050406030204" pitchFamily="18" charset="0"/>
                            <a:cs typeface="Times New Roman" panose="02020603050405020304" pitchFamily="18" charset="0"/>
                          </a:rPr>
                          <m:t>         </m:t>
                        </m:r>
                      </m:e>
                    </m:d>
                  </m:oMath>
                </a14:m>
                <a:endParaRPr lang="ko-KR" altLang="en-US" sz="6000"/>
              </a:p>
            </p:txBody>
          </p:sp>
        </mc:Choice>
        <mc:Fallback xmlns="">
          <p:sp>
            <p:nvSpPr>
              <p:cNvPr id="5" name="직사각형 4">
                <a:extLst>
                  <a:ext uri="{FF2B5EF4-FFF2-40B4-BE49-F238E27FC236}">
                    <a16:creationId xmlns:a16="http://schemas.microsoft.com/office/drawing/2014/main" id="{3899D831-32FB-43B2-9F48-21BB1DC51476}"/>
                  </a:ext>
                </a:extLst>
              </p:cNvPr>
              <p:cNvSpPr>
                <a:spLocks noRot="1" noChangeAspect="1" noMove="1" noResize="1" noEditPoints="1" noAdjustHandles="1" noChangeArrowheads="1" noChangeShapeType="1" noTextEdit="1"/>
              </p:cNvSpPr>
              <p:nvPr/>
            </p:nvSpPr>
            <p:spPr>
              <a:xfrm>
                <a:off x="2824146" y="1846768"/>
                <a:ext cx="6570152" cy="1015663"/>
              </a:xfrm>
              <a:prstGeom prst="rect">
                <a:avLst/>
              </a:prstGeom>
              <a:blipFill>
                <a:blip r:embed="rId4"/>
                <a:stretch>
                  <a:fillRect/>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013EC3A6-3897-499A-A4E2-F9C6329839A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986" b="9939"/>
          <a:stretch/>
        </p:blipFill>
        <p:spPr bwMode="auto">
          <a:xfrm>
            <a:off x="3825380" y="1954995"/>
            <a:ext cx="1216404" cy="80498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6C73B59F-FFD6-4FBE-AD69-734DA72818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967" t="868" r="54381" b="9939"/>
          <a:stretch/>
        </p:blipFill>
        <p:spPr bwMode="auto">
          <a:xfrm>
            <a:off x="7424257" y="1918466"/>
            <a:ext cx="1216515" cy="910409"/>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C0D7CCEC-D884-4EF7-AF25-55A524C274B8}"/>
              </a:ext>
            </a:extLst>
          </p:cNvPr>
          <p:cNvSpPr/>
          <p:nvPr/>
        </p:nvSpPr>
        <p:spPr>
          <a:xfrm>
            <a:off x="9569354" y="3825579"/>
            <a:ext cx="423081" cy="163773"/>
          </a:xfrm>
          <a:prstGeom prst="rect">
            <a:avLst/>
          </a:prstGeom>
          <a:solidFill>
            <a:srgbClr val="EBB113"/>
          </a:solidFill>
          <a:ln>
            <a:solidFill>
              <a:srgbClr val="977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E7C9CD1-264E-483B-AAE1-2D5464D67E03}"/>
              </a:ext>
            </a:extLst>
          </p:cNvPr>
          <p:cNvSpPr txBox="1"/>
          <p:nvPr/>
        </p:nvSpPr>
        <p:spPr>
          <a:xfrm>
            <a:off x="10090245" y="3743355"/>
            <a:ext cx="2022142" cy="923330"/>
          </a:xfrm>
          <a:prstGeom prst="rect">
            <a:avLst/>
          </a:prstGeom>
          <a:noFill/>
        </p:spPr>
        <p:txBody>
          <a:bodyPr wrap="square" rtlCol="0">
            <a:spAutoFit/>
          </a:bodyPr>
          <a:lstStyle/>
          <a:p>
            <a:r>
              <a:rPr lang="en-US"/>
              <a:t>Semi-sup. learning with few labels </a:t>
            </a:r>
            <a:br>
              <a:rPr lang="en-US"/>
            </a:br>
            <a:r>
              <a:rPr lang="en-US">
                <a:solidFill>
                  <a:schemeClr val="tx1">
                    <a:lumMod val="50000"/>
                    <a:lumOff val="50000"/>
                  </a:schemeClr>
                </a:solidFill>
              </a:rPr>
              <a:t>via graph Laplacian </a:t>
            </a:r>
          </a:p>
        </p:txBody>
      </p:sp>
      <p:sp>
        <p:nvSpPr>
          <p:cNvPr id="54" name="Rectangle 53">
            <a:extLst>
              <a:ext uri="{FF2B5EF4-FFF2-40B4-BE49-F238E27FC236}">
                <a16:creationId xmlns:a16="http://schemas.microsoft.com/office/drawing/2014/main" id="{02D2A7BD-59D2-464F-8F5B-990C7C2B2ADD}"/>
              </a:ext>
            </a:extLst>
          </p:cNvPr>
          <p:cNvSpPr/>
          <p:nvPr/>
        </p:nvSpPr>
        <p:spPr>
          <a:xfrm>
            <a:off x="9569354" y="4850612"/>
            <a:ext cx="423081" cy="163774"/>
          </a:xfrm>
          <a:prstGeom prst="rect">
            <a:avLst/>
          </a:prstGeom>
          <a:solidFill>
            <a:srgbClr val="6E3779"/>
          </a:solidFill>
          <a:ln>
            <a:solidFill>
              <a:srgbClr val="714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FD74347-535F-4DF4-B10F-0C5E8FD060E8}"/>
                  </a:ext>
                </a:extLst>
              </p:cNvPr>
              <p:cNvSpPr txBox="1"/>
              <p:nvPr/>
            </p:nvSpPr>
            <p:spPr>
              <a:xfrm>
                <a:off x="10090245" y="4768389"/>
                <a:ext cx="2022142" cy="646331"/>
              </a:xfrm>
              <a:prstGeom prst="rect">
                <a:avLst/>
              </a:prstGeom>
              <a:noFill/>
            </p:spPr>
            <p:txBody>
              <a:bodyPr wrap="square" rtlCol="0">
                <a:spAutoFit/>
              </a:bodyPr>
              <a:lstStyle/>
              <a:p>
                <a:r>
                  <a:rPr lang="en-US"/>
                  <a:t>Retrain on </a:t>
                </a:r>
                <a14:m>
                  <m:oMath xmlns:m="http://schemas.openxmlformats.org/officeDocument/2006/math">
                    <m:r>
                      <a:rPr lang="en-US" i="1" dirty="0" smtClean="0">
                        <a:latin typeface="Cambria Math" panose="02040503050406030204" pitchFamily="18" charset="0"/>
                      </a:rPr>
                      <m:t>𝐻</m:t>
                    </m:r>
                  </m:oMath>
                </a14:m>
                <a:r>
                  <a:rPr lang="en-US"/>
                  <a:t> </a:t>
                </a:r>
                <a:br>
                  <a:rPr lang="en-US"/>
                </a:br>
                <a:r>
                  <a:rPr lang="en-US"/>
                  <a:t>with few labels</a:t>
                </a:r>
              </a:p>
            </p:txBody>
          </p:sp>
        </mc:Choice>
        <mc:Fallback xmlns="">
          <p:sp>
            <p:nvSpPr>
              <p:cNvPr id="55" name="TextBox 54">
                <a:extLst>
                  <a:ext uri="{FF2B5EF4-FFF2-40B4-BE49-F238E27FC236}">
                    <a16:creationId xmlns:a16="http://schemas.microsoft.com/office/drawing/2014/main" id="{DFD74347-535F-4DF4-B10F-0C5E8FD060E8}"/>
                  </a:ext>
                </a:extLst>
              </p:cNvPr>
              <p:cNvSpPr txBox="1">
                <a:spLocks noRot="1" noChangeAspect="1" noMove="1" noResize="1" noEditPoints="1" noAdjustHandles="1" noChangeArrowheads="1" noChangeShapeType="1" noTextEdit="1"/>
              </p:cNvSpPr>
              <p:nvPr/>
            </p:nvSpPr>
            <p:spPr>
              <a:xfrm>
                <a:off x="10090245" y="4768389"/>
                <a:ext cx="2022142" cy="646331"/>
              </a:xfrm>
              <a:prstGeom prst="rect">
                <a:avLst/>
              </a:prstGeom>
              <a:blipFill>
                <a:blip r:embed="rId6"/>
                <a:stretch>
                  <a:fillRect l="-2410" t="-4717" b="-14151"/>
                </a:stretch>
              </a:blipFill>
            </p:spPr>
            <p:txBody>
              <a:bodyPr/>
              <a:lstStyle/>
              <a:p>
                <a:r>
                  <a:rPr lang="en-US">
                    <a:noFill/>
                  </a:rPr>
                  <a:t> </a:t>
                </a:r>
              </a:p>
            </p:txBody>
          </p:sp>
        </mc:Fallback>
      </mc:AlternateContent>
      <p:sp>
        <p:nvSpPr>
          <p:cNvPr id="56" name="Rectangle 55">
            <a:extLst>
              <a:ext uri="{FF2B5EF4-FFF2-40B4-BE49-F238E27FC236}">
                <a16:creationId xmlns:a16="http://schemas.microsoft.com/office/drawing/2014/main" id="{7C43ECB9-DAD5-4314-93C7-8F3BBD0CD286}"/>
              </a:ext>
            </a:extLst>
          </p:cNvPr>
          <p:cNvSpPr/>
          <p:nvPr/>
        </p:nvSpPr>
        <p:spPr>
          <a:xfrm>
            <a:off x="9569354" y="6082831"/>
            <a:ext cx="423081" cy="163773"/>
          </a:xfrm>
          <a:prstGeom prst="rect">
            <a:avLst/>
          </a:prstGeom>
          <a:solidFill>
            <a:srgbClr val="25BEFF"/>
          </a:solidFill>
          <a:ln>
            <a:solidFill>
              <a:srgbClr val="3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B55E3FE-C114-4163-A591-FB1A8D8F20C5}"/>
              </a:ext>
            </a:extLst>
          </p:cNvPr>
          <p:cNvSpPr txBox="1"/>
          <p:nvPr/>
        </p:nvSpPr>
        <p:spPr>
          <a:xfrm>
            <a:off x="10090245" y="6000607"/>
            <a:ext cx="2022142" cy="369332"/>
          </a:xfrm>
          <a:prstGeom prst="rect">
            <a:avLst/>
          </a:prstGeom>
          <a:noFill/>
        </p:spPr>
        <p:txBody>
          <a:bodyPr wrap="square" rtlCol="0">
            <a:spAutoFit/>
          </a:bodyPr>
          <a:lstStyle/>
          <a:p>
            <a:r>
              <a:rPr lang="en-US"/>
              <a:t>Our approach</a:t>
            </a:r>
          </a:p>
        </p:txBody>
      </p:sp>
      <p:sp>
        <p:nvSpPr>
          <p:cNvPr id="58" name="Rectangle 57">
            <a:extLst>
              <a:ext uri="{FF2B5EF4-FFF2-40B4-BE49-F238E27FC236}">
                <a16:creationId xmlns:a16="http://schemas.microsoft.com/office/drawing/2014/main" id="{F589EA5F-523F-4A91-AEC5-3A1528BC224F}"/>
              </a:ext>
            </a:extLst>
          </p:cNvPr>
          <p:cNvSpPr/>
          <p:nvPr/>
        </p:nvSpPr>
        <p:spPr>
          <a:xfrm>
            <a:off x="9569354" y="5521733"/>
            <a:ext cx="423081" cy="163773"/>
          </a:xfrm>
          <a:prstGeom prst="rect">
            <a:avLst/>
          </a:prstGeom>
          <a:solidFill>
            <a:srgbClr val="48AC39"/>
          </a:solidFill>
          <a:ln>
            <a:solidFill>
              <a:srgbClr val="397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C024EDC-6235-48F7-845D-ADF4666EC05E}"/>
              </a:ext>
            </a:extLst>
          </p:cNvPr>
          <p:cNvSpPr txBox="1"/>
          <p:nvPr/>
        </p:nvSpPr>
        <p:spPr>
          <a:xfrm>
            <a:off x="10090245" y="5439509"/>
            <a:ext cx="2022142" cy="553998"/>
          </a:xfrm>
          <a:prstGeom prst="rect">
            <a:avLst/>
          </a:prstGeom>
          <a:noFill/>
        </p:spPr>
        <p:txBody>
          <a:bodyPr wrap="square" rtlCol="0">
            <a:spAutoFit/>
          </a:bodyPr>
          <a:lstStyle/>
          <a:p>
            <a:r>
              <a:rPr lang="en-US" err="1"/>
              <a:t>CoConut</a:t>
            </a:r>
            <a:br>
              <a:rPr lang="en-US"/>
            </a:br>
            <a:r>
              <a:rPr lang="en-US" sz="1200">
                <a:solidFill>
                  <a:schemeClr val="bg1">
                    <a:lumMod val="50000"/>
                  </a:schemeClr>
                </a:solidFill>
              </a:rPr>
              <a:t>Khamis and Lampert 2014</a:t>
            </a:r>
            <a:endParaRPr lang="en-US">
              <a:solidFill>
                <a:schemeClr val="bg1">
                  <a:lumMod val="50000"/>
                </a:schemeClr>
              </a:solidFill>
            </a:endParaRPr>
          </a:p>
        </p:txBody>
      </p:sp>
      <p:sp>
        <p:nvSpPr>
          <p:cNvPr id="10" name="TextBox 9">
            <a:extLst>
              <a:ext uri="{FF2B5EF4-FFF2-40B4-BE49-F238E27FC236}">
                <a16:creationId xmlns:a16="http://schemas.microsoft.com/office/drawing/2014/main" id="{7A6665D0-42DE-4302-8DA3-A7F4018ABA54}"/>
              </a:ext>
            </a:extLst>
          </p:cNvPr>
          <p:cNvSpPr txBox="1"/>
          <p:nvPr/>
        </p:nvSpPr>
        <p:spPr>
          <a:xfrm>
            <a:off x="396815" y="3565514"/>
            <a:ext cx="4252823" cy="677108"/>
          </a:xfrm>
          <a:prstGeom prst="rect">
            <a:avLst/>
          </a:prstGeom>
          <a:noFill/>
        </p:spPr>
        <p:txBody>
          <a:bodyPr wrap="square" rtlCol="0">
            <a:spAutoFit/>
          </a:bodyPr>
          <a:lstStyle/>
          <a:p>
            <a:r>
              <a:rPr lang="en-US" sz="2000"/>
              <a:t>Initial features: Deep learned </a:t>
            </a:r>
            <a:br>
              <a:rPr lang="en-US"/>
            </a:br>
            <a:r>
              <a:rPr lang="en-US">
                <a:solidFill>
                  <a:schemeClr val="bg1">
                    <a:lumMod val="50000"/>
                  </a:schemeClr>
                </a:solidFill>
              </a:rPr>
              <a:t>(</a:t>
            </a:r>
            <a:r>
              <a:rPr lang="en-US" err="1">
                <a:solidFill>
                  <a:schemeClr val="bg1">
                    <a:lumMod val="50000"/>
                  </a:schemeClr>
                </a:solidFill>
              </a:rPr>
              <a:t>DeCAF</a:t>
            </a:r>
            <a:r>
              <a:rPr lang="en-US">
                <a:solidFill>
                  <a:schemeClr val="bg1">
                    <a:lumMod val="50000"/>
                  </a:schemeClr>
                </a:solidFill>
              </a:rPr>
              <a:t>, Donahue et al., 2014)</a:t>
            </a:r>
          </a:p>
        </p:txBody>
      </p:sp>
      <p:sp>
        <p:nvSpPr>
          <p:cNvPr id="61" name="TextBox 60">
            <a:extLst>
              <a:ext uri="{FF2B5EF4-FFF2-40B4-BE49-F238E27FC236}">
                <a16:creationId xmlns:a16="http://schemas.microsoft.com/office/drawing/2014/main" id="{9628C62A-4EF7-47EA-9F9A-9C3BAF24E19A}"/>
              </a:ext>
            </a:extLst>
          </p:cNvPr>
          <p:cNvSpPr txBox="1"/>
          <p:nvPr/>
        </p:nvSpPr>
        <p:spPr>
          <a:xfrm>
            <a:off x="396815" y="4609006"/>
            <a:ext cx="4502989" cy="400110"/>
          </a:xfrm>
          <a:prstGeom prst="rect">
            <a:avLst/>
          </a:prstGeom>
          <a:noFill/>
        </p:spPr>
        <p:txBody>
          <a:bodyPr wrap="square" rtlCol="0">
            <a:spAutoFit/>
          </a:bodyPr>
          <a:lstStyle/>
          <a:p>
            <a:r>
              <a:rPr lang="en-US" sz="2000"/>
              <a:t>Privileged features: SURF, PHOG, VGG19</a:t>
            </a:r>
            <a:endParaRPr lang="en-US">
              <a:solidFill>
                <a:schemeClr val="bg1">
                  <a:lumMod val="50000"/>
                </a:schemeClr>
              </a:solidFill>
            </a:endParaRPr>
          </a:p>
        </p:txBody>
      </p:sp>
      <p:grpSp>
        <p:nvGrpSpPr>
          <p:cNvPr id="36" name="Group 35">
            <a:extLst>
              <a:ext uri="{FF2B5EF4-FFF2-40B4-BE49-F238E27FC236}">
                <a16:creationId xmlns:a16="http://schemas.microsoft.com/office/drawing/2014/main" id="{C8DC1CA6-9F83-46F3-B89A-D913DF5E3BC4}"/>
              </a:ext>
            </a:extLst>
          </p:cNvPr>
          <p:cNvGrpSpPr/>
          <p:nvPr/>
        </p:nvGrpSpPr>
        <p:grpSpPr>
          <a:xfrm>
            <a:off x="5529769" y="3380848"/>
            <a:ext cx="4276962" cy="2943752"/>
            <a:chOff x="5529769" y="3380848"/>
            <a:chExt cx="4276962" cy="2943752"/>
          </a:xfrm>
        </p:grpSpPr>
        <p:cxnSp>
          <p:nvCxnSpPr>
            <p:cNvPr id="35" name="Straight Connector 34">
              <a:extLst>
                <a:ext uri="{FF2B5EF4-FFF2-40B4-BE49-F238E27FC236}">
                  <a16:creationId xmlns:a16="http://schemas.microsoft.com/office/drawing/2014/main" id="{046AF084-3BFD-41F9-9DB3-BA9C3B1DA058}"/>
                </a:ext>
              </a:extLst>
            </p:cNvPr>
            <p:cNvCxnSpPr>
              <a:cxnSpLocks/>
            </p:cNvCxnSpPr>
            <p:nvPr/>
          </p:nvCxnSpPr>
          <p:spPr>
            <a:xfrm>
              <a:off x="8052313" y="3811091"/>
              <a:ext cx="0" cy="2513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78FDFA-CA92-41D6-8CD4-D45E8E256DED}"/>
                </a:ext>
              </a:extLst>
            </p:cNvPr>
            <p:cNvSpPr txBox="1"/>
            <p:nvPr/>
          </p:nvSpPr>
          <p:spPr>
            <a:xfrm>
              <a:off x="7467851" y="5048687"/>
              <a:ext cx="655093" cy="382137"/>
            </a:xfrm>
            <a:prstGeom prst="rect">
              <a:avLst/>
            </a:prstGeom>
            <a:noFill/>
          </p:spPr>
          <p:txBody>
            <a:bodyPr wrap="square" rtlCol="0">
              <a:spAutoFit/>
            </a:bodyPr>
            <a:lstStyle/>
            <a:p>
              <a:r>
                <a:rPr lang="en-US"/>
                <a:t>0%</a:t>
              </a:r>
            </a:p>
          </p:txBody>
        </p:sp>
        <p:sp>
          <p:nvSpPr>
            <p:cNvPr id="13" name="TextBox 12">
              <a:extLst>
                <a:ext uri="{FF2B5EF4-FFF2-40B4-BE49-F238E27FC236}">
                  <a16:creationId xmlns:a16="http://schemas.microsoft.com/office/drawing/2014/main" id="{0A7A769F-D099-406B-A425-5F62B3B8A0E9}"/>
                </a:ext>
              </a:extLst>
            </p:cNvPr>
            <p:cNvSpPr txBox="1"/>
            <p:nvPr/>
          </p:nvSpPr>
          <p:spPr>
            <a:xfrm>
              <a:off x="7467851" y="4206641"/>
              <a:ext cx="655093" cy="382137"/>
            </a:xfrm>
            <a:prstGeom prst="rect">
              <a:avLst/>
            </a:prstGeom>
            <a:noFill/>
          </p:spPr>
          <p:txBody>
            <a:bodyPr wrap="square" rtlCol="0">
              <a:spAutoFit/>
            </a:bodyPr>
            <a:lstStyle/>
            <a:p>
              <a:r>
                <a:rPr lang="en-US"/>
                <a:t>5%</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219FE21-DCDA-49D0-B052-D2BEC9CFC061}"/>
                    </a:ext>
                  </a:extLst>
                </p:cNvPr>
                <p:cNvSpPr txBox="1"/>
                <p:nvPr/>
              </p:nvSpPr>
              <p:spPr>
                <a:xfrm>
                  <a:off x="5529769" y="4622016"/>
                  <a:ext cx="1869743" cy="646331"/>
                </a:xfrm>
                <a:prstGeom prst="rect">
                  <a:avLst/>
                </a:prstGeom>
                <a:noFill/>
              </p:spPr>
              <p:txBody>
                <a:bodyPr wrap="square" rtlCol="0">
                  <a:spAutoFit/>
                </a:bodyPr>
                <a:lstStyle/>
                <a:p>
                  <a:r>
                    <a:rPr lang="en-US"/>
                    <a:t>Improvement over initial predictor </a:t>
                  </a:r>
                  <a14:m>
                    <m:oMath xmlns:m="http://schemas.openxmlformats.org/officeDocument/2006/math">
                      <m:sSup>
                        <m:sSupPr>
                          <m:ctrlPr>
                            <a:rPr lang="en-US" altLang="ko-KR" sz="1800" i="1" smtClean="0">
                              <a:latin typeface="Cambria Math" panose="02040503050406030204" pitchFamily="18" charset="0"/>
                            </a:rPr>
                          </m:ctrlPr>
                        </m:sSupPr>
                        <m:e>
                          <m:r>
                            <a:rPr lang="en-US" altLang="ko-KR" sz="1800" i="1">
                              <a:latin typeface="Cambria Math" panose="02040503050406030204" pitchFamily="18" charset="0"/>
                            </a:rPr>
                            <m:t>𝐟</m:t>
                          </m:r>
                        </m:e>
                        <m:sup>
                          <m:r>
                            <a:rPr lang="en-US" altLang="ko-KR" sz="1800" i="1">
                              <a:latin typeface="Cambria Math" panose="02040503050406030204" pitchFamily="18" charset="0"/>
                            </a:rPr>
                            <m:t>𝐼</m:t>
                          </m:r>
                        </m:sup>
                      </m:sSup>
                    </m:oMath>
                  </a14:m>
                  <a:endParaRPr lang="en-US"/>
                </a:p>
              </p:txBody>
            </p:sp>
          </mc:Choice>
          <mc:Fallback xmlns="">
            <p:sp>
              <p:nvSpPr>
                <p:cNvPr id="14" name="TextBox 13">
                  <a:extLst>
                    <a:ext uri="{FF2B5EF4-FFF2-40B4-BE49-F238E27FC236}">
                      <a16:creationId xmlns:a16="http://schemas.microsoft.com/office/drawing/2014/main" id="{7219FE21-DCDA-49D0-B052-D2BEC9CFC061}"/>
                    </a:ext>
                  </a:extLst>
                </p:cNvPr>
                <p:cNvSpPr txBox="1">
                  <a:spLocks noRot="1" noChangeAspect="1" noMove="1" noResize="1" noEditPoints="1" noAdjustHandles="1" noChangeArrowheads="1" noChangeShapeType="1" noTextEdit="1"/>
                </p:cNvSpPr>
                <p:nvPr/>
              </p:nvSpPr>
              <p:spPr>
                <a:xfrm>
                  <a:off x="5529769" y="4622016"/>
                  <a:ext cx="1869743" cy="646331"/>
                </a:xfrm>
                <a:prstGeom prst="rect">
                  <a:avLst/>
                </a:prstGeom>
                <a:blipFill>
                  <a:blip r:embed="rId7"/>
                  <a:stretch>
                    <a:fillRect l="-2606" t="-4717" b="-5660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AF80B5C-1E69-4B23-B022-102641123342}"/>
                </a:ext>
              </a:extLst>
            </p:cNvPr>
            <p:cNvSpPr txBox="1"/>
            <p:nvPr/>
          </p:nvSpPr>
          <p:spPr>
            <a:xfrm>
              <a:off x="7312076" y="3380848"/>
              <a:ext cx="2494655" cy="369332"/>
            </a:xfrm>
            <a:prstGeom prst="rect">
              <a:avLst/>
            </a:prstGeom>
            <a:noFill/>
          </p:spPr>
          <p:txBody>
            <a:bodyPr wrap="square" rtlCol="0">
              <a:spAutoFit/>
            </a:bodyPr>
            <a:lstStyle/>
            <a:p>
              <a:pPr algn="ctr"/>
              <a:r>
                <a:rPr lang="en-US"/>
                <a:t>Average over 50 attributes</a:t>
              </a:r>
            </a:p>
          </p:txBody>
        </p:sp>
        <p:sp>
          <p:nvSpPr>
            <p:cNvPr id="60" name="TextBox 59">
              <a:extLst>
                <a:ext uri="{FF2B5EF4-FFF2-40B4-BE49-F238E27FC236}">
                  <a16:creationId xmlns:a16="http://schemas.microsoft.com/office/drawing/2014/main" id="{C6D85885-6F8B-471D-A15A-BE94DE3738E9}"/>
                </a:ext>
              </a:extLst>
            </p:cNvPr>
            <p:cNvSpPr txBox="1"/>
            <p:nvPr/>
          </p:nvSpPr>
          <p:spPr>
            <a:xfrm>
              <a:off x="7397220" y="5839986"/>
              <a:ext cx="655093" cy="382137"/>
            </a:xfrm>
            <a:prstGeom prst="rect">
              <a:avLst/>
            </a:prstGeom>
            <a:noFill/>
          </p:spPr>
          <p:txBody>
            <a:bodyPr wrap="square" rtlCol="0">
              <a:spAutoFit/>
            </a:bodyPr>
            <a:lstStyle/>
            <a:p>
              <a:r>
                <a:rPr lang="en-US"/>
                <a:t>-5%</a:t>
              </a:r>
            </a:p>
          </p:txBody>
        </p:sp>
      </p:grpSp>
      <p:grpSp>
        <p:nvGrpSpPr>
          <p:cNvPr id="26" name="Group 25">
            <a:extLst>
              <a:ext uri="{FF2B5EF4-FFF2-40B4-BE49-F238E27FC236}">
                <a16:creationId xmlns:a16="http://schemas.microsoft.com/office/drawing/2014/main" id="{0BB71FDE-8878-482D-A648-B6E59C8435CD}"/>
              </a:ext>
            </a:extLst>
          </p:cNvPr>
          <p:cNvGrpSpPr/>
          <p:nvPr/>
        </p:nvGrpSpPr>
        <p:grpSpPr>
          <a:xfrm>
            <a:off x="3637644" y="5375500"/>
            <a:ext cx="1262160" cy="356040"/>
            <a:chOff x="8230320" y="5883300"/>
            <a:chExt cx="1262160" cy="356040"/>
          </a:xfrm>
        </p:grpSpPr>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01CAA706-6896-411C-82E7-9957F605B9EE}"/>
                    </a:ext>
                  </a:extLst>
                </p14:cNvPr>
                <p14:cNvContentPartPr/>
                <p14:nvPr/>
              </p14:nvContentPartPr>
              <p14:xfrm>
                <a:off x="8230320" y="5997060"/>
                <a:ext cx="273960" cy="242280"/>
              </p14:xfrm>
            </p:contentPart>
          </mc:Choice>
          <mc:Fallback xmlns="">
            <p:pic>
              <p:nvPicPr>
                <p:cNvPr id="27" name="Ink 26">
                  <a:extLst>
                    <a:ext uri="{FF2B5EF4-FFF2-40B4-BE49-F238E27FC236}">
                      <a16:creationId xmlns:a16="http://schemas.microsoft.com/office/drawing/2014/main" id="{01CAA706-6896-411C-82E7-9957F605B9EE}"/>
                    </a:ext>
                  </a:extLst>
                </p:cNvPr>
                <p:cNvPicPr/>
                <p:nvPr/>
              </p:nvPicPr>
              <p:blipFill>
                <a:blip r:embed="rId9"/>
                <a:stretch>
                  <a:fillRect/>
                </a:stretch>
              </p:blipFill>
              <p:spPr>
                <a:xfrm>
                  <a:off x="8221320" y="5988060"/>
                  <a:ext cx="291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D1122511-9F60-49FA-81B6-3D1C51DDAF09}"/>
                    </a:ext>
                  </a:extLst>
                </p14:cNvPr>
                <p14:cNvContentPartPr/>
                <p14:nvPr/>
              </p14:nvContentPartPr>
              <p14:xfrm>
                <a:off x="8552880" y="6119460"/>
                <a:ext cx="132480" cy="69120"/>
              </p14:xfrm>
            </p:contentPart>
          </mc:Choice>
          <mc:Fallback xmlns="">
            <p:pic>
              <p:nvPicPr>
                <p:cNvPr id="28" name="Ink 27">
                  <a:extLst>
                    <a:ext uri="{FF2B5EF4-FFF2-40B4-BE49-F238E27FC236}">
                      <a16:creationId xmlns:a16="http://schemas.microsoft.com/office/drawing/2014/main" id="{D1122511-9F60-49FA-81B6-3D1C51DDAF09}"/>
                    </a:ext>
                  </a:extLst>
                </p:cNvPr>
                <p:cNvPicPr/>
                <p:nvPr/>
              </p:nvPicPr>
              <p:blipFill>
                <a:blip r:embed="rId11"/>
                <a:stretch>
                  <a:fillRect/>
                </a:stretch>
              </p:blipFill>
              <p:spPr>
                <a:xfrm>
                  <a:off x="8543904" y="6110460"/>
                  <a:ext cx="150072"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DF192C2C-2FB5-41EA-8174-3A31768E7BEA}"/>
                    </a:ext>
                  </a:extLst>
                </p14:cNvPr>
                <p14:cNvContentPartPr/>
                <p14:nvPr/>
              </p14:nvContentPartPr>
              <p14:xfrm>
                <a:off x="8714880" y="6006780"/>
                <a:ext cx="25560" cy="189360"/>
              </p14:xfrm>
            </p:contentPart>
          </mc:Choice>
          <mc:Fallback xmlns="">
            <p:pic>
              <p:nvPicPr>
                <p:cNvPr id="29" name="Ink 28">
                  <a:extLst>
                    <a:ext uri="{FF2B5EF4-FFF2-40B4-BE49-F238E27FC236}">
                      <a16:creationId xmlns:a16="http://schemas.microsoft.com/office/drawing/2014/main" id="{DF192C2C-2FB5-41EA-8174-3A31768E7BEA}"/>
                    </a:ext>
                  </a:extLst>
                </p:cNvPr>
                <p:cNvPicPr/>
                <p:nvPr/>
              </p:nvPicPr>
              <p:blipFill>
                <a:blip r:embed="rId13"/>
                <a:stretch>
                  <a:fillRect/>
                </a:stretch>
              </p:blipFill>
              <p:spPr>
                <a:xfrm>
                  <a:off x="8705880" y="5997780"/>
                  <a:ext cx="43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C5EAD5AE-55EE-4CF8-A009-55FD2DB480D1}"/>
                    </a:ext>
                  </a:extLst>
                </p14:cNvPr>
                <p14:cNvContentPartPr/>
                <p14:nvPr/>
              </p14:nvContentPartPr>
              <p14:xfrm>
                <a:off x="8779680" y="6095340"/>
                <a:ext cx="146880" cy="90000"/>
              </p14:xfrm>
            </p:contentPart>
          </mc:Choice>
          <mc:Fallback xmlns="">
            <p:pic>
              <p:nvPicPr>
                <p:cNvPr id="30" name="Ink 29">
                  <a:extLst>
                    <a:ext uri="{FF2B5EF4-FFF2-40B4-BE49-F238E27FC236}">
                      <a16:creationId xmlns:a16="http://schemas.microsoft.com/office/drawing/2014/main" id="{C5EAD5AE-55EE-4CF8-A009-55FD2DB480D1}"/>
                    </a:ext>
                  </a:extLst>
                </p:cNvPr>
                <p:cNvPicPr/>
                <p:nvPr/>
              </p:nvPicPr>
              <p:blipFill>
                <a:blip r:embed="rId15"/>
                <a:stretch>
                  <a:fillRect/>
                </a:stretch>
              </p:blipFill>
              <p:spPr>
                <a:xfrm>
                  <a:off x="8770680" y="6086340"/>
                  <a:ext cx="164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4436A7F0-5E69-4B7C-BA98-4417F0BCB65A}"/>
                    </a:ext>
                  </a:extLst>
                </p14:cNvPr>
                <p14:cNvContentPartPr/>
                <p14:nvPr/>
              </p14:nvContentPartPr>
              <p14:xfrm>
                <a:off x="8925120" y="6102180"/>
                <a:ext cx="140760" cy="95400"/>
              </p14:xfrm>
            </p:contentPart>
          </mc:Choice>
          <mc:Fallback xmlns="">
            <p:pic>
              <p:nvPicPr>
                <p:cNvPr id="31" name="Ink 30">
                  <a:extLst>
                    <a:ext uri="{FF2B5EF4-FFF2-40B4-BE49-F238E27FC236}">
                      <a16:creationId xmlns:a16="http://schemas.microsoft.com/office/drawing/2014/main" id="{4436A7F0-5E69-4B7C-BA98-4417F0BCB65A}"/>
                    </a:ext>
                  </a:extLst>
                </p:cNvPr>
                <p:cNvPicPr/>
                <p:nvPr/>
              </p:nvPicPr>
              <p:blipFill>
                <a:blip r:embed="rId17"/>
                <a:stretch>
                  <a:fillRect/>
                </a:stretch>
              </p:blipFill>
              <p:spPr>
                <a:xfrm>
                  <a:off x="8916120" y="6093180"/>
                  <a:ext cx="158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B34509C8-338D-4ACE-9E0B-CA2D37CB46F0}"/>
                    </a:ext>
                  </a:extLst>
                </p14:cNvPr>
                <p14:cNvContentPartPr/>
                <p14:nvPr/>
              </p14:nvContentPartPr>
              <p14:xfrm>
                <a:off x="9036360" y="5954580"/>
                <a:ext cx="147600" cy="208440"/>
              </p14:xfrm>
            </p:contentPart>
          </mc:Choice>
          <mc:Fallback xmlns="">
            <p:pic>
              <p:nvPicPr>
                <p:cNvPr id="32" name="Ink 31">
                  <a:extLst>
                    <a:ext uri="{FF2B5EF4-FFF2-40B4-BE49-F238E27FC236}">
                      <a16:creationId xmlns:a16="http://schemas.microsoft.com/office/drawing/2014/main" id="{B34509C8-338D-4ACE-9E0B-CA2D37CB46F0}"/>
                    </a:ext>
                  </a:extLst>
                </p:cNvPr>
                <p:cNvPicPr/>
                <p:nvPr/>
              </p:nvPicPr>
              <p:blipFill>
                <a:blip r:embed="rId19"/>
                <a:stretch>
                  <a:fillRect/>
                </a:stretch>
              </p:blipFill>
              <p:spPr>
                <a:xfrm>
                  <a:off x="9027360" y="5945580"/>
                  <a:ext cx="165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FCD86495-4236-474B-AD52-0708A04CE1A5}"/>
                    </a:ext>
                  </a:extLst>
                </p14:cNvPr>
                <p14:cNvContentPartPr/>
                <p14:nvPr/>
              </p14:nvContentPartPr>
              <p14:xfrm>
                <a:off x="9155880" y="6072660"/>
                <a:ext cx="116280" cy="89640"/>
              </p14:xfrm>
            </p:contentPart>
          </mc:Choice>
          <mc:Fallback xmlns="">
            <p:pic>
              <p:nvPicPr>
                <p:cNvPr id="33" name="Ink 32">
                  <a:extLst>
                    <a:ext uri="{FF2B5EF4-FFF2-40B4-BE49-F238E27FC236}">
                      <a16:creationId xmlns:a16="http://schemas.microsoft.com/office/drawing/2014/main" id="{FCD86495-4236-474B-AD52-0708A04CE1A5}"/>
                    </a:ext>
                  </a:extLst>
                </p:cNvPr>
                <p:cNvPicPr/>
                <p:nvPr/>
              </p:nvPicPr>
              <p:blipFill>
                <a:blip r:embed="rId21"/>
                <a:stretch>
                  <a:fillRect/>
                </a:stretch>
              </p:blipFill>
              <p:spPr>
                <a:xfrm>
                  <a:off x="9146880" y="6063660"/>
                  <a:ext cx="133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1E781886-C83B-4FDB-B719-C782956F1ABA}"/>
                    </a:ext>
                  </a:extLst>
                </p14:cNvPr>
                <p14:cNvContentPartPr/>
                <p14:nvPr/>
              </p14:nvContentPartPr>
              <p14:xfrm>
                <a:off x="9211320" y="5944140"/>
                <a:ext cx="176040" cy="209520"/>
              </p14:xfrm>
            </p:contentPart>
          </mc:Choice>
          <mc:Fallback xmlns="">
            <p:pic>
              <p:nvPicPr>
                <p:cNvPr id="34" name="Ink 33">
                  <a:extLst>
                    <a:ext uri="{FF2B5EF4-FFF2-40B4-BE49-F238E27FC236}">
                      <a16:creationId xmlns:a16="http://schemas.microsoft.com/office/drawing/2014/main" id="{1E781886-C83B-4FDB-B719-C782956F1ABA}"/>
                    </a:ext>
                  </a:extLst>
                </p:cNvPr>
                <p:cNvPicPr/>
                <p:nvPr/>
              </p:nvPicPr>
              <p:blipFill>
                <a:blip r:embed="rId23"/>
                <a:stretch>
                  <a:fillRect/>
                </a:stretch>
              </p:blipFill>
              <p:spPr>
                <a:xfrm>
                  <a:off x="9202320" y="5935155"/>
                  <a:ext cx="193680" cy="22713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762A4280-583D-4292-864C-2394418CE9E1}"/>
                    </a:ext>
                  </a:extLst>
                </p14:cNvPr>
                <p14:cNvContentPartPr/>
                <p14:nvPr/>
              </p14:nvContentPartPr>
              <p14:xfrm>
                <a:off x="9394560" y="5883300"/>
                <a:ext cx="42120" cy="143640"/>
              </p14:xfrm>
            </p:contentPart>
          </mc:Choice>
          <mc:Fallback xmlns="">
            <p:pic>
              <p:nvPicPr>
                <p:cNvPr id="37" name="Ink 36">
                  <a:extLst>
                    <a:ext uri="{FF2B5EF4-FFF2-40B4-BE49-F238E27FC236}">
                      <a16:creationId xmlns:a16="http://schemas.microsoft.com/office/drawing/2014/main" id="{762A4280-583D-4292-864C-2394418CE9E1}"/>
                    </a:ext>
                  </a:extLst>
                </p:cNvPr>
                <p:cNvPicPr/>
                <p:nvPr/>
              </p:nvPicPr>
              <p:blipFill>
                <a:blip r:embed="rId25"/>
                <a:stretch>
                  <a:fillRect/>
                </a:stretch>
              </p:blipFill>
              <p:spPr>
                <a:xfrm>
                  <a:off x="9385560" y="5874300"/>
                  <a:ext cx="59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12A73049-B558-440C-86C2-C835CB56DA74}"/>
                    </a:ext>
                  </a:extLst>
                </p14:cNvPr>
                <p14:cNvContentPartPr/>
                <p14:nvPr/>
              </p14:nvContentPartPr>
              <p14:xfrm>
                <a:off x="9492120" y="6141060"/>
                <a:ext cx="360" cy="360"/>
              </p14:xfrm>
            </p:contentPart>
          </mc:Choice>
          <mc:Fallback xmlns="">
            <p:pic>
              <p:nvPicPr>
                <p:cNvPr id="38" name="Ink 37">
                  <a:extLst>
                    <a:ext uri="{FF2B5EF4-FFF2-40B4-BE49-F238E27FC236}">
                      <a16:creationId xmlns:a16="http://schemas.microsoft.com/office/drawing/2014/main" id="{12A73049-B558-440C-86C2-C835CB56DA74}"/>
                    </a:ext>
                  </a:extLst>
                </p:cNvPr>
                <p:cNvPicPr/>
                <p:nvPr/>
              </p:nvPicPr>
              <p:blipFill>
                <a:blip r:embed="rId27"/>
                <a:stretch>
                  <a:fillRect/>
                </a:stretch>
              </p:blipFill>
              <p:spPr>
                <a:xfrm>
                  <a:off x="9483120" y="6132060"/>
                  <a:ext cx="18000" cy="18000"/>
                </a:xfrm>
                <a:prstGeom prst="rect">
                  <a:avLst/>
                </a:prstGeom>
              </p:spPr>
            </p:pic>
          </mc:Fallback>
        </mc:AlternateContent>
      </p:grpSp>
      <p:grpSp>
        <p:nvGrpSpPr>
          <p:cNvPr id="39" name="Group 38">
            <a:extLst>
              <a:ext uri="{FF2B5EF4-FFF2-40B4-BE49-F238E27FC236}">
                <a16:creationId xmlns:a16="http://schemas.microsoft.com/office/drawing/2014/main" id="{C10318B7-51DC-4B82-AD51-915D68D7193E}"/>
              </a:ext>
            </a:extLst>
          </p:cNvPr>
          <p:cNvGrpSpPr/>
          <p:nvPr/>
        </p:nvGrpSpPr>
        <p:grpSpPr>
          <a:xfrm>
            <a:off x="757140" y="5231444"/>
            <a:ext cx="1461240" cy="388800"/>
            <a:chOff x="7333200" y="4159980"/>
            <a:chExt cx="1461240" cy="388800"/>
          </a:xfrm>
        </p:grpSpPr>
        <mc:AlternateContent xmlns:mc="http://schemas.openxmlformats.org/markup-compatibility/2006" xmlns:p14="http://schemas.microsoft.com/office/powerpoint/2010/main">
          <mc:Choice Requires="p14">
            <p:contentPart p14:bwMode="auto" r:id="rId28">
              <p14:nvContentPartPr>
                <p14:cNvPr id="40" name="Ink 39">
                  <a:extLst>
                    <a:ext uri="{FF2B5EF4-FFF2-40B4-BE49-F238E27FC236}">
                      <a16:creationId xmlns:a16="http://schemas.microsoft.com/office/drawing/2014/main" id="{D0C1D7C3-6432-4E4A-B23E-D5B88A714AC3}"/>
                    </a:ext>
                  </a:extLst>
                </p14:cNvPr>
                <p14:cNvContentPartPr/>
                <p14:nvPr/>
              </p14:nvContentPartPr>
              <p14:xfrm>
                <a:off x="7333200" y="4274820"/>
                <a:ext cx="289080" cy="258840"/>
              </p14:xfrm>
            </p:contentPart>
          </mc:Choice>
          <mc:Fallback xmlns="">
            <p:pic>
              <p:nvPicPr>
                <p:cNvPr id="40" name="Ink 39">
                  <a:extLst>
                    <a:ext uri="{FF2B5EF4-FFF2-40B4-BE49-F238E27FC236}">
                      <a16:creationId xmlns:a16="http://schemas.microsoft.com/office/drawing/2014/main" id="{D0C1D7C3-6432-4E4A-B23E-D5B88A714AC3}"/>
                    </a:ext>
                  </a:extLst>
                </p:cNvPr>
                <p:cNvPicPr/>
                <p:nvPr/>
              </p:nvPicPr>
              <p:blipFill>
                <a:blip r:embed="rId29"/>
                <a:stretch>
                  <a:fillRect/>
                </a:stretch>
              </p:blipFill>
              <p:spPr>
                <a:xfrm>
                  <a:off x="7324200" y="4265820"/>
                  <a:ext cx="306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Ink 40">
                  <a:extLst>
                    <a:ext uri="{FF2B5EF4-FFF2-40B4-BE49-F238E27FC236}">
                      <a16:creationId xmlns:a16="http://schemas.microsoft.com/office/drawing/2014/main" id="{22071C66-F223-4EDE-A921-C2611E509205}"/>
                    </a:ext>
                  </a:extLst>
                </p14:cNvPr>
                <p14:cNvContentPartPr/>
                <p14:nvPr/>
              </p14:nvContentPartPr>
              <p14:xfrm>
                <a:off x="7683120" y="4439700"/>
                <a:ext cx="83880" cy="109080"/>
              </p14:xfrm>
            </p:contentPart>
          </mc:Choice>
          <mc:Fallback xmlns="">
            <p:pic>
              <p:nvPicPr>
                <p:cNvPr id="41" name="Ink 40">
                  <a:extLst>
                    <a:ext uri="{FF2B5EF4-FFF2-40B4-BE49-F238E27FC236}">
                      <a16:creationId xmlns:a16="http://schemas.microsoft.com/office/drawing/2014/main" id="{22071C66-F223-4EDE-A921-C2611E509205}"/>
                    </a:ext>
                  </a:extLst>
                </p:cNvPr>
                <p:cNvPicPr/>
                <p:nvPr/>
              </p:nvPicPr>
              <p:blipFill>
                <a:blip r:embed="rId31"/>
                <a:stretch>
                  <a:fillRect/>
                </a:stretch>
              </p:blipFill>
              <p:spPr>
                <a:xfrm>
                  <a:off x="7674120" y="4430700"/>
                  <a:ext cx="101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Ink 41">
                  <a:extLst>
                    <a:ext uri="{FF2B5EF4-FFF2-40B4-BE49-F238E27FC236}">
                      <a16:creationId xmlns:a16="http://schemas.microsoft.com/office/drawing/2014/main" id="{CC8239DF-ECFE-4842-A03E-406CFD571AD6}"/>
                    </a:ext>
                  </a:extLst>
                </p14:cNvPr>
                <p14:cNvContentPartPr/>
                <p14:nvPr/>
              </p14:nvContentPartPr>
              <p14:xfrm>
                <a:off x="7844400" y="4311540"/>
                <a:ext cx="101520" cy="204840"/>
              </p14:xfrm>
            </p:contentPart>
          </mc:Choice>
          <mc:Fallback xmlns="">
            <p:pic>
              <p:nvPicPr>
                <p:cNvPr id="42" name="Ink 41">
                  <a:extLst>
                    <a:ext uri="{FF2B5EF4-FFF2-40B4-BE49-F238E27FC236}">
                      <a16:creationId xmlns:a16="http://schemas.microsoft.com/office/drawing/2014/main" id="{CC8239DF-ECFE-4842-A03E-406CFD571AD6}"/>
                    </a:ext>
                  </a:extLst>
                </p:cNvPr>
                <p:cNvPicPr/>
                <p:nvPr/>
              </p:nvPicPr>
              <p:blipFill>
                <a:blip r:embed="rId33"/>
                <a:stretch>
                  <a:fillRect/>
                </a:stretch>
              </p:blipFill>
              <p:spPr>
                <a:xfrm>
                  <a:off x="7835368" y="4302540"/>
                  <a:ext cx="119223"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AA5DAE2A-A3E4-4753-99F8-834E8DFC98C9}"/>
                    </a:ext>
                  </a:extLst>
                </p14:cNvPr>
                <p14:cNvContentPartPr/>
                <p14:nvPr/>
              </p14:nvContentPartPr>
              <p14:xfrm>
                <a:off x="7785360" y="4402260"/>
                <a:ext cx="146520" cy="12240"/>
              </p14:xfrm>
            </p:contentPart>
          </mc:Choice>
          <mc:Fallback xmlns="">
            <p:pic>
              <p:nvPicPr>
                <p:cNvPr id="43" name="Ink 42">
                  <a:extLst>
                    <a:ext uri="{FF2B5EF4-FFF2-40B4-BE49-F238E27FC236}">
                      <a16:creationId xmlns:a16="http://schemas.microsoft.com/office/drawing/2014/main" id="{AA5DAE2A-A3E4-4753-99F8-834E8DFC98C9}"/>
                    </a:ext>
                  </a:extLst>
                </p:cNvPr>
                <p:cNvPicPr/>
                <p:nvPr/>
              </p:nvPicPr>
              <p:blipFill>
                <a:blip r:embed="rId35"/>
                <a:stretch>
                  <a:fillRect/>
                </a:stretch>
              </p:blipFill>
              <p:spPr>
                <a:xfrm>
                  <a:off x="7776360" y="4393260"/>
                  <a:ext cx="164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Ink 43">
                  <a:extLst>
                    <a:ext uri="{FF2B5EF4-FFF2-40B4-BE49-F238E27FC236}">
                      <a16:creationId xmlns:a16="http://schemas.microsoft.com/office/drawing/2014/main" id="{AD93DBB4-51AE-4DEB-959E-711F4EAFCD5D}"/>
                    </a:ext>
                  </a:extLst>
                </p14:cNvPr>
                <p14:cNvContentPartPr/>
                <p14:nvPr/>
              </p14:nvContentPartPr>
              <p14:xfrm>
                <a:off x="8072640" y="4372380"/>
                <a:ext cx="389880" cy="140040"/>
              </p14:xfrm>
            </p:contentPart>
          </mc:Choice>
          <mc:Fallback xmlns="">
            <p:pic>
              <p:nvPicPr>
                <p:cNvPr id="44" name="Ink 43">
                  <a:extLst>
                    <a:ext uri="{FF2B5EF4-FFF2-40B4-BE49-F238E27FC236}">
                      <a16:creationId xmlns:a16="http://schemas.microsoft.com/office/drawing/2014/main" id="{AD93DBB4-51AE-4DEB-959E-711F4EAFCD5D}"/>
                    </a:ext>
                  </a:extLst>
                </p:cNvPr>
                <p:cNvPicPr/>
                <p:nvPr/>
              </p:nvPicPr>
              <p:blipFill>
                <a:blip r:embed="rId37"/>
                <a:stretch>
                  <a:fillRect/>
                </a:stretch>
              </p:blipFill>
              <p:spPr>
                <a:xfrm>
                  <a:off x="8063640" y="4363380"/>
                  <a:ext cx="407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k 44">
                  <a:extLst>
                    <a:ext uri="{FF2B5EF4-FFF2-40B4-BE49-F238E27FC236}">
                      <a16:creationId xmlns:a16="http://schemas.microsoft.com/office/drawing/2014/main" id="{93060648-B153-4963-9DA2-CBCF11F4716F}"/>
                    </a:ext>
                  </a:extLst>
                </p14:cNvPr>
                <p14:cNvContentPartPr/>
                <p14:nvPr/>
              </p14:nvContentPartPr>
              <p14:xfrm>
                <a:off x="8431920" y="4206060"/>
                <a:ext cx="258120" cy="325440"/>
              </p14:xfrm>
            </p:contentPart>
          </mc:Choice>
          <mc:Fallback xmlns="">
            <p:pic>
              <p:nvPicPr>
                <p:cNvPr id="45" name="Ink 44">
                  <a:extLst>
                    <a:ext uri="{FF2B5EF4-FFF2-40B4-BE49-F238E27FC236}">
                      <a16:creationId xmlns:a16="http://schemas.microsoft.com/office/drawing/2014/main" id="{93060648-B153-4963-9DA2-CBCF11F4716F}"/>
                    </a:ext>
                  </a:extLst>
                </p:cNvPr>
                <p:cNvPicPr/>
                <p:nvPr/>
              </p:nvPicPr>
              <p:blipFill>
                <a:blip r:embed="rId39"/>
                <a:stretch>
                  <a:fillRect/>
                </a:stretch>
              </p:blipFill>
              <p:spPr>
                <a:xfrm>
                  <a:off x="8422920" y="4197060"/>
                  <a:ext cx="2757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Ink 45">
                  <a:extLst>
                    <a:ext uri="{FF2B5EF4-FFF2-40B4-BE49-F238E27FC236}">
                      <a16:creationId xmlns:a16="http://schemas.microsoft.com/office/drawing/2014/main" id="{5860A866-0EB8-48E9-BD0E-2ED8906674C5}"/>
                    </a:ext>
                  </a:extLst>
                </p14:cNvPr>
                <p14:cNvContentPartPr/>
                <p14:nvPr/>
              </p14:nvContentPartPr>
              <p14:xfrm>
                <a:off x="8752320" y="4159980"/>
                <a:ext cx="28080" cy="218520"/>
              </p14:xfrm>
            </p:contentPart>
          </mc:Choice>
          <mc:Fallback xmlns="">
            <p:pic>
              <p:nvPicPr>
                <p:cNvPr id="46" name="Ink 45">
                  <a:extLst>
                    <a:ext uri="{FF2B5EF4-FFF2-40B4-BE49-F238E27FC236}">
                      <a16:creationId xmlns:a16="http://schemas.microsoft.com/office/drawing/2014/main" id="{5860A866-0EB8-48E9-BD0E-2ED8906674C5}"/>
                    </a:ext>
                  </a:extLst>
                </p:cNvPr>
                <p:cNvPicPr/>
                <p:nvPr/>
              </p:nvPicPr>
              <p:blipFill>
                <a:blip r:embed="rId41"/>
                <a:stretch>
                  <a:fillRect/>
                </a:stretch>
              </p:blipFill>
              <p:spPr>
                <a:xfrm>
                  <a:off x="8743434" y="4150980"/>
                  <a:ext cx="45497"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Ink 46">
                  <a:extLst>
                    <a:ext uri="{FF2B5EF4-FFF2-40B4-BE49-F238E27FC236}">
                      <a16:creationId xmlns:a16="http://schemas.microsoft.com/office/drawing/2014/main" id="{1716CD06-152F-4516-864A-611F93E551C8}"/>
                    </a:ext>
                  </a:extLst>
                </p14:cNvPr>
                <p14:cNvContentPartPr/>
                <p14:nvPr/>
              </p14:nvContentPartPr>
              <p14:xfrm>
                <a:off x="8794080" y="4510620"/>
                <a:ext cx="360" cy="1440"/>
              </p14:xfrm>
            </p:contentPart>
          </mc:Choice>
          <mc:Fallback xmlns="">
            <p:pic>
              <p:nvPicPr>
                <p:cNvPr id="47" name="Ink 46">
                  <a:extLst>
                    <a:ext uri="{FF2B5EF4-FFF2-40B4-BE49-F238E27FC236}">
                      <a16:creationId xmlns:a16="http://schemas.microsoft.com/office/drawing/2014/main" id="{1716CD06-152F-4516-864A-611F93E551C8}"/>
                    </a:ext>
                  </a:extLst>
                </p:cNvPr>
                <p:cNvPicPr/>
                <p:nvPr/>
              </p:nvPicPr>
              <p:blipFill>
                <a:blip r:embed="rId43"/>
                <a:stretch>
                  <a:fillRect/>
                </a:stretch>
              </p:blipFill>
              <p:spPr>
                <a:xfrm>
                  <a:off x="8785080" y="4501620"/>
                  <a:ext cx="1800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8" name="Ink 47">
                <a:extLst>
                  <a:ext uri="{FF2B5EF4-FFF2-40B4-BE49-F238E27FC236}">
                    <a16:creationId xmlns:a16="http://schemas.microsoft.com/office/drawing/2014/main" id="{2339D6DB-CDBB-43F6-9F89-92423B615FF2}"/>
                  </a:ext>
                </a:extLst>
              </p14:cNvPr>
              <p14:cNvContentPartPr/>
              <p14:nvPr/>
            </p14:nvContentPartPr>
            <p14:xfrm>
              <a:off x="3760380" y="4591020"/>
              <a:ext cx="1195200" cy="354960"/>
            </p14:xfrm>
          </p:contentPart>
        </mc:Choice>
        <mc:Fallback xmlns="">
          <p:pic>
            <p:nvPicPr>
              <p:cNvPr id="48" name="Ink 47">
                <a:extLst>
                  <a:ext uri="{FF2B5EF4-FFF2-40B4-BE49-F238E27FC236}">
                    <a16:creationId xmlns:a16="http://schemas.microsoft.com/office/drawing/2014/main" id="{2339D6DB-CDBB-43F6-9F89-92423B615FF2}"/>
                  </a:ext>
                </a:extLst>
              </p:cNvPr>
              <p:cNvPicPr/>
              <p:nvPr/>
            </p:nvPicPr>
            <p:blipFill>
              <a:blip r:embed="rId45"/>
              <a:stretch>
                <a:fillRect/>
              </a:stretch>
            </p:blipFill>
            <p:spPr>
              <a:xfrm>
                <a:off x="3751380" y="4582020"/>
                <a:ext cx="1212840" cy="372600"/>
              </a:xfrm>
              <a:prstGeom prst="rect">
                <a:avLst/>
              </a:prstGeom>
            </p:spPr>
          </p:pic>
        </mc:Fallback>
      </mc:AlternateContent>
      <p:grpSp>
        <p:nvGrpSpPr>
          <p:cNvPr id="49" name="Group 48">
            <a:extLst>
              <a:ext uri="{FF2B5EF4-FFF2-40B4-BE49-F238E27FC236}">
                <a16:creationId xmlns:a16="http://schemas.microsoft.com/office/drawing/2014/main" id="{165789F9-956C-43CE-A60A-6D0CFD03BEE4}"/>
              </a:ext>
            </a:extLst>
          </p:cNvPr>
          <p:cNvGrpSpPr/>
          <p:nvPr/>
        </p:nvGrpSpPr>
        <p:grpSpPr>
          <a:xfrm>
            <a:off x="2064240" y="4924260"/>
            <a:ext cx="1786320" cy="272520"/>
            <a:chOff x="2064240" y="4924260"/>
            <a:chExt cx="1786320" cy="272520"/>
          </a:xfrm>
        </p:grpSpPr>
        <mc:AlternateContent xmlns:mc="http://schemas.openxmlformats.org/markup-compatibility/2006" xmlns:p14="http://schemas.microsoft.com/office/powerpoint/2010/main">
          <mc:Choice Requires="p14">
            <p:contentPart p14:bwMode="auto" r:id="rId46">
              <p14:nvContentPartPr>
                <p14:cNvPr id="50" name="Ink 49">
                  <a:extLst>
                    <a:ext uri="{FF2B5EF4-FFF2-40B4-BE49-F238E27FC236}">
                      <a16:creationId xmlns:a16="http://schemas.microsoft.com/office/drawing/2014/main" id="{AE8D4CF1-3A14-462E-BEB5-9CDD564A9067}"/>
                    </a:ext>
                  </a:extLst>
                </p14:cNvPr>
                <p14:cNvContentPartPr/>
                <p14:nvPr/>
              </p14:nvContentPartPr>
              <p14:xfrm>
                <a:off x="2398320" y="4924260"/>
                <a:ext cx="1452240" cy="44640"/>
              </p14:xfrm>
            </p:contentPart>
          </mc:Choice>
          <mc:Fallback xmlns="">
            <p:pic>
              <p:nvPicPr>
                <p:cNvPr id="50" name="Ink 49">
                  <a:extLst>
                    <a:ext uri="{FF2B5EF4-FFF2-40B4-BE49-F238E27FC236}">
                      <a16:creationId xmlns:a16="http://schemas.microsoft.com/office/drawing/2014/main" id="{AE8D4CF1-3A14-462E-BEB5-9CDD564A9067}"/>
                    </a:ext>
                  </a:extLst>
                </p:cNvPr>
                <p:cNvPicPr/>
                <p:nvPr/>
              </p:nvPicPr>
              <p:blipFill>
                <a:blip r:embed="rId47"/>
                <a:stretch>
                  <a:fillRect/>
                </a:stretch>
              </p:blipFill>
              <p:spPr>
                <a:xfrm>
                  <a:off x="2389320" y="4915260"/>
                  <a:ext cx="146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3" name="Ink 62">
                  <a:extLst>
                    <a:ext uri="{FF2B5EF4-FFF2-40B4-BE49-F238E27FC236}">
                      <a16:creationId xmlns:a16="http://schemas.microsoft.com/office/drawing/2014/main" id="{A9631DF0-D92E-4AA2-8757-AF9808EACB5E}"/>
                    </a:ext>
                  </a:extLst>
                </p14:cNvPr>
                <p14:cNvContentPartPr/>
                <p14:nvPr/>
              </p14:nvContentPartPr>
              <p14:xfrm>
                <a:off x="2064240" y="5043780"/>
                <a:ext cx="463680" cy="153000"/>
              </p14:xfrm>
            </p:contentPart>
          </mc:Choice>
          <mc:Fallback xmlns="">
            <p:pic>
              <p:nvPicPr>
                <p:cNvPr id="63" name="Ink 62">
                  <a:extLst>
                    <a:ext uri="{FF2B5EF4-FFF2-40B4-BE49-F238E27FC236}">
                      <a16:creationId xmlns:a16="http://schemas.microsoft.com/office/drawing/2014/main" id="{A9631DF0-D92E-4AA2-8757-AF9808EACB5E}"/>
                    </a:ext>
                  </a:extLst>
                </p:cNvPr>
                <p:cNvPicPr/>
                <p:nvPr/>
              </p:nvPicPr>
              <p:blipFill>
                <a:blip r:embed="rId49"/>
                <a:stretch>
                  <a:fillRect/>
                </a:stretch>
              </p:blipFill>
              <p:spPr>
                <a:xfrm>
                  <a:off x="2055240" y="5034780"/>
                  <a:ext cx="48132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4" name="Ink 63">
                <a:extLst>
                  <a:ext uri="{FF2B5EF4-FFF2-40B4-BE49-F238E27FC236}">
                    <a16:creationId xmlns:a16="http://schemas.microsoft.com/office/drawing/2014/main" id="{B82B1ABC-224A-42C1-888E-FA5BA3FBF982}"/>
                  </a:ext>
                </a:extLst>
              </p14:cNvPr>
              <p14:cNvContentPartPr/>
              <p14:nvPr/>
            </p14:nvContentPartPr>
            <p14:xfrm>
              <a:off x="4371840" y="5078340"/>
              <a:ext cx="14760" cy="290160"/>
            </p14:xfrm>
          </p:contentPart>
        </mc:Choice>
        <mc:Fallback xmlns="">
          <p:pic>
            <p:nvPicPr>
              <p:cNvPr id="64" name="Ink 63">
                <a:extLst>
                  <a:ext uri="{FF2B5EF4-FFF2-40B4-BE49-F238E27FC236}">
                    <a16:creationId xmlns:a16="http://schemas.microsoft.com/office/drawing/2014/main" id="{B82B1ABC-224A-42C1-888E-FA5BA3FBF982}"/>
                  </a:ext>
                </a:extLst>
              </p:cNvPr>
              <p:cNvPicPr/>
              <p:nvPr/>
            </p:nvPicPr>
            <p:blipFill>
              <a:blip r:embed="rId51"/>
              <a:stretch>
                <a:fillRect/>
              </a:stretch>
            </p:blipFill>
            <p:spPr>
              <a:xfrm>
                <a:off x="4362840" y="5069340"/>
                <a:ext cx="32400" cy="307800"/>
              </a:xfrm>
              <a:prstGeom prst="rect">
                <a:avLst/>
              </a:prstGeom>
            </p:spPr>
          </p:pic>
        </mc:Fallback>
      </mc:AlternateContent>
    </p:spTree>
    <p:extLst>
      <p:ext uri="{BB962C8B-B14F-4D97-AF65-F5344CB8AC3E}">
        <p14:creationId xmlns:p14="http://schemas.microsoft.com/office/powerpoint/2010/main" val="172684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4">
            <a:extLst>
              <a:ext uri="{FF2B5EF4-FFF2-40B4-BE49-F238E27FC236}">
                <a16:creationId xmlns:a16="http://schemas.microsoft.com/office/drawing/2014/main" id="{DD30F368-398B-454C-9F7E-BA414CD783BD}"/>
              </a:ext>
            </a:extLst>
          </p:cNvPr>
          <p:cNvPicPr>
            <a:picLocks noChangeAspect="1"/>
          </p:cNvPicPr>
          <p:nvPr/>
        </p:nvPicPr>
        <p:blipFill rotWithShape="1">
          <a:blip r:embed="rId3"/>
          <a:srcRect l="7615" t="58390" r="49439" b="5109"/>
          <a:stretch/>
        </p:blipFill>
        <p:spPr>
          <a:xfrm>
            <a:off x="3020035" y="3724712"/>
            <a:ext cx="6310231" cy="2661313"/>
          </a:xfrm>
          <a:prstGeom prst="rect">
            <a:avLst/>
          </a:prstGeom>
        </p:spPr>
      </p:pic>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193972"/>
            <a:ext cx="11585363" cy="1991445"/>
          </a:xfrm>
        </p:spPr>
        <p:txBody>
          <a:bodyPr/>
          <a:lstStyle/>
          <a:p>
            <a:pPr marL="0" indent="0">
              <a:buNone/>
            </a:pPr>
            <a:r>
              <a:rPr lang="en-US" altLang="ko-KR"/>
              <a:t>Rank shoe </a:t>
            </a:r>
            <a:r>
              <a:rPr lang="en-US" altLang="ko-KR">
                <a:solidFill>
                  <a:schemeClr val="accent2">
                    <a:lumMod val="75000"/>
                  </a:schemeClr>
                </a:solidFill>
              </a:rPr>
              <a:t>formalness</a:t>
            </a:r>
            <a:r>
              <a:rPr lang="en-US" altLang="ko-KR"/>
              <a:t> using privileged information from 9 other attribute ranks</a:t>
            </a:r>
            <a:endParaRPr lang="ko-KR" altLang="en-US"/>
          </a:p>
        </p:txBody>
      </p:sp>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Shoe attribute ranking</a:t>
            </a:r>
            <a:endParaRPr lang="ko-KR" altLang="en-US"/>
          </a:p>
        </p:txBody>
      </p:sp>
      <p:grpSp>
        <p:nvGrpSpPr>
          <p:cNvPr id="2" name="Group 1">
            <a:extLst>
              <a:ext uri="{FF2B5EF4-FFF2-40B4-BE49-F238E27FC236}">
                <a16:creationId xmlns:a16="http://schemas.microsoft.com/office/drawing/2014/main" id="{406F0C44-3858-48BC-80B4-1929D139026B}"/>
              </a:ext>
            </a:extLst>
          </p:cNvPr>
          <p:cNvGrpSpPr/>
          <p:nvPr/>
        </p:nvGrpSpPr>
        <p:grpSpPr>
          <a:xfrm>
            <a:off x="2824146" y="1846768"/>
            <a:ext cx="6570152" cy="1015663"/>
            <a:chOff x="2619430" y="1955950"/>
            <a:chExt cx="6570152" cy="1015663"/>
          </a:xfrm>
        </p:grpSpPr>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3899D831-32FB-43B2-9F48-21BB1DC51476}"/>
                    </a:ext>
                  </a:extLst>
                </p:cNvPr>
                <p:cNvSpPr/>
                <p:nvPr/>
              </p:nvSpPr>
              <p:spPr>
                <a:xfrm>
                  <a:off x="2619430" y="1955950"/>
                  <a:ext cx="6570152" cy="1015663"/>
                </a:xfrm>
                <a:prstGeom prst="rect">
                  <a:avLst/>
                </a:prstGeom>
              </p:spPr>
              <p:txBody>
                <a:bodyPr wrap="square">
                  <a:spAutoFit/>
                </a:bodyPr>
                <a:lstStyle/>
                <a:p>
                  <a14:m>
                    <m:oMath xmlns:m="http://schemas.openxmlformats.org/officeDocument/2006/math">
                      <m:r>
                        <a:rPr lang="en-US" altLang="ko-KR" sz="6000" i="1" smtClean="0">
                          <a:latin typeface="Cambria Math" panose="02040503050406030204" pitchFamily="18" charset="0"/>
                          <a:cs typeface="Times New Roman" panose="02020603050405020304" pitchFamily="18" charset="0"/>
                        </a:rPr>
                        <m:t>𝑓</m:t>
                      </m:r>
                      <m:d>
                        <m:dPr>
                          <m:ctrlPr>
                            <a:rPr lang="en-US" altLang="ko-KR" sz="6000" i="1" smtClean="0">
                              <a:latin typeface="Cambria Math" panose="02040503050406030204" pitchFamily="18" charset="0"/>
                              <a:cs typeface="Times New Roman" panose="02020603050405020304" pitchFamily="18" charset="0"/>
                            </a:rPr>
                          </m:ctrlPr>
                        </m:dPr>
                        <m:e>
                          <m:r>
                            <a:rPr lang="en-US" altLang="ko-KR" sz="6000" b="0" i="1" smtClean="0">
                              <a:latin typeface="Cambria Math" panose="02040503050406030204" pitchFamily="18" charset="0"/>
                              <a:cs typeface="Times New Roman" panose="02020603050405020304" pitchFamily="18" charset="0"/>
                            </a:rPr>
                            <m:t>         </m:t>
                          </m:r>
                        </m:e>
                      </m:d>
                      <m:r>
                        <a:rPr lang="en-US" altLang="ko-KR" sz="6000" b="1" i="1" smtClean="0">
                          <a:solidFill>
                            <a:schemeClr val="accent6">
                              <a:lumMod val="75000"/>
                            </a:schemeClr>
                          </a:solidFill>
                          <a:latin typeface="Cambria Math" panose="02040503050406030204" pitchFamily="18" charset="0"/>
                          <a:cs typeface="Times New Roman" panose="02020603050405020304" pitchFamily="18" charset="0"/>
                        </a:rPr>
                        <m:t>&gt;</m:t>
                      </m:r>
                    </m:oMath>
                  </a14:m>
                  <a:r>
                    <a:rPr lang="ko-KR" altLang="en-US" sz="6000"/>
                    <a:t> </a:t>
                  </a:r>
                  <a14:m>
                    <m:oMath xmlns:m="http://schemas.openxmlformats.org/officeDocument/2006/math">
                      <m:r>
                        <a:rPr lang="en-US" altLang="ko-KR" sz="6000" i="1">
                          <a:latin typeface="Cambria Math" panose="02040503050406030204" pitchFamily="18" charset="0"/>
                          <a:cs typeface="Times New Roman" panose="02020603050405020304" pitchFamily="18" charset="0"/>
                        </a:rPr>
                        <m:t>𝑓</m:t>
                      </m:r>
                      <m:d>
                        <m:dPr>
                          <m:ctrlPr>
                            <a:rPr lang="en-US" altLang="ko-KR" sz="6000" i="1">
                              <a:latin typeface="Cambria Math" panose="02040503050406030204" pitchFamily="18" charset="0"/>
                              <a:cs typeface="Times New Roman" panose="02020603050405020304" pitchFamily="18" charset="0"/>
                            </a:rPr>
                          </m:ctrlPr>
                        </m:dPr>
                        <m:e>
                          <m:r>
                            <a:rPr lang="en-US" altLang="ko-KR" sz="6000" i="1">
                              <a:latin typeface="Cambria Math" panose="02040503050406030204" pitchFamily="18" charset="0"/>
                              <a:cs typeface="Times New Roman" panose="02020603050405020304" pitchFamily="18" charset="0"/>
                            </a:rPr>
                            <m:t>         </m:t>
                          </m:r>
                        </m:e>
                      </m:d>
                    </m:oMath>
                  </a14:m>
                  <a:endParaRPr lang="ko-KR" altLang="en-US" sz="6000"/>
                </a:p>
              </p:txBody>
            </p:sp>
          </mc:Choice>
          <mc:Fallback xmlns="">
            <p:sp>
              <p:nvSpPr>
                <p:cNvPr id="5" name="직사각형 4">
                  <a:extLst>
                    <a:ext uri="{FF2B5EF4-FFF2-40B4-BE49-F238E27FC236}">
                      <a16:creationId xmlns:a16="http://schemas.microsoft.com/office/drawing/2014/main" id="{3899D831-32FB-43B2-9F48-21BB1DC51476}"/>
                    </a:ext>
                  </a:extLst>
                </p:cNvPr>
                <p:cNvSpPr>
                  <a:spLocks noRot="1" noChangeAspect="1" noMove="1" noResize="1" noEditPoints="1" noAdjustHandles="1" noChangeArrowheads="1" noChangeShapeType="1" noTextEdit="1"/>
                </p:cNvSpPr>
                <p:nvPr/>
              </p:nvSpPr>
              <p:spPr>
                <a:xfrm>
                  <a:off x="2619430" y="1955950"/>
                  <a:ext cx="6570152" cy="1015663"/>
                </a:xfrm>
                <a:prstGeom prst="rect">
                  <a:avLst/>
                </a:prstGeom>
                <a:blipFill>
                  <a:blip r:embed="rId4"/>
                  <a:stretch>
                    <a:fillRect/>
                  </a:stretch>
                </a:blipFill>
              </p:spPr>
              <p:txBody>
                <a:bodyPr/>
                <a:lstStyle/>
                <a:p>
                  <a:r>
                    <a:rPr lang="en-US">
                      <a:noFill/>
                    </a:rPr>
                    <a:t> </a:t>
                  </a:r>
                </a:p>
              </p:txBody>
            </p:sp>
          </mc:Fallback>
        </mc:AlternateContent>
        <p:pic>
          <p:nvPicPr>
            <p:cNvPr id="6" name="그림 5">
              <a:extLst>
                <a:ext uri="{FF2B5EF4-FFF2-40B4-BE49-F238E27FC236}">
                  <a16:creationId xmlns:a16="http://schemas.microsoft.com/office/drawing/2014/main" id="{934F869A-F2E2-40BD-BE4E-A29F328516ED}"/>
                </a:ext>
              </a:extLst>
            </p:cNvPr>
            <p:cNvPicPr>
              <a:picLocks noChangeAspect="1"/>
            </p:cNvPicPr>
            <p:nvPr/>
          </p:nvPicPr>
          <p:blipFill>
            <a:blip r:embed="rId5"/>
            <a:stretch>
              <a:fillRect/>
            </a:stretch>
          </p:blipFill>
          <p:spPr>
            <a:xfrm>
              <a:off x="7206591" y="2044581"/>
              <a:ext cx="1236042" cy="927032"/>
            </a:xfrm>
            <a:prstGeom prst="rect">
              <a:avLst/>
            </a:prstGeom>
          </p:spPr>
        </p:pic>
        <p:pic>
          <p:nvPicPr>
            <p:cNvPr id="7" name="그림 6">
              <a:extLst>
                <a:ext uri="{FF2B5EF4-FFF2-40B4-BE49-F238E27FC236}">
                  <a16:creationId xmlns:a16="http://schemas.microsoft.com/office/drawing/2014/main" id="{046C55B1-1E72-46C3-A934-A7525A32D3E7}"/>
                </a:ext>
              </a:extLst>
            </p:cNvPr>
            <p:cNvPicPr>
              <a:picLocks noChangeAspect="1"/>
            </p:cNvPicPr>
            <p:nvPr/>
          </p:nvPicPr>
          <p:blipFill>
            <a:blip r:embed="rId6"/>
            <a:stretch>
              <a:fillRect/>
            </a:stretch>
          </p:blipFill>
          <p:spPr>
            <a:xfrm>
              <a:off x="3692501" y="2171393"/>
              <a:ext cx="1048564" cy="800220"/>
            </a:xfrm>
            <a:prstGeom prst="rect">
              <a:avLst/>
            </a:prstGeom>
          </p:spPr>
        </p:pic>
      </p:grpSp>
      <p:grpSp>
        <p:nvGrpSpPr>
          <p:cNvPr id="38" name="Group 37">
            <a:extLst>
              <a:ext uri="{FF2B5EF4-FFF2-40B4-BE49-F238E27FC236}">
                <a16:creationId xmlns:a16="http://schemas.microsoft.com/office/drawing/2014/main" id="{A4F05CFF-0477-47A1-A49C-7A24E83916D8}"/>
              </a:ext>
            </a:extLst>
          </p:cNvPr>
          <p:cNvGrpSpPr/>
          <p:nvPr/>
        </p:nvGrpSpPr>
        <p:grpSpPr>
          <a:xfrm>
            <a:off x="9569354" y="4216216"/>
            <a:ext cx="2543033" cy="1742584"/>
            <a:chOff x="9569354" y="4216216"/>
            <a:chExt cx="2543033" cy="1742584"/>
          </a:xfrm>
        </p:grpSpPr>
        <p:sp>
          <p:nvSpPr>
            <p:cNvPr id="16" name="Rectangle 15">
              <a:extLst>
                <a:ext uri="{FF2B5EF4-FFF2-40B4-BE49-F238E27FC236}">
                  <a16:creationId xmlns:a16="http://schemas.microsoft.com/office/drawing/2014/main" id="{B7575A17-5533-44BE-AF2B-0B03093D5036}"/>
                </a:ext>
              </a:extLst>
            </p:cNvPr>
            <p:cNvSpPr/>
            <p:nvPr/>
          </p:nvSpPr>
          <p:spPr>
            <a:xfrm>
              <a:off x="9569354" y="4298440"/>
              <a:ext cx="423081" cy="163773"/>
            </a:xfrm>
            <a:prstGeom prst="rect">
              <a:avLst/>
            </a:prstGeom>
            <a:solidFill>
              <a:srgbClr val="FF5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419A292-0C83-4391-9509-48B75754E61B}"/>
                </a:ext>
              </a:extLst>
            </p:cNvPr>
            <p:cNvSpPr txBox="1"/>
            <p:nvPr/>
          </p:nvSpPr>
          <p:spPr>
            <a:xfrm>
              <a:off x="10090245" y="4216216"/>
              <a:ext cx="2022142" cy="584775"/>
            </a:xfrm>
            <a:prstGeom prst="rect">
              <a:avLst/>
            </a:prstGeom>
            <a:noFill/>
          </p:spPr>
          <p:txBody>
            <a:bodyPr wrap="square" rtlCol="0">
              <a:spAutoFit/>
            </a:bodyPr>
            <a:lstStyle/>
            <a:p>
              <a:r>
                <a:rPr lang="en-US"/>
                <a:t>Kim et al. </a:t>
              </a:r>
              <a:r>
                <a:rPr lang="en-US" sz="1400">
                  <a:solidFill>
                    <a:schemeClr val="bg1">
                      <a:lumMod val="50000"/>
                    </a:schemeClr>
                  </a:solidFill>
                </a:rPr>
                <a:t>ICCV 2017</a:t>
              </a:r>
              <a:r>
                <a:rPr lang="en-US">
                  <a:solidFill>
                    <a:schemeClr val="bg1">
                      <a:lumMod val="50000"/>
                    </a:schemeClr>
                  </a:solidFill>
                </a:rPr>
                <a:t> </a:t>
              </a:r>
              <a:br>
                <a:rPr lang="en-US">
                  <a:solidFill>
                    <a:schemeClr val="bg1">
                      <a:lumMod val="50000"/>
                    </a:schemeClr>
                  </a:solidFill>
                </a:rPr>
              </a:br>
              <a:r>
                <a:rPr lang="en-US" sz="1400">
                  <a:solidFill>
                    <a:schemeClr val="tx1">
                      <a:lumMod val="50000"/>
                      <a:lumOff val="50000"/>
                    </a:schemeClr>
                  </a:solidFill>
                </a:rPr>
                <a:t>(needs 1D predictor form)</a:t>
              </a:r>
              <a:endParaRPr lang="en-US">
                <a:solidFill>
                  <a:schemeClr val="tx1">
                    <a:lumMod val="50000"/>
                    <a:lumOff val="50000"/>
                  </a:schemeClr>
                </a:solidFill>
              </a:endParaRPr>
            </a:p>
          </p:txBody>
        </p:sp>
        <p:sp>
          <p:nvSpPr>
            <p:cNvPr id="18" name="Rectangle 17">
              <a:extLst>
                <a:ext uri="{FF2B5EF4-FFF2-40B4-BE49-F238E27FC236}">
                  <a16:creationId xmlns:a16="http://schemas.microsoft.com/office/drawing/2014/main" id="{DBFE7948-026C-4E4B-861A-71EA2C48E33D}"/>
                </a:ext>
              </a:extLst>
            </p:cNvPr>
            <p:cNvSpPr/>
            <p:nvPr/>
          </p:nvSpPr>
          <p:spPr>
            <a:xfrm>
              <a:off x="9569354" y="5027406"/>
              <a:ext cx="423081" cy="163773"/>
            </a:xfrm>
            <a:prstGeom prst="rect">
              <a:avLst/>
            </a:prstGeom>
            <a:solidFill>
              <a:srgbClr val="48AC39"/>
            </a:solidFill>
            <a:ln>
              <a:solidFill>
                <a:srgbClr val="397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B8A0681-8472-4FF6-980B-603CE6CA6566}"/>
                </a:ext>
              </a:extLst>
            </p:cNvPr>
            <p:cNvSpPr txBox="1"/>
            <p:nvPr/>
          </p:nvSpPr>
          <p:spPr>
            <a:xfrm>
              <a:off x="10090245" y="4945182"/>
              <a:ext cx="2022142" cy="553998"/>
            </a:xfrm>
            <a:prstGeom prst="rect">
              <a:avLst/>
            </a:prstGeom>
            <a:noFill/>
          </p:spPr>
          <p:txBody>
            <a:bodyPr wrap="square" rtlCol="0">
              <a:spAutoFit/>
            </a:bodyPr>
            <a:lstStyle/>
            <a:p>
              <a:r>
                <a:rPr lang="en-US" err="1"/>
                <a:t>CoConut</a:t>
              </a:r>
              <a:br>
                <a:rPr lang="en-US"/>
              </a:br>
              <a:r>
                <a:rPr lang="en-US" sz="1200">
                  <a:solidFill>
                    <a:schemeClr val="bg1">
                      <a:lumMod val="50000"/>
                    </a:schemeClr>
                  </a:solidFill>
                </a:rPr>
                <a:t>Khamis and Lampert 2014</a:t>
              </a:r>
              <a:endParaRPr lang="en-US"/>
            </a:p>
          </p:txBody>
        </p:sp>
        <p:sp>
          <p:nvSpPr>
            <p:cNvPr id="20" name="Rectangle 19">
              <a:extLst>
                <a:ext uri="{FF2B5EF4-FFF2-40B4-BE49-F238E27FC236}">
                  <a16:creationId xmlns:a16="http://schemas.microsoft.com/office/drawing/2014/main" id="{46A87633-ED37-4511-9C85-4840F40FB7A8}"/>
                </a:ext>
              </a:extLst>
            </p:cNvPr>
            <p:cNvSpPr/>
            <p:nvPr/>
          </p:nvSpPr>
          <p:spPr>
            <a:xfrm>
              <a:off x="9569354" y="5671692"/>
              <a:ext cx="423081" cy="163773"/>
            </a:xfrm>
            <a:prstGeom prst="rect">
              <a:avLst/>
            </a:prstGeom>
            <a:solidFill>
              <a:srgbClr val="25BEFF"/>
            </a:solidFill>
            <a:ln>
              <a:solidFill>
                <a:srgbClr val="3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D49413E-2D7D-46C7-86D0-6EB655EE9DD9}"/>
                </a:ext>
              </a:extLst>
            </p:cNvPr>
            <p:cNvSpPr txBox="1"/>
            <p:nvPr/>
          </p:nvSpPr>
          <p:spPr>
            <a:xfrm>
              <a:off x="10090245" y="5589468"/>
              <a:ext cx="2022142" cy="369332"/>
            </a:xfrm>
            <a:prstGeom prst="rect">
              <a:avLst/>
            </a:prstGeom>
            <a:noFill/>
          </p:spPr>
          <p:txBody>
            <a:bodyPr wrap="square" rtlCol="0">
              <a:spAutoFit/>
            </a:bodyPr>
            <a:lstStyle/>
            <a:p>
              <a:r>
                <a:rPr lang="en-US"/>
                <a:t>Our approach</a:t>
              </a:r>
            </a:p>
          </p:txBody>
        </p:sp>
      </p:grpSp>
      <p:grpSp>
        <p:nvGrpSpPr>
          <p:cNvPr id="39" name="Group 38">
            <a:extLst>
              <a:ext uri="{FF2B5EF4-FFF2-40B4-BE49-F238E27FC236}">
                <a16:creationId xmlns:a16="http://schemas.microsoft.com/office/drawing/2014/main" id="{F792CA85-6F29-4FA5-8425-40AC9BEA5921}"/>
              </a:ext>
            </a:extLst>
          </p:cNvPr>
          <p:cNvGrpSpPr/>
          <p:nvPr/>
        </p:nvGrpSpPr>
        <p:grpSpPr>
          <a:xfrm>
            <a:off x="570930" y="3380848"/>
            <a:ext cx="8724072" cy="3358142"/>
            <a:chOff x="570930" y="3380848"/>
            <a:chExt cx="8724072" cy="3358142"/>
          </a:xfrm>
        </p:grpSpPr>
        <p:grpSp>
          <p:nvGrpSpPr>
            <p:cNvPr id="37" name="Group 36">
              <a:extLst>
                <a:ext uri="{FF2B5EF4-FFF2-40B4-BE49-F238E27FC236}">
                  <a16:creationId xmlns:a16="http://schemas.microsoft.com/office/drawing/2014/main" id="{A08F1A45-A10B-4A2F-8B93-BE54BA79EAB8}"/>
                </a:ext>
              </a:extLst>
            </p:cNvPr>
            <p:cNvGrpSpPr/>
            <p:nvPr/>
          </p:nvGrpSpPr>
          <p:grpSpPr>
            <a:xfrm>
              <a:off x="570930" y="3380848"/>
              <a:ext cx="8568116" cy="3358142"/>
              <a:chOff x="570930" y="3380848"/>
              <a:chExt cx="8568116" cy="3358142"/>
            </a:xfrm>
          </p:grpSpPr>
          <p:sp>
            <p:nvSpPr>
              <p:cNvPr id="9" name="TextBox 8">
                <a:extLst>
                  <a:ext uri="{FF2B5EF4-FFF2-40B4-BE49-F238E27FC236}">
                    <a16:creationId xmlns:a16="http://schemas.microsoft.com/office/drawing/2014/main" id="{9478FDFA-CA92-41D6-8CD4-D45E8E256DED}"/>
                  </a:ext>
                </a:extLst>
              </p:cNvPr>
              <p:cNvSpPr txBox="1"/>
              <p:nvPr/>
            </p:nvSpPr>
            <p:spPr>
              <a:xfrm>
                <a:off x="2538483" y="5745708"/>
                <a:ext cx="655093" cy="382137"/>
              </a:xfrm>
              <a:prstGeom prst="rect">
                <a:avLst/>
              </a:prstGeom>
              <a:noFill/>
            </p:spPr>
            <p:txBody>
              <a:bodyPr wrap="square" rtlCol="0">
                <a:spAutoFit/>
              </a:bodyPr>
              <a:lstStyle/>
              <a:p>
                <a:r>
                  <a:rPr lang="en-US"/>
                  <a:t>0%</a:t>
                </a:r>
              </a:p>
            </p:txBody>
          </p:sp>
          <p:sp>
            <p:nvSpPr>
              <p:cNvPr id="11" name="TextBox 10">
                <a:extLst>
                  <a:ext uri="{FF2B5EF4-FFF2-40B4-BE49-F238E27FC236}">
                    <a16:creationId xmlns:a16="http://schemas.microsoft.com/office/drawing/2014/main" id="{7CE59AB5-067E-426B-A935-B2836971F148}"/>
                  </a:ext>
                </a:extLst>
              </p:cNvPr>
              <p:cNvSpPr txBox="1"/>
              <p:nvPr/>
            </p:nvSpPr>
            <p:spPr>
              <a:xfrm>
                <a:off x="2540758" y="5147481"/>
                <a:ext cx="655093" cy="382137"/>
              </a:xfrm>
              <a:prstGeom prst="rect">
                <a:avLst/>
              </a:prstGeom>
              <a:noFill/>
            </p:spPr>
            <p:txBody>
              <a:bodyPr wrap="square" rtlCol="0">
                <a:spAutoFit/>
              </a:bodyPr>
              <a:lstStyle/>
              <a:p>
                <a:r>
                  <a:rPr lang="en-US"/>
                  <a:t>2%</a:t>
                </a:r>
              </a:p>
            </p:txBody>
          </p:sp>
          <p:sp>
            <p:nvSpPr>
              <p:cNvPr id="12" name="TextBox 11">
                <a:extLst>
                  <a:ext uri="{FF2B5EF4-FFF2-40B4-BE49-F238E27FC236}">
                    <a16:creationId xmlns:a16="http://schemas.microsoft.com/office/drawing/2014/main" id="{54024277-C433-4BAA-A202-8512B1308B64}"/>
                  </a:ext>
                </a:extLst>
              </p:cNvPr>
              <p:cNvSpPr txBox="1"/>
              <p:nvPr/>
            </p:nvSpPr>
            <p:spPr>
              <a:xfrm>
                <a:off x="2538483" y="4564655"/>
                <a:ext cx="655093" cy="382137"/>
              </a:xfrm>
              <a:prstGeom prst="rect">
                <a:avLst/>
              </a:prstGeom>
              <a:noFill/>
            </p:spPr>
            <p:txBody>
              <a:bodyPr wrap="square" rtlCol="0">
                <a:spAutoFit/>
              </a:bodyPr>
              <a:lstStyle/>
              <a:p>
                <a:r>
                  <a:rPr lang="en-US"/>
                  <a:t>4%</a:t>
                </a:r>
              </a:p>
            </p:txBody>
          </p:sp>
          <p:sp>
            <p:nvSpPr>
              <p:cNvPr id="13" name="TextBox 12">
                <a:extLst>
                  <a:ext uri="{FF2B5EF4-FFF2-40B4-BE49-F238E27FC236}">
                    <a16:creationId xmlns:a16="http://schemas.microsoft.com/office/drawing/2014/main" id="{0A7A769F-D099-406B-A425-5F62B3B8A0E9}"/>
                  </a:ext>
                </a:extLst>
              </p:cNvPr>
              <p:cNvSpPr txBox="1"/>
              <p:nvPr/>
            </p:nvSpPr>
            <p:spPr>
              <a:xfrm>
                <a:off x="2538483" y="3946692"/>
                <a:ext cx="655093" cy="382137"/>
              </a:xfrm>
              <a:prstGeom prst="rect">
                <a:avLst/>
              </a:prstGeom>
              <a:noFill/>
            </p:spPr>
            <p:txBody>
              <a:bodyPr wrap="square" rtlCol="0">
                <a:spAutoFit/>
              </a:bodyPr>
              <a:lstStyle/>
              <a:p>
                <a:r>
                  <a:rPr lang="en-US"/>
                  <a:t>6%</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219FE21-DCDA-49D0-B052-D2BEC9CFC061}"/>
                      </a:ext>
                    </a:extLst>
                  </p:cNvPr>
                  <p:cNvSpPr txBox="1"/>
                  <p:nvPr/>
                </p:nvSpPr>
                <p:spPr>
                  <a:xfrm>
                    <a:off x="570930" y="4622016"/>
                    <a:ext cx="1869743" cy="646331"/>
                  </a:xfrm>
                  <a:prstGeom prst="rect">
                    <a:avLst/>
                  </a:prstGeom>
                  <a:noFill/>
                </p:spPr>
                <p:txBody>
                  <a:bodyPr wrap="square" rtlCol="0">
                    <a:spAutoFit/>
                  </a:bodyPr>
                  <a:lstStyle/>
                  <a:p>
                    <a:r>
                      <a:rPr lang="en-US"/>
                      <a:t>Improvement over initial predictor </a:t>
                    </a:r>
                    <a14:m>
                      <m:oMath xmlns:m="http://schemas.openxmlformats.org/officeDocument/2006/math">
                        <m:sSup>
                          <m:sSupPr>
                            <m:ctrlPr>
                              <a:rPr lang="en-US" altLang="ko-KR" sz="1800" i="1" smtClean="0">
                                <a:latin typeface="Cambria Math" panose="02040503050406030204" pitchFamily="18" charset="0"/>
                              </a:rPr>
                            </m:ctrlPr>
                          </m:sSupPr>
                          <m:e>
                            <m:r>
                              <a:rPr lang="en-US" altLang="ko-KR" sz="1800" i="1">
                                <a:latin typeface="Cambria Math" panose="02040503050406030204" pitchFamily="18" charset="0"/>
                              </a:rPr>
                              <m:t>𝐟</m:t>
                            </m:r>
                          </m:e>
                          <m:sup>
                            <m:r>
                              <a:rPr lang="en-US" altLang="ko-KR" sz="1800" i="1">
                                <a:latin typeface="Cambria Math" panose="02040503050406030204" pitchFamily="18" charset="0"/>
                              </a:rPr>
                              <m:t>𝐼</m:t>
                            </m:r>
                          </m:sup>
                        </m:sSup>
                      </m:oMath>
                    </a14:m>
                    <a:endParaRPr lang="en-US"/>
                  </a:p>
                </p:txBody>
              </p:sp>
            </mc:Choice>
            <mc:Fallback xmlns="">
              <p:sp>
                <p:nvSpPr>
                  <p:cNvPr id="14" name="TextBox 13">
                    <a:extLst>
                      <a:ext uri="{FF2B5EF4-FFF2-40B4-BE49-F238E27FC236}">
                        <a16:creationId xmlns:a16="http://schemas.microsoft.com/office/drawing/2014/main" id="{7219FE21-DCDA-49D0-B052-D2BEC9CFC061}"/>
                      </a:ext>
                    </a:extLst>
                  </p:cNvPr>
                  <p:cNvSpPr txBox="1">
                    <a:spLocks noRot="1" noChangeAspect="1" noMove="1" noResize="1" noEditPoints="1" noAdjustHandles="1" noChangeArrowheads="1" noChangeShapeType="1" noTextEdit="1"/>
                  </p:cNvSpPr>
                  <p:nvPr/>
                </p:nvSpPr>
                <p:spPr>
                  <a:xfrm>
                    <a:off x="570930" y="4622016"/>
                    <a:ext cx="1869743" cy="646331"/>
                  </a:xfrm>
                  <a:prstGeom prst="rect">
                    <a:avLst/>
                  </a:prstGeom>
                  <a:blipFill>
                    <a:blip r:embed="rId7"/>
                    <a:stretch>
                      <a:fillRect l="-2941" t="-4717" b="-5660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AF80B5C-1E69-4B23-B022-102641123342}"/>
                  </a:ext>
                </a:extLst>
              </p:cNvPr>
              <p:cNvSpPr txBox="1"/>
              <p:nvPr/>
            </p:nvSpPr>
            <p:spPr>
              <a:xfrm>
                <a:off x="4326862" y="3380848"/>
                <a:ext cx="3548794" cy="369332"/>
              </a:xfrm>
              <a:prstGeom prst="rect">
                <a:avLst/>
              </a:prstGeom>
              <a:noFill/>
            </p:spPr>
            <p:txBody>
              <a:bodyPr wrap="square" rtlCol="0">
                <a:spAutoFit/>
              </a:bodyPr>
              <a:lstStyle/>
              <a:p>
                <a:pPr algn="ctr"/>
                <a:r>
                  <a:rPr lang="en-US"/>
                  <a:t>Shoes dataset – 10 shoe attributes</a:t>
                </a:r>
              </a:p>
            </p:txBody>
          </p:sp>
          <p:sp>
            <p:nvSpPr>
              <p:cNvPr id="22" name="TextBox 21">
                <a:extLst>
                  <a:ext uri="{FF2B5EF4-FFF2-40B4-BE49-F238E27FC236}">
                    <a16:creationId xmlns:a16="http://schemas.microsoft.com/office/drawing/2014/main" id="{15CB47A3-28A8-4361-B96E-B9405354E988}"/>
                  </a:ext>
                </a:extLst>
              </p:cNvPr>
              <p:cNvSpPr txBox="1"/>
              <p:nvPr/>
            </p:nvSpPr>
            <p:spPr>
              <a:xfrm>
                <a:off x="3323230" y="6367728"/>
                <a:ext cx="334370" cy="369332"/>
              </a:xfrm>
              <a:prstGeom prst="rect">
                <a:avLst/>
              </a:prstGeom>
              <a:noFill/>
            </p:spPr>
            <p:txBody>
              <a:bodyPr wrap="square" rtlCol="0">
                <a:spAutoFit/>
              </a:bodyPr>
              <a:lstStyle/>
              <a:p>
                <a:r>
                  <a:rPr lang="en-US"/>
                  <a:t>1</a:t>
                </a:r>
              </a:p>
            </p:txBody>
          </p:sp>
          <p:sp>
            <p:nvSpPr>
              <p:cNvPr id="23" name="TextBox 22">
                <a:extLst>
                  <a:ext uri="{FF2B5EF4-FFF2-40B4-BE49-F238E27FC236}">
                    <a16:creationId xmlns:a16="http://schemas.microsoft.com/office/drawing/2014/main" id="{4F014FED-0FCF-485C-876B-8874EB0EC5F5}"/>
                  </a:ext>
                </a:extLst>
              </p:cNvPr>
              <p:cNvSpPr txBox="1"/>
              <p:nvPr/>
            </p:nvSpPr>
            <p:spPr>
              <a:xfrm>
                <a:off x="3908792" y="6367728"/>
                <a:ext cx="334370" cy="369332"/>
              </a:xfrm>
              <a:prstGeom prst="rect">
                <a:avLst/>
              </a:prstGeom>
              <a:noFill/>
            </p:spPr>
            <p:txBody>
              <a:bodyPr wrap="square" rtlCol="0">
                <a:spAutoFit/>
              </a:bodyPr>
              <a:lstStyle/>
              <a:p>
                <a:r>
                  <a:rPr lang="en-US"/>
                  <a:t>2</a:t>
                </a:r>
              </a:p>
            </p:txBody>
          </p:sp>
          <p:sp>
            <p:nvSpPr>
              <p:cNvPr id="24" name="TextBox 23">
                <a:extLst>
                  <a:ext uri="{FF2B5EF4-FFF2-40B4-BE49-F238E27FC236}">
                    <a16:creationId xmlns:a16="http://schemas.microsoft.com/office/drawing/2014/main" id="{1FDDC77E-3135-4F72-B4F3-143B4E275021}"/>
                  </a:ext>
                </a:extLst>
              </p:cNvPr>
              <p:cNvSpPr txBox="1"/>
              <p:nvPr/>
            </p:nvSpPr>
            <p:spPr>
              <a:xfrm>
                <a:off x="4515664" y="6358941"/>
                <a:ext cx="334370" cy="369332"/>
              </a:xfrm>
              <a:prstGeom prst="rect">
                <a:avLst/>
              </a:prstGeom>
              <a:noFill/>
            </p:spPr>
            <p:txBody>
              <a:bodyPr wrap="square" rtlCol="0">
                <a:spAutoFit/>
              </a:bodyPr>
              <a:lstStyle/>
              <a:p>
                <a:r>
                  <a:rPr lang="en-US"/>
                  <a:t>3</a:t>
                </a:r>
              </a:p>
            </p:txBody>
          </p:sp>
          <p:sp>
            <p:nvSpPr>
              <p:cNvPr id="25" name="TextBox 24">
                <a:extLst>
                  <a:ext uri="{FF2B5EF4-FFF2-40B4-BE49-F238E27FC236}">
                    <a16:creationId xmlns:a16="http://schemas.microsoft.com/office/drawing/2014/main" id="{F240571E-96E9-4B3F-8519-67C7F9E4A1D4}"/>
                  </a:ext>
                </a:extLst>
              </p:cNvPr>
              <p:cNvSpPr txBox="1"/>
              <p:nvPr/>
            </p:nvSpPr>
            <p:spPr>
              <a:xfrm>
                <a:off x="5116165" y="6365126"/>
                <a:ext cx="334370" cy="369332"/>
              </a:xfrm>
              <a:prstGeom prst="rect">
                <a:avLst/>
              </a:prstGeom>
              <a:noFill/>
            </p:spPr>
            <p:txBody>
              <a:bodyPr wrap="square" rtlCol="0">
                <a:spAutoFit/>
              </a:bodyPr>
              <a:lstStyle/>
              <a:p>
                <a:r>
                  <a:rPr lang="en-US"/>
                  <a:t>4</a:t>
                </a:r>
              </a:p>
            </p:txBody>
          </p:sp>
          <p:sp>
            <p:nvSpPr>
              <p:cNvPr id="26" name="TextBox 25">
                <a:extLst>
                  <a:ext uri="{FF2B5EF4-FFF2-40B4-BE49-F238E27FC236}">
                    <a16:creationId xmlns:a16="http://schemas.microsoft.com/office/drawing/2014/main" id="{FFCA6EFC-2572-4A80-8507-EB3CAB62A5D7}"/>
                  </a:ext>
                </a:extLst>
              </p:cNvPr>
              <p:cNvSpPr txBox="1"/>
              <p:nvPr/>
            </p:nvSpPr>
            <p:spPr>
              <a:xfrm>
                <a:off x="5721843" y="6358941"/>
                <a:ext cx="334370" cy="369332"/>
              </a:xfrm>
              <a:prstGeom prst="rect">
                <a:avLst/>
              </a:prstGeom>
              <a:noFill/>
            </p:spPr>
            <p:txBody>
              <a:bodyPr wrap="square" rtlCol="0">
                <a:spAutoFit/>
              </a:bodyPr>
              <a:lstStyle/>
              <a:p>
                <a:r>
                  <a:rPr lang="en-US"/>
                  <a:t>5</a:t>
                </a:r>
              </a:p>
            </p:txBody>
          </p:sp>
          <p:sp>
            <p:nvSpPr>
              <p:cNvPr id="27" name="TextBox 26">
                <a:extLst>
                  <a:ext uri="{FF2B5EF4-FFF2-40B4-BE49-F238E27FC236}">
                    <a16:creationId xmlns:a16="http://schemas.microsoft.com/office/drawing/2014/main" id="{9A48296A-D14D-486C-8AF0-63304AF6BA63}"/>
                  </a:ext>
                </a:extLst>
              </p:cNvPr>
              <p:cNvSpPr txBox="1"/>
              <p:nvPr/>
            </p:nvSpPr>
            <p:spPr>
              <a:xfrm>
                <a:off x="6334577" y="6369658"/>
                <a:ext cx="334370" cy="369332"/>
              </a:xfrm>
              <a:prstGeom prst="rect">
                <a:avLst/>
              </a:prstGeom>
              <a:noFill/>
            </p:spPr>
            <p:txBody>
              <a:bodyPr wrap="square" rtlCol="0">
                <a:spAutoFit/>
              </a:bodyPr>
              <a:lstStyle/>
              <a:p>
                <a:r>
                  <a:rPr lang="en-US"/>
                  <a:t>6</a:t>
                </a:r>
              </a:p>
            </p:txBody>
          </p:sp>
          <p:sp>
            <p:nvSpPr>
              <p:cNvPr id="28" name="TextBox 27">
                <a:extLst>
                  <a:ext uri="{FF2B5EF4-FFF2-40B4-BE49-F238E27FC236}">
                    <a16:creationId xmlns:a16="http://schemas.microsoft.com/office/drawing/2014/main" id="{197713EC-7CAE-4B25-A80B-3F4016D02E85}"/>
                  </a:ext>
                </a:extLst>
              </p:cNvPr>
              <p:cNvSpPr txBox="1"/>
              <p:nvPr/>
            </p:nvSpPr>
            <p:spPr>
              <a:xfrm>
                <a:off x="6908564" y="6358083"/>
                <a:ext cx="334370" cy="369332"/>
              </a:xfrm>
              <a:prstGeom prst="rect">
                <a:avLst/>
              </a:prstGeom>
              <a:noFill/>
            </p:spPr>
            <p:txBody>
              <a:bodyPr wrap="square" rtlCol="0">
                <a:spAutoFit/>
              </a:bodyPr>
              <a:lstStyle/>
              <a:p>
                <a:r>
                  <a:rPr lang="en-US"/>
                  <a:t>7</a:t>
                </a:r>
              </a:p>
            </p:txBody>
          </p:sp>
          <p:sp>
            <p:nvSpPr>
              <p:cNvPr id="29" name="TextBox 28">
                <a:extLst>
                  <a:ext uri="{FF2B5EF4-FFF2-40B4-BE49-F238E27FC236}">
                    <a16:creationId xmlns:a16="http://schemas.microsoft.com/office/drawing/2014/main" id="{DAB4AFDC-8E5C-4569-8DEE-F81F98A56DCF}"/>
                  </a:ext>
                </a:extLst>
              </p:cNvPr>
              <p:cNvSpPr txBox="1"/>
              <p:nvPr/>
            </p:nvSpPr>
            <p:spPr>
              <a:xfrm>
                <a:off x="7527011" y="6349296"/>
                <a:ext cx="334370" cy="369332"/>
              </a:xfrm>
              <a:prstGeom prst="rect">
                <a:avLst/>
              </a:prstGeom>
              <a:noFill/>
            </p:spPr>
            <p:txBody>
              <a:bodyPr wrap="square" rtlCol="0">
                <a:spAutoFit/>
              </a:bodyPr>
              <a:lstStyle/>
              <a:p>
                <a:r>
                  <a:rPr lang="en-US"/>
                  <a:t>8</a:t>
                </a:r>
              </a:p>
            </p:txBody>
          </p:sp>
          <p:sp>
            <p:nvSpPr>
              <p:cNvPr id="30" name="TextBox 29">
                <a:extLst>
                  <a:ext uri="{FF2B5EF4-FFF2-40B4-BE49-F238E27FC236}">
                    <a16:creationId xmlns:a16="http://schemas.microsoft.com/office/drawing/2014/main" id="{8A64F0A3-44A2-41FF-9E3E-514CE87DCE7B}"/>
                  </a:ext>
                </a:extLst>
              </p:cNvPr>
              <p:cNvSpPr txBox="1"/>
              <p:nvPr/>
            </p:nvSpPr>
            <p:spPr>
              <a:xfrm>
                <a:off x="8127512" y="6355481"/>
                <a:ext cx="334370" cy="369332"/>
              </a:xfrm>
              <a:prstGeom prst="rect">
                <a:avLst/>
              </a:prstGeom>
              <a:noFill/>
            </p:spPr>
            <p:txBody>
              <a:bodyPr wrap="square" rtlCol="0">
                <a:spAutoFit/>
              </a:bodyPr>
              <a:lstStyle/>
              <a:p>
                <a:r>
                  <a:rPr lang="en-US"/>
                  <a:t>9</a:t>
                </a:r>
              </a:p>
            </p:txBody>
          </p:sp>
          <p:sp>
            <p:nvSpPr>
              <p:cNvPr id="31" name="TextBox 30">
                <a:extLst>
                  <a:ext uri="{FF2B5EF4-FFF2-40B4-BE49-F238E27FC236}">
                    <a16:creationId xmlns:a16="http://schemas.microsoft.com/office/drawing/2014/main" id="{41147BB5-D4D8-4D6D-91F7-5F413D836DD4}"/>
                  </a:ext>
                </a:extLst>
              </p:cNvPr>
              <p:cNvSpPr txBox="1"/>
              <p:nvPr/>
            </p:nvSpPr>
            <p:spPr>
              <a:xfrm>
                <a:off x="8690581" y="6349296"/>
                <a:ext cx="448465" cy="369332"/>
              </a:xfrm>
              <a:prstGeom prst="rect">
                <a:avLst/>
              </a:prstGeom>
              <a:noFill/>
            </p:spPr>
            <p:txBody>
              <a:bodyPr wrap="square" rtlCol="0">
                <a:spAutoFit/>
              </a:bodyPr>
              <a:lstStyle/>
              <a:p>
                <a:r>
                  <a:rPr lang="en-US"/>
                  <a:t>10</a:t>
                </a:r>
              </a:p>
            </p:txBody>
          </p:sp>
          <p:cxnSp>
            <p:nvCxnSpPr>
              <p:cNvPr id="33" name="Straight Connector 32">
                <a:extLst>
                  <a:ext uri="{FF2B5EF4-FFF2-40B4-BE49-F238E27FC236}">
                    <a16:creationId xmlns:a16="http://schemas.microsoft.com/office/drawing/2014/main" id="{04345774-F614-4AA1-91A9-F383BDE02071}"/>
                  </a:ext>
                </a:extLst>
              </p:cNvPr>
              <p:cNvCxnSpPr/>
              <p:nvPr/>
            </p:nvCxnSpPr>
            <p:spPr>
              <a:xfrm>
                <a:off x="3063359" y="3741791"/>
                <a:ext cx="0" cy="2614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2FD48577-80A1-46C4-8230-FA62D39CF478}"/>
                </a:ext>
              </a:extLst>
            </p:cNvPr>
            <p:cNvCxnSpPr>
              <a:cxnSpLocks/>
            </p:cNvCxnSpPr>
            <p:nvPr/>
          </p:nvCxnSpPr>
          <p:spPr>
            <a:xfrm flipH="1">
              <a:off x="3054971" y="6349296"/>
              <a:ext cx="62400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ABD4E459-3FAF-4259-8616-DF1BFC817BE2}"/>
              </a:ext>
            </a:extLst>
          </p:cNvPr>
          <p:cNvGrpSpPr/>
          <p:nvPr/>
        </p:nvGrpSpPr>
        <p:grpSpPr>
          <a:xfrm>
            <a:off x="3771900" y="3750180"/>
            <a:ext cx="4800600" cy="2605466"/>
            <a:chOff x="3771900" y="3750180"/>
            <a:chExt cx="4800600" cy="2605466"/>
          </a:xfrm>
        </p:grpSpPr>
        <p:cxnSp>
          <p:nvCxnSpPr>
            <p:cNvPr id="52" name="Straight Connector 51">
              <a:extLst>
                <a:ext uri="{FF2B5EF4-FFF2-40B4-BE49-F238E27FC236}">
                  <a16:creationId xmlns:a16="http://schemas.microsoft.com/office/drawing/2014/main" id="{2AA5B73A-9CF4-4C1A-BD7C-F45A640C9B3F}"/>
                </a:ext>
              </a:extLst>
            </p:cNvPr>
            <p:cNvCxnSpPr/>
            <p:nvPr/>
          </p:nvCxnSpPr>
          <p:spPr>
            <a:xfrm flipV="1">
              <a:off x="3771900" y="3750180"/>
              <a:ext cx="0" cy="2599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FB0994C-4F3D-4BD0-B2E5-116B65D0A929}"/>
                </a:ext>
              </a:extLst>
            </p:cNvPr>
            <p:cNvCxnSpPr/>
            <p:nvPr/>
          </p:nvCxnSpPr>
          <p:spPr>
            <a:xfrm flipV="1">
              <a:off x="4368800" y="3750180"/>
              <a:ext cx="0" cy="2599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55A1C2-9F01-43E9-8899-8736FEFDAE23}"/>
                </a:ext>
              </a:extLst>
            </p:cNvPr>
            <p:cNvCxnSpPr/>
            <p:nvPr/>
          </p:nvCxnSpPr>
          <p:spPr>
            <a:xfrm flipV="1">
              <a:off x="4972050" y="3756530"/>
              <a:ext cx="0" cy="2599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A58507D-9110-44CE-8997-358C769118A9}"/>
                </a:ext>
              </a:extLst>
            </p:cNvPr>
            <p:cNvCxnSpPr/>
            <p:nvPr/>
          </p:nvCxnSpPr>
          <p:spPr>
            <a:xfrm flipV="1">
              <a:off x="5568950" y="3756530"/>
              <a:ext cx="0" cy="2599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8530F88-895C-4A42-8000-D6D21AE08594}"/>
                </a:ext>
              </a:extLst>
            </p:cNvPr>
            <p:cNvCxnSpPr/>
            <p:nvPr/>
          </p:nvCxnSpPr>
          <p:spPr>
            <a:xfrm flipV="1">
              <a:off x="6165850" y="3756530"/>
              <a:ext cx="0" cy="2599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3A6C8F2-D8DC-438A-B4A8-69FD0779DADC}"/>
                </a:ext>
              </a:extLst>
            </p:cNvPr>
            <p:cNvCxnSpPr/>
            <p:nvPr/>
          </p:nvCxnSpPr>
          <p:spPr>
            <a:xfrm flipV="1">
              <a:off x="6775450" y="3750180"/>
              <a:ext cx="0" cy="2599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A32F53A-F164-44A2-8B59-AD1181752E19}"/>
                </a:ext>
              </a:extLst>
            </p:cNvPr>
            <p:cNvCxnSpPr/>
            <p:nvPr/>
          </p:nvCxnSpPr>
          <p:spPr>
            <a:xfrm flipV="1">
              <a:off x="7378700" y="3756530"/>
              <a:ext cx="0" cy="2599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B8A27D6-3E19-4F91-A31C-AF7B62137AE9}"/>
                </a:ext>
              </a:extLst>
            </p:cNvPr>
            <p:cNvCxnSpPr/>
            <p:nvPr/>
          </p:nvCxnSpPr>
          <p:spPr>
            <a:xfrm flipV="1">
              <a:off x="7975600" y="3756530"/>
              <a:ext cx="0" cy="2599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1A67AD-6236-4166-A5F2-259A845F210A}"/>
                </a:ext>
              </a:extLst>
            </p:cNvPr>
            <p:cNvCxnSpPr/>
            <p:nvPr/>
          </p:nvCxnSpPr>
          <p:spPr>
            <a:xfrm flipV="1">
              <a:off x="8572500" y="3756530"/>
              <a:ext cx="0" cy="2599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393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193498"/>
            <a:ext cx="11585363" cy="1991445"/>
          </a:xfrm>
        </p:spPr>
        <p:txBody>
          <a:bodyPr/>
          <a:lstStyle/>
          <a:p>
            <a:pPr marL="0" indent="0">
              <a:buNone/>
            </a:pPr>
            <a:r>
              <a:rPr lang="en-US" altLang="ko-KR"/>
              <a:t>Estimate torque on 7 joints using 15 initial + 6 privileged velocity features</a:t>
            </a:r>
            <a:endParaRPr lang="ko-KR" altLang="en-US">
              <a:solidFill>
                <a:schemeClr val="tx1">
                  <a:lumMod val="50000"/>
                  <a:lumOff val="50000"/>
                </a:schemeClr>
              </a:solidFill>
            </a:endParaRPr>
          </a:p>
        </p:txBody>
      </p:sp>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Robot motion </a:t>
            </a:r>
            <a:endParaRPr lang="ko-KR" altLang="en-US"/>
          </a:p>
        </p:txBody>
      </p:sp>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3899D831-32FB-43B2-9F48-21BB1DC51476}"/>
                  </a:ext>
                </a:extLst>
              </p:cNvPr>
              <p:cNvSpPr/>
              <p:nvPr/>
            </p:nvSpPr>
            <p:spPr>
              <a:xfrm>
                <a:off x="2824146" y="1846768"/>
                <a:ext cx="6570152" cy="10156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6000" i="1" smtClean="0">
                          <a:latin typeface="Cambria Math" panose="02040503050406030204" pitchFamily="18" charset="0"/>
                          <a:cs typeface="Times New Roman" panose="02020603050405020304" pitchFamily="18" charset="0"/>
                        </a:rPr>
                        <m:t>𝑓</m:t>
                      </m:r>
                      <m:d>
                        <m:dPr>
                          <m:ctrlPr>
                            <a:rPr lang="en-US" altLang="ko-KR" sz="6000" i="1" smtClean="0">
                              <a:latin typeface="Cambria Math" panose="02040503050406030204" pitchFamily="18" charset="0"/>
                              <a:cs typeface="Times New Roman" panose="02020603050405020304" pitchFamily="18" charset="0"/>
                            </a:rPr>
                          </m:ctrlPr>
                        </m:dPr>
                        <m:e>
                          <m:r>
                            <a:rPr lang="en-US" altLang="ko-KR" sz="6000" b="0" i="1" smtClean="0">
                              <a:latin typeface="Cambria Math" panose="02040503050406030204" pitchFamily="18" charset="0"/>
                              <a:cs typeface="Times New Roman" panose="02020603050405020304" pitchFamily="18" charset="0"/>
                            </a:rPr>
                            <m:t>         </m:t>
                          </m:r>
                        </m:e>
                      </m:d>
                      <m:r>
                        <a:rPr lang="en-GB" altLang="ko-KR" sz="6000" b="1" i="1" smtClean="0">
                          <a:latin typeface="Cambria Math" panose="02040503050406030204" pitchFamily="18" charset="0"/>
                          <a:cs typeface="Times New Roman" panose="02020603050405020304" pitchFamily="18" charset="0"/>
                        </a:rPr>
                        <m:t>=</m:t>
                      </m:r>
                      <m:r>
                        <a:rPr lang="en-US" altLang="ko-KR" sz="6000" b="1" i="1" smtClean="0">
                          <a:latin typeface="Cambria Math" panose="02040503050406030204" pitchFamily="18" charset="0"/>
                          <a:cs typeface="Times New Roman" panose="02020603050405020304" pitchFamily="18" charset="0"/>
                        </a:rPr>
                        <m:t>𝝉</m:t>
                      </m:r>
                      <m:r>
                        <a:rPr lang="en-US" altLang="ko-KR" sz="6000" b="0" i="1" smtClean="0">
                          <a:latin typeface="Cambria Math" panose="02040503050406030204" pitchFamily="18" charset="0"/>
                          <a:cs typeface="Times New Roman" panose="02020603050405020304" pitchFamily="18" charset="0"/>
                        </a:rPr>
                        <m:t> </m:t>
                      </m:r>
                      <m:r>
                        <m:rPr>
                          <m:sty m:val="p"/>
                        </m:rPr>
                        <a:rPr lang="en-US" altLang="ko-KR" sz="6000" b="0" i="0" smtClean="0">
                          <a:latin typeface="Cambria Math" panose="02040503050406030204" pitchFamily="18" charset="0"/>
                          <a:cs typeface="Times New Roman" panose="02020603050405020304" pitchFamily="18" charset="0"/>
                        </a:rPr>
                        <m:t>Nm</m:t>
                      </m:r>
                    </m:oMath>
                  </m:oMathPara>
                </a14:m>
                <a:endParaRPr lang="ko-KR" altLang="en-US" sz="6000"/>
              </a:p>
            </p:txBody>
          </p:sp>
        </mc:Choice>
        <mc:Fallback xmlns="">
          <p:sp>
            <p:nvSpPr>
              <p:cNvPr id="5" name="직사각형 4">
                <a:extLst>
                  <a:ext uri="{FF2B5EF4-FFF2-40B4-BE49-F238E27FC236}">
                    <a16:creationId xmlns:a16="http://schemas.microsoft.com/office/drawing/2014/main" id="{3899D831-32FB-43B2-9F48-21BB1DC51476}"/>
                  </a:ext>
                </a:extLst>
              </p:cNvPr>
              <p:cNvSpPr>
                <a:spLocks noRot="1" noChangeAspect="1" noMove="1" noResize="1" noEditPoints="1" noAdjustHandles="1" noChangeArrowheads="1" noChangeShapeType="1" noTextEdit="1"/>
              </p:cNvSpPr>
              <p:nvPr/>
            </p:nvSpPr>
            <p:spPr>
              <a:xfrm>
                <a:off x="2824146" y="1846768"/>
                <a:ext cx="6570152" cy="1015663"/>
              </a:xfrm>
              <a:prstGeom prst="rect">
                <a:avLst/>
              </a:prstGeom>
              <a:blipFill>
                <a:blip r:embed="rId3"/>
                <a:stretch>
                  <a:fillRect/>
                </a:stretch>
              </a:blipFill>
            </p:spPr>
            <p:txBody>
              <a:bodyPr/>
              <a:lstStyle/>
              <a:p>
                <a:r>
                  <a:rPr lang="en-US">
                    <a:noFill/>
                  </a:rPr>
                  <a:t> </a:t>
                </a:r>
              </a:p>
            </p:txBody>
          </p:sp>
        </mc:Fallback>
      </mc:AlternateContent>
      <p:pic>
        <p:nvPicPr>
          <p:cNvPr id="1028" name="Picture 4">
            <a:extLst>
              <a:ext uri="{FF2B5EF4-FFF2-40B4-BE49-F238E27FC236}">
                <a16:creationId xmlns:a16="http://schemas.microsoft.com/office/drawing/2014/main" id="{C2CB0C6E-BE87-4924-8A5E-280F8FF1F9C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631" b="91845" l="4668" r="99509">
                        <a14:foregroundMark x1="26290" y1="87184" x2="10074" y2="87767"/>
                        <a14:foregroundMark x1="10074" y1="87767" x2="16953" y2="76699"/>
                        <a14:foregroundMark x1="16953" y1="76699" x2="21130" y2="79417"/>
                        <a14:foregroundMark x1="27764" y1="82718" x2="16216" y2="91456"/>
                        <a14:foregroundMark x1="16216" y1="91456" x2="8600" y2="80583"/>
                        <a14:foregroundMark x1="8600" y1="80583" x2="20639" y2="75534"/>
                        <a14:foregroundMark x1="11548" y1="75340" x2="27518" y2="68738"/>
                        <a14:foregroundMark x1="27518" y1="68738" x2="42998" y2="67379"/>
                        <a14:foregroundMark x1="42998" y1="67379" x2="52088" y2="60000"/>
                        <a14:foregroundMark x1="56511" y1="7961" x2="88452" y2="9320"/>
                        <a14:foregroundMark x1="86732" y1="27184" x2="92859" y2="38357"/>
                        <a14:foregroundMark x1="30221" y1="88544" x2="15971" y2="89709"/>
                        <a14:foregroundMark x1="20885" y1="91650" x2="28501" y2="90680"/>
                        <a14:foregroundMark x1="18673" y1="90680" x2="7371" y2="83107"/>
                        <a14:foregroundMark x1="7203" y1="84951" x2="15479" y2="91845"/>
                        <a14:foregroundMark x1="4914" y1="85049" x2="15479" y2="90874"/>
                        <a14:foregroundMark x1="16216" y1="91845" x2="9337" y2="90874"/>
                        <a14:foregroundMark x1="8108" y1="91845" x2="5897" y2="85049"/>
                        <a14:foregroundMark x1="4668" y1="85825" x2="9091" y2="90874"/>
                        <a14:foregroundMark x1="57002" y1="5631" x2="65356" y2="6214"/>
                        <a14:foregroundMark x1="95577" y1="30485" x2="98526" y2="33010"/>
                        <a14:backgroundMark x1="9304" y1="94173" x2="12531" y2="97087"/>
                        <a14:backgroundMark x1="6843" y1="91950" x2="9012" y2="93908"/>
                        <a14:backgroundMark x1="491" y1="86214" x2="1657" y2="87267"/>
                        <a14:backgroundMark x1="12531" y1="97087" x2="32924" y2="95728"/>
                        <a14:backgroundMark x1="80098" y1="85049" x2="72973" y2="98641"/>
                        <a14:backgroundMark x1="72973" y1="98641" x2="72973" y2="98835"/>
                        <a14:backgroundMark x1="19410" y1="61748" x2="34889" y2="46214"/>
                        <a14:backgroundMark x1="34889" y1="46214" x2="33661" y2="13398"/>
                        <a14:backgroundMark x1="3241" y1="89063" x2="5405" y2="95146"/>
                        <a14:backgroundMark x1="983" y1="82718" x2="2472" y2="86904"/>
                        <a14:backgroundMark x1="5405" y1="95146" x2="5651" y2="95146"/>
                        <a14:backgroundMark x1="86732" y1="46796" x2="95086" y2="70485"/>
                        <a14:backgroundMark x1="95086" y1="70485" x2="87224" y2="94175"/>
                        <a14:backgroundMark x1="87224" y1="94175" x2="87224" y2="94175"/>
                        <a14:backgroundMark x1="94349" y1="68155" x2="99263" y2="43883"/>
                        <a14:backgroundMark x1="99263" y1="43883" x2="94840" y2="42913"/>
                        <a14:backgroundMark x1="93612" y1="42330" x2="99509" y2="53204"/>
                        <a14:backgroundMark x1="94595" y1="42136" x2="92629" y2="42330"/>
                        <a14:backgroundMark x1="96806" y1="41748" x2="88698" y2="42136"/>
                      </a14:backgroundRemoval>
                    </a14:imgEffect>
                  </a14:imgLayer>
                </a14:imgProps>
              </a:ext>
              <a:ext uri="{28A0092B-C50C-407E-A947-70E740481C1C}">
                <a14:useLocalDpi xmlns:a14="http://schemas.microsoft.com/office/drawing/2010/main" val="0"/>
              </a:ext>
            </a:extLst>
          </a:blip>
          <a:srcRect/>
          <a:stretch>
            <a:fillRect/>
          </a:stretch>
        </p:blipFill>
        <p:spPr bwMode="auto">
          <a:xfrm rot="642202">
            <a:off x="3975373" y="1570643"/>
            <a:ext cx="1586679" cy="200771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1C7E092F-B05A-41B6-AE5A-C0F196CE0DBA}"/>
              </a:ext>
            </a:extLst>
          </p:cNvPr>
          <p:cNvGrpSpPr/>
          <p:nvPr/>
        </p:nvGrpSpPr>
        <p:grpSpPr>
          <a:xfrm>
            <a:off x="12594320" y="938200"/>
            <a:ext cx="1586679" cy="1959720"/>
            <a:chOff x="7276050" y="1523673"/>
            <a:chExt cx="1586679" cy="1959720"/>
          </a:xfrm>
        </p:grpSpPr>
        <p:pic>
          <p:nvPicPr>
            <p:cNvPr id="35" name="Picture 4">
              <a:extLst>
                <a:ext uri="{FF2B5EF4-FFF2-40B4-BE49-F238E27FC236}">
                  <a16:creationId xmlns:a16="http://schemas.microsoft.com/office/drawing/2014/main" id="{D92AAE6D-0001-402A-8DCD-76AF9F7B47E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631" b="91845" l="4668" r="99509">
                          <a14:foregroundMark x1="26290" y1="87184" x2="10074" y2="87767"/>
                          <a14:foregroundMark x1="10074" y1="87767" x2="16953" y2="76699"/>
                          <a14:foregroundMark x1="16953" y1="76699" x2="21130" y2="79417"/>
                          <a14:foregroundMark x1="27764" y1="82718" x2="16216" y2="91456"/>
                          <a14:foregroundMark x1="16216" y1="91456" x2="8600" y2="80583"/>
                          <a14:foregroundMark x1="8600" y1="80583" x2="20639" y2="75534"/>
                          <a14:foregroundMark x1="11548" y1="75340" x2="27518" y2="68738"/>
                          <a14:foregroundMark x1="27518" y1="68738" x2="42998" y2="67379"/>
                          <a14:foregroundMark x1="42998" y1="67379" x2="52088" y2="60000"/>
                          <a14:foregroundMark x1="56511" y1="7961" x2="88452" y2="9320"/>
                          <a14:foregroundMark x1="86732" y1="27184" x2="92859" y2="38357"/>
                          <a14:foregroundMark x1="30221" y1="88544" x2="15971" y2="89709"/>
                          <a14:foregroundMark x1="20885" y1="91650" x2="28501" y2="90680"/>
                          <a14:foregroundMark x1="18673" y1="90680" x2="7371" y2="83107"/>
                          <a14:foregroundMark x1="7203" y1="84951" x2="15479" y2="91845"/>
                          <a14:foregroundMark x1="4914" y1="85049" x2="15479" y2="90874"/>
                          <a14:foregroundMark x1="16216" y1="91845" x2="9337" y2="90874"/>
                          <a14:foregroundMark x1="8108" y1="91845" x2="5897" y2="85049"/>
                          <a14:foregroundMark x1="4668" y1="85825" x2="9091" y2="90874"/>
                          <a14:foregroundMark x1="57002" y1="5631" x2="65356" y2="6214"/>
                          <a14:foregroundMark x1="95577" y1="30485" x2="98526" y2="33010"/>
                          <a14:backgroundMark x1="9304" y1="94173" x2="12531" y2="97087"/>
                          <a14:backgroundMark x1="6843" y1="91950" x2="9012" y2="93908"/>
                          <a14:backgroundMark x1="491" y1="86214" x2="1657" y2="87267"/>
                          <a14:backgroundMark x1="12531" y1="97087" x2="32924" y2="95728"/>
                          <a14:backgroundMark x1="80098" y1="85049" x2="72973" y2="98641"/>
                          <a14:backgroundMark x1="72973" y1="98641" x2="72973" y2="98835"/>
                          <a14:backgroundMark x1="19410" y1="61748" x2="34889" y2="46214"/>
                          <a14:backgroundMark x1="34889" y1="46214" x2="33661" y2="13398"/>
                          <a14:backgroundMark x1="3241" y1="89063" x2="5405" y2="95146"/>
                          <a14:backgroundMark x1="983" y1="82718" x2="2472" y2="86904"/>
                          <a14:backgroundMark x1="5405" y1="95146" x2="5651" y2="95146"/>
                          <a14:backgroundMark x1="86732" y1="46796" x2="95086" y2="70485"/>
                          <a14:backgroundMark x1="95086" y1="70485" x2="87224" y2="94175"/>
                          <a14:backgroundMark x1="87224" y1="94175" x2="87224" y2="94175"/>
                          <a14:backgroundMark x1="94349" y1="68155" x2="99263" y2="43883"/>
                          <a14:backgroundMark x1="99263" y1="43883" x2="94840" y2="42913"/>
                          <a14:backgroundMark x1="93612" y1="42330" x2="99509" y2="53204"/>
                          <a14:backgroundMark x1="94595" y1="42136" x2="92629" y2="42330"/>
                          <a14:backgroundMark x1="96806" y1="41748" x2="88698" y2="42136"/>
                        </a14:backgroundRemoval>
                      </a14:imgEffect>
                    </a14:imgLayer>
                  </a14:imgProps>
                </a:ext>
                <a:ext uri="{28A0092B-C50C-407E-A947-70E740481C1C}">
                  <a14:useLocalDpi xmlns:a14="http://schemas.microsoft.com/office/drawing/2010/main" val="0"/>
                </a:ext>
              </a:extLst>
            </a:blip>
            <a:srcRect b="39699"/>
            <a:stretch/>
          </p:blipFill>
          <p:spPr bwMode="auto">
            <a:xfrm rot="642202">
              <a:off x="7276050" y="1523673"/>
              <a:ext cx="1586679" cy="12106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1D63D2C7-E582-464B-BC4B-3FFAAACE131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631" b="91845" l="4668" r="99509">
                          <a14:foregroundMark x1="26290" y1="87184" x2="10074" y2="87767"/>
                          <a14:foregroundMark x1="10074" y1="87767" x2="16953" y2="76699"/>
                          <a14:foregroundMark x1="16953" y1="76699" x2="21130" y2="79417"/>
                          <a14:foregroundMark x1="27764" y1="82718" x2="16216" y2="91456"/>
                          <a14:foregroundMark x1="16216" y1="91456" x2="8600" y2="80583"/>
                          <a14:foregroundMark x1="8600" y1="80583" x2="20639" y2="75534"/>
                          <a14:foregroundMark x1="11548" y1="75340" x2="27518" y2="68738"/>
                          <a14:foregroundMark x1="27518" y1="68738" x2="42998" y2="67379"/>
                          <a14:foregroundMark x1="42998" y1="67379" x2="52088" y2="60000"/>
                          <a14:foregroundMark x1="56511" y1="7961" x2="88452" y2="9320"/>
                          <a14:foregroundMark x1="86732" y1="27184" x2="92859" y2="38357"/>
                          <a14:foregroundMark x1="30221" y1="88544" x2="15971" y2="89709"/>
                          <a14:foregroundMark x1="20885" y1="91650" x2="28501" y2="90680"/>
                          <a14:foregroundMark x1="18673" y1="90680" x2="7371" y2="83107"/>
                          <a14:foregroundMark x1="7203" y1="84951" x2="15479" y2="91845"/>
                          <a14:foregroundMark x1="4914" y1="85049" x2="15479" y2="90874"/>
                          <a14:foregroundMark x1="16216" y1="91845" x2="9337" y2="90874"/>
                          <a14:foregroundMark x1="8108" y1="91845" x2="5897" y2="85049"/>
                          <a14:foregroundMark x1="4668" y1="85825" x2="9091" y2="90874"/>
                          <a14:foregroundMark x1="57002" y1="5631" x2="65356" y2="6214"/>
                          <a14:foregroundMark x1="95577" y1="30485" x2="98526" y2="33010"/>
                          <a14:backgroundMark x1="9304" y1="94173" x2="12531" y2="97087"/>
                          <a14:backgroundMark x1="6843" y1="91950" x2="9012" y2="93908"/>
                          <a14:backgroundMark x1="491" y1="86214" x2="1657" y2="87267"/>
                          <a14:backgroundMark x1="12531" y1="97087" x2="32924" y2="95728"/>
                          <a14:backgroundMark x1="80098" y1="85049" x2="72973" y2="98641"/>
                          <a14:backgroundMark x1="72973" y1="98641" x2="72973" y2="98835"/>
                          <a14:backgroundMark x1="19410" y1="61748" x2="34889" y2="46214"/>
                          <a14:backgroundMark x1="34889" y1="46214" x2="33661" y2="13398"/>
                          <a14:backgroundMark x1="3241" y1="89063" x2="5405" y2="95146"/>
                          <a14:backgroundMark x1="983" y1="82718" x2="2472" y2="86904"/>
                          <a14:backgroundMark x1="5405" y1="95146" x2="5651" y2="95146"/>
                          <a14:backgroundMark x1="86732" y1="46796" x2="95086" y2="70485"/>
                          <a14:backgroundMark x1="95086" y1="70485" x2="87224" y2="94175"/>
                          <a14:backgroundMark x1="87224" y1="94175" x2="87224" y2="94175"/>
                          <a14:backgroundMark x1="94349" y1="68155" x2="99263" y2="43883"/>
                          <a14:backgroundMark x1="99263" y1="43883" x2="94840" y2="42913"/>
                          <a14:backgroundMark x1="93612" y1="42330" x2="99509" y2="53204"/>
                          <a14:backgroundMark x1="94595" y1="42136" x2="92629" y2="42330"/>
                          <a14:backgroundMark x1="96806" y1="41748" x2="88698" y2="42136"/>
                        </a14:backgroundRemoval>
                      </a14:imgEffect>
                    </a14:imgLayer>
                  </a14:imgProps>
                </a:ext>
                <a:ext uri="{28A0092B-C50C-407E-A947-70E740481C1C}">
                  <a14:useLocalDpi xmlns:a14="http://schemas.microsoft.com/office/drawing/2010/main" val="0"/>
                </a:ext>
              </a:extLst>
            </a:blip>
            <a:srcRect t="60000"/>
            <a:stretch/>
          </p:blipFill>
          <p:spPr bwMode="auto">
            <a:xfrm rot="3396220">
              <a:off x="7034778" y="2288513"/>
              <a:ext cx="1586679" cy="8030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CACADA16-657D-4BA9-BE61-A477DCA6597B}"/>
              </a:ext>
            </a:extLst>
          </p:cNvPr>
          <p:cNvGrpSpPr/>
          <p:nvPr/>
        </p:nvGrpSpPr>
        <p:grpSpPr>
          <a:xfrm>
            <a:off x="570930" y="3397626"/>
            <a:ext cx="8526772" cy="3341364"/>
            <a:chOff x="570930" y="3397626"/>
            <a:chExt cx="8526772" cy="3341364"/>
          </a:xfrm>
        </p:grpSpPr>
        <p:pic>
          <p:nvPicPr>
            <p:cNvPr id="8" name="그림 4">
              <a:extLst>
                <a:ext uri="{FF2B5EF4-FFF2-40B4-BE49-F238E27FC236}">
                  <a16:creationId xmlns:a16="http://schemas.microsoft.com/office/drawing/2014/main" id="{DD30F368-398B-454C-9F7E-BA414CD783BD}"/>
                </a:ext>
              </a:extLst>
            </p:cNvPr>
            <p:cNvPicPr>
              <a:picLocks noChangeAspect="1"/>
            </p:cNvPicPr>
            <p:nvPr/>
          </p:nvPicPr>
          <p:blipFill rotWithShape="1">
            <a:blip r:embed="rId6"/>
            <a:srcRect l="58689" t="11897" r="662" b="51602"/>
            <a:stretch/>
          </p:blipFill>
          <p:spPr>
            <a:xfrm>
              <a:off x="3125166" y="3725839"/>
              <a:ext cx="5972536" cy="2661313"/>
            </a:xfrm>
            <a:prstGeom prst="rect">
              <a:avLst/>
            </a:prstGeom>
          </p:spPr>
        </p:pic>
        <p:sp>
          <p:nvSpPr>
            <p:cNvPr id="9" name="TextBox 8">
              <a:extLst>
                <a:ext uri="{FF2B5EF4-FFF2-40B4-BE49-F238E27FC236}">
                  <a16:creationId xmlns:a16="http://schemas.microsoft.com/office/drawing/2014/main" id="{9478FDFA-CA92-41D6-8CD4-D45E8E256DED}"/>
                </a:ext>
              </a:extLst>
            </p:cNvPr>
            <p:cNvSpPr txBox="1"/>
            <p:nvPr/>
          </p:nvSpPr>
          <p:spPr>
            <a:xfrm>
              <a:off x="2623038" y="3977418"/>
              <a:ext cx="655093" cy="382137"/>
            </a:xfrm>
            <a:prstGeom prst="rect">
              <a:avLst/>
            </a:prstGeom>
            <a:noFill/>
          </p:spPr>
          <p:txBody>
            <a:bodyPr wrap="square" rtlCol="0">
              <a:spAutoFit/>
            </a:bodyPr>
            <a:lstStyle/>
            <a:p>
              <a:r>
                <a:rPr lang="en-US"/>
                <a:t>0%</a:t>
              </a:r>
            </a:p>
          </p:txBody>
        </p:sp>
        <p:sp>
          <p:nvSpPr>
            <p:cNvPr id="11" name="TextBox 10">
              <a:extLst>
                <a:ext uri="{FF2B5EF4-FFF2-40B4-BE49-F238E27FC236}">
                  <a16:creationId xmlns:a16="http://schemas.microsoft.com/office/drawing/2014/main" id="{7CE59AB5-067E-426B-A935-B2836971F148}"/>
                </a:ext>
              </a:extLst>
            </p:cNvPr>
            <p:cNvSpPr txBox="1"/>
            <p:nvPr/>
          </p:nvSpPr>
          <p:spPr>
            <a:xfrm>
              <a:off x="2422939" y="5342468"/>
              <a:ext cx="770637" cy="369332"/>
            </a:xfrm>
            <a:prstGeom prst="rect">
              <a:avLst/>
            </a:prstGeom>
            <a:noFill/>
          </p:spPr>
          <p:txBody>
            <a:bodyPr wrap="square" rtlCol="0">
              <a:spAutoFit/>
            </a:bodyPr>
            <a:lstStyle/>
            <a:p>
              <a:r>
                <a:rPr lang="en-US"/>
                <a:t>-20%</a:t>
              </a:r>
            </a:p>
          </p:txBody>
        </p:sp>
        <p:sp>
          <p:nvSpPr>
            <p:cNvPr id="12" name="TextBox 11">
              <a:extLst>
                <a:ext uri="{FF2B5EF4-FFF2-40B4-BE49-F238E27FC236}">
                  <a16:creationId xmlns:a16="http://schemas.microsoft.com/office/drawing/2014/main" id="{54024277-C433-4BAA-A202-8512B1308B64}"/>
                </a:ext>
              </a:extLst>
            </p:cNvPr>
            <p:cNvSpPr txBox="1"/>
            <p:nvPr/>
          </p:nvSpPr>
          <p:spPr>
            <a:xfrm>
              <a:off x="2422939" y="4674689"/>
              <a:ext cx="747070" cy="369332"/>
            </a:xfrm>
            <a:prstGeom prst="rect">
              <a:avLst/>
            </a:prstGeom>
            <a:noFill/>
          </p:spPr>
          <p:txBody>
            <a:bodyPr wrap="square" rtlCol="0">
              <a:spAutoFit/>
            </a:bodyPr>
            <a:lstStyle/>
            <a:p>
              <a:r>
                <a:rPr lang="en-US"/>
                <a:t>-10%</a:t>
              </a:r>
            </a:p>
          </p:txBody>
        </p:sp>
        <p:sp>
          <p:nvSpPr>
            <p:cNvPr id="13" name="TextBox 12">
              <a:extLst>
                <a:ext uri="{FF2B5EF4-FFF2-40B4-BE49-F238E27FC236}">
                  <a16:creationId xmlns:a16="http://schemas.microsoft.com/office/drawing/2014/main" id="{0A7A769F-D099-406B-A425-5F62B3B8A0E9}"/>
                </a:ext>
              </a:extLst>
            </p:cNvPr>
            <p:cNvSpPr txBox="1"/>
            <p:nvPr/>
          </p:nvSpPr>
          <p:spPr>
            <a:xfrm>
              <a:off x="2429303" y="6056175"/>
              <a:ext cx="770638" cy="369332"/>
            </a:xfrm>
            <a:prstGeom prst="rect">
              <a:avLst/>
            </a:prstGeom>
            <a:noFill/>
          </p:spPr>
          <p:txBody>
            <a:bodyPr wrap="square" rtlCol="0">
              <a:spAutoFit/>
            </a:bodyPr>
            <a:lstStyle/>
            <a:p>
              <a:r>
                <a:rPr lang="en-US"/>
                <a:t>-30%</a:t>
              </a:r>
            </a:p>
          </p:txBody>
        </p:sp>
        <p:sp>
          <p:nvSpPr>
            <p:cNvPr id="15" name="TextBox 14">
              <a:extLst>
                <a:ext uri="{FF2B5EF4-FFF2-40B4-BE49-F238E27FC236}">
                  <a16:creationId xmlns:a16="http://schemas.microsoft.com/office/drawing/2014/main" id="{2AF80B5C-1E69-4B23-B022-102641123342}"/>
                </a:ext>
              </a:extLst>
            </p:cNvPr>
            <p:cNvSpPr txBox="1"/>
            <p:nvPr/>
          </p:nvSpPr>
          <p:spPr>
            <a:xfrm>
              <a:off x="4211623" y="3397626"/>
              <a:ext cx="3778094" cy="369332"/>
            </a:xfrm>
            <a:prstGeom prst="rect">
              <a:avLst/>
            </a:prstGeom>
            <a:noFill/>
          </p:spPr>
          <p:txBody>
            <a:bodyPr wrap="square" rtlCol="0">
              <a:spAutoFit/>
            </a:bodyPr>
            <a:lstStyle/>
            <a:p>
              <a:pPr algn="ctr"/>
              <a:r>
                <a:rPr lang="en-US" err="1"/>
                <a:t>InvDyn</a:t>
              </a:r>
              <a:r>
                <a:rPr lang="en-US"/>
                <a:t> dataset – 7 joints</a:t>
              </a:r>
            </a:p>
          </p:txBody>
        </p:sp>
        <p:sp>
          <p:nvSpPr>
            <p:cNvPr id="22" name="TextBox 21">
              <a:extLst>
                <a:ext uri="{FF2B5EF4-FFF2-40B4-BE49-F238E27FC236}">
                  <a16:creationId xmlns:a16="http://schemas.microsoft.com/office/drawing/2014/main" id="{15CB47A3-28A8-4361-B96E-B9405354E988}"/>
                </a:ext>
              </a:extLst>
            </p:cNvPr>
            <p:cNvSpPr txBox="1"/>
            <p:nvPr/>
          </p:nvSpPr>
          <p:spPr>
            <a:xfrm>
              <a:off x="3531573" y="6356153"/>
              <a:ext cx="345945" cy="369332"/>
            </a:xfrm>
            <a:prstGeom prst="rect">
              <a:avLst/>
            </a:prstGeom>
            <a:noFill/>
          </p:spPr>
          <p:txBody>
            <a:bodyPr wrap="square" rtlCol="0">
              <a:spAutoFit/>
            </a:bodyPr>
            <a:lstStyle/>
            <a:p>
              <a:r>
                <a:rPr lang="en-US"/>
                <a:t>1</a:t>
              </a:r>
            </a:p>
          </p:txBody>
        </p:sp>
        <p:sp>
          <p:nvSpPr>
            <p:cNvPr id="23" name="TextBox 22">
              <a:extLst>
                <a:ext uri="{FF2B5EF4-FFF2-40B4-BE49-F238E27FC236}">
                  <a16:creationId xmlns:a16="http://schemas.microsoft.com/office/drawing/2014/main" id="{4F014FED-0FCF-485C-876B-8874EB0EC5F5}"/>
                </a:ext>
              </a:extLst>
            </p:cNvPr>
            <p:cNvSpPr txBox="1"/>
            <p:nvPr/>
          </p:nvSpPr>
          <p:spPr>
            <a:xfrm>
              <a:off x="4337055" y="6356153"/>
              <a:ext cx="334370" cy="369332"/>
            </a:xfrm>
            <a:prstGeom prst="rect">
              <a:avLst/>
            </a:prstGeom>
            <a:noFill/>
          </p:spPr>
          <p:txBody>
            <a:bodyPr wrap="square" rtlCol="0">
              <a:spAutoFit/>
            </a:bodyPr>
            <a:lstStyle/>
            <a:p>
              <a:r>
                <a:rPr lang="en-US"/>
                <a:t>2</a:t>
              </a:r>
            </a:p>
          </p:txBody>
        </p:sp>
        <p:sp>
          <p:nvSpPr>
            <p:cNvPr id="24" name="TextBox 23">
              <a:extLst>
                <a:ext uri="{FF2B5EF4-FFF2-40B4-BE49-F238E27FC236}">
                  <a16:creationId xmlns:a16="http://schemas.microsoft.com/office/drawing/2014/main" id="{1FDDC77E-3135-4F72-B4F3-143B4E275021}"/>
                </a:ext>
              </a:extLst>
            </p:cNvPr>
            <p:cNvSpPr txBox="1"/>
            <p:nvPr/>
          </p:nvSpPr>
          <p:spPr>
            <a:xfrm>
              <a:off x="5140697" y="6347367"/>
              <a:ext cx="334370" cy="369332"/>
            </a:xfrm>
            <a:prstGeom prst="rect">
              <a:avLst/>
            </a:prstGeom>
            <a:noFill/>
          </p:spPr>
          <p:txBody>
            <a:bodyPr wrap="square" rtlCol="0">
              <a:spAutoFit/>
            </a:bodyPr>
            <a:lstStyle/>
            <a:p>
              <a:r>
                <a:rPr lang="en-US"/>
                <a:t>3</a:t>
              </a:r>
            </a:p>
          </p:txBody>
        </p:sp>
        <p:sp>
          <p:nvSpPr>
            <p:cNvPr id="25" name="TextBox 24">
              <a:extLst>
                <a:ext uri="{FF2B5EF4-FFF2-40B4-BE49-F238E27FC236}">
                  <a16:creationId xmlns:a16="http://schemas.microsoft.com/office/drawing/2014/main" id="{F240571E-96E9-4B3F-8519-67C7F9E4A1D4}"/>
                </a:ext>
              </a:extLst>
            </p:cNvPr>
            <p:cNvSpPr txBox="1"/>
            <p:nvPr/>
          </p:nvSpPr>
          <p:spPr>
            <a:xfrm>
              <a:off x="5949542" y="6353552"/>
              <a:ext cx="334370" cy="369332"/>
            </a:xfrm>
            <a:prstGeom prst="rect">
              <a:avLst/>
            </a:prstGeom>
            <a:noFill/>
          </p:spPr>
          <p:txBody>
            <a:bodyPr wrap="square" rtlCol="0">
              <a:spAutoFit/>
            </a:bodyPr>
            <a:lstStyle/>
            <a:p>
              <a:r>
                <a:rPr lang="en-US"/>
                <a:t>4</a:t>
              </a:r>
            </a:p>
          </p:txBody>
        </p:sp>
        <p:sp>
          <p:nvSpPr>
            <p:cNvPr id="26" name="TextBox 25">
              <a:extLst>
                <a:ext uri="{FF2B5EF4-FFF2-40B4-BE49-F238E27FC236}">
                  <a16:creationId xmlns:a16="http://schemas.microsoft.com/office/drawing/2014/main" id="{FFCA6EFC-2572-4A80-8507-EB3CAB62A5D7}"/>
                </a:ext>
              </a:extLst>
            </p:cNvPr>
            <p:cNvSpPr txBox="1"/>
            <p:nvPr/>
          </p:nvSpPr>
          <p:spPr>
            <a:xfrm>
              <a:off x="6751990" y="6347366"/>
              <a:ext cx="334370" cy="369332"/>
            </a:xfrm>
            <a:prstGeom prst="rect">
              <a:avLst/>
            </a:prstGeom>
            <a:noFill/>
          </p:spPr>
          <p:txBody>
            <a:bodyPr wrap="square" rtlCol="0">
              <a:spAutoFit/>
            </a:bodyPr>
            <a:lstStyle/>
            <a:p>
              <a:r>
                <a:rPr lang="en-US"/>
                <a:t>5</a:t>
              </a:r>
            </a:p>
          </p:txBody>
        </p:sp>
        <p:sp>
          <p:nvSpPr>
            <p:cNvPr id="27" name="TextBox 26">
              <a:extLst>
                <a:ext uri="{FF2B5EF4-FFF2-40B4-BE49-F238E27FC236}">
                  <a16:creationId xmlns:a16="http://schemas.microsoft.com/office/drawing/2014/main" id="{9A48296A-D14D-486C-8AF0-63304AF6BA63}"/>
                </a:ext>
              </a:extLst>
            </p:cNvPr>
            <p:cNvSpPr txBox="1"/>
            <p:nvPr/>
          </p:nvSpPr>
          <p:spPr>
            <a:xfrm>
              <a:off x="7561493" y="6369658"/>
              <a:ext cx="334370" cy="369332"/>
            </a:xfrm>
            <a:prstGeom prst="rect">
              <a:avLst/>
            </a:prstGeom>
            <a:noFill/>
          </p:spPr>
          <p:txBody>
            <a:bodyPr wrap="square" rtlCol="0">
              <a:spAutoFit/>
            </a:bodyPr>
            <a:lstStyle/>
            <a:p>
              <a:r>
                <a:rPr lang="en-US"/>
                <a:t>6</a:t>
              </a:r>
            </a:p>
          </p:txBody>
        </p:sp>
        <p:sp>
          <p:nvSpPr>
            <p:cNvPr id="28" name="TextBox 27">
              <a:extLst>
                <a:ext uri="{FF2B5EF4-FFF2-40B4-BE49-F238E27FC236}">
                  <a16:creationId xmlns:a16="http://schemas.microsoft.com/office/drawing/2014/main" id="{197713EC-7CAE-4B25-A80B-3F4016D02E85}"/>
                </a:ext>
              </a:extLst>
            </p:cNvPr>
            <p:cNvSpPr txBox="1"/>
            <p:nvPr/>
          </p:nvSpPr>
          <p:spPr>
            <a:xfrm>
              <a:off x="8378548" y="6369658"/>
              <a:ext cx="334370" cy="369332"/>
            </a:xfrm>
            <a:prstGeom prst="rect">
              <a:avLst/>
            </a:prstGeom>
            <a:noFill/>
          </p:spPr>
          <p:txBody>
            <a:bodyPr wrap="square" rtlCol="0">
              <a:spAutoFit/>
            </a:bodyPr>
            <a:lstStyle/>
            <a:p>
              <a:r>
                <a:rPr lang="en-US"/>
                <a:t>7</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C6D7DEA-4AC1-468C-9E4C-19F050F7C2EA}"/>
                    </a:ext>
                  </a:extLst>
                </p:cNvPr>
                <p:cNvSpPr txBox="1"/>
                <p:nvPr/>
              </p:nvSpPr>
              <p:spPr>
                <a:xfrm>
                  <a:off x="570930" y="4622016"/>
                  <a:ext cx="1869743" cy="646331"/>
                </a:xfrm>
                <a:prstGeom prst="rect">
                  <a:avLst/>
                </a:prstGeom>
                <a:noFill/>
              </p:spPr>
              <p:txBody>
                <a:bodyPr wrap="square" rtlCol="0">
                  <a:spAutoFit/>
                </a:bodyPr>
                <a:lstStyle/>
                <a:p>
                  <a:r>
                    <a:rPr lang="en-US"/>
                    <a:t>Improvement over initial predictor </a:t>
                  </a:r>
                  <a14:m>
                    <m:oMath xmlns:m="http://schemas.openxmlformats.org/officeDocument/2006/math">
                      <m:sSup>
                        <m:sSupPr>
                          <m:ctrlPr>
                            <a:rPr lang="en-US" altLang="ko-KR" sz="1800" i="1" smtClean="0">
                              <a:latin typeface="Cambria Math" panose="02040503050406030204" pitchFamily="18" charset="0"/>
                            </a:rPr>
                          </m:ctrlPr>
                        </m:sSupPr>
                        <m:e>
                          <m:r>
                            <a:rPr lang="en-US" altLang="ko-KR" sz="1800" i="1">
                              <a:latin typeface="Cambria Math" panose="02040503050406030204" pitchFamily="18" charset="0"/>
                            </a:rPr>
                            <m:t>𝐟</m:t>
                          </m:r>
                        </m:e>
                        <m:sup>
                          <m:r>
                            <a:rPr lang="en-US" altLang="ko-KR" sz="1800" i="1">
                              <a:latin typeface="Cambria Math" panose="02040503050406030204" pitchFamily="18" charset="0"/>
                            </a:rPr>
                            <m:t>𝐼</m:t>
                          </m:r>
                        </m:sup>
                      </m:sSup>
                    </m:oMath>
                  </a14:m>
                  <a:endParaRPr lang="en-US"/>
                </a:p>
              </p:txBody>
            </p:sp>
          </mc:Choice>
          <mc:Fallback xmlns="">
            <p:sp>
              <p:nvSpPr>
                <p:cNvPr id="38" name="TextBox 37">
                  <a:extLst>
                    <a:ext uri="{FF2B5EF4-FFF2-40B4-BE49-F238E27FC236}">
                      <a16:creationId xmlns:a16="http://schemas.microsoft.com/office/drawing/2014/main" id="{AC6D7DEA-4AC1-468C-9E4C-19F050F7C2EA}"/>
                    </a:ext>
                  </a:extLst>
                </p:cNvPr>
                <p:cNvSpPr txBox="1">
                  <a:spLocks noRot="1" noChangeAspect="1" noMove="1" noResize="1" noEditPoints="1" noAdjustHandles="1" noChangeArrowheads="1" noChangeShapeType="1" noTextEdit="1"/>
                </p:cNvSpPr>
                <p:nvPr/>
              </p:nvSpPr>
              <p:spPr>
                <a:xfrm>
                  <a:off x="570930" y="4622016"/>
                  <a:ext cx="1869743" cy="646331"/>
                </a:xfrm>
                <a:prstGeom prst="rect">
                  <a:avLst/>
                </a:prstGeom>
                <a:blipFill>
                  <a:blip r:embed="rId7"/>
                  <a:stretch>
                    <a:fillRect l="-2941" t="-4717" b="-56604"/>
                  </a:stretch>
                </a:blipFill>
              </p:spPr>
              <p:txBody>
                <a:bodyPr/>
                <a:lstStyle/>
                <a:p>
                  <a:r>
                    <a:rPr lang="en-US">
                      <a:noFill/>
                    </a:rPr>
                    <a:t> </a:t>
                  </a:r>
                </a:p>
              </p:txBody>
            </p:sp>
          </mc:Fallback>
        </mc:AlternateContent>
      </p:grpSp>
      <p:grpSp>
        <p:nvGrpSpPr>
          <p:cNvPr id="42" name="Group 41">
            <a:extLst>
              <a:ext uri="{FF2B5EF4-FFF2-40B4-BE49-F238E27FC236}">
                <a16:creationId xmlns:a16="http://schemas.microsoft.com/office/drawing/2014/main" id="{A8E946BC-02B1-412E-A53F-EBB23E03F4D7}"/>
              </a:ext>
            </a:extLst>
          </p:cNvPr>
          <p:cNvGrpSpPr/>
          <p:nvPr/>
        </p:nvGrpSpPr>
        <p:grpSpPr>
          <a:xfrm>
            <a:off x="9569354" y="3743355"/>
            <a:ext cx="2543033" cy="2626584"/>
            <a:chOff x="9569354" y="3811091"/>
            <a:chExt cx="2543033" cy="2626584"/>
          </a:xfrm>
        </p:grpSpPr>
        <p:sp>
          <p:nvSpPr>
            <p:cNvPr id="43" name="Rectangle 42">
              <a:extLst>
                <a:ext uri="{FF2B5EF4-FFF2-40B4-BE49-F238E27FC236}">
                  <a16:creationId xmlns:a16="http://schemas.microsoft.com/office/drawing/2014/main" id="{610BDB28-7CBF-48DC-8037-1F79609A1B4B}"/>
                </a:ext>
              </a:extLst>
            </p:cNvPr>
            <p:cNvSpPr/>
            <p:nvPr/>
          </p:nvSpPr>
          <p:spPr>
            <a:xfrm>
              <a:off x="9569354" y="3893315"/>
              <a:ext cx="423081" cy="163773"/>
            </a:xfrm>
            <a:prstGeom prst="rect">
              <a:avLst/>
            </a:prstGeom>
            <a:solidFill>
              <a:srgbClr val="EBB113"/>
            </a:solidFill>
            <a:ln>
              <a:solidFill>
                <a:srgbClr val="977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798976D-55BA-434F-8E56-D05F0C9223C7}"/>
                </a:ext>
              </a:extLst>
            </p:cNvPr>
            <p:cNvSpPr txBox="1"/>
            <p:nvPr/>
          </p:nvSpPr>
          <p:spPr>
            <a:xfrm>
              <a:off x="10090245" y="3811091"/>
              <a:ext cx="2022142" cy="923330"/>
            </a:xfrm>
            <a:prstGeom prst="rect">
              <a:avLst/>
            </a:prstGeom>
            <a:noFill/>
          </p:spPr>
          <p:txBody>
            <a:bodyPr wrap="square" rtlCol="0">
              <a:spAutoFit/>
            </a:bodyPr>
            <a:lstStyle/>
            <a:p>
              <a:r>
                <a:rPr lang="en-US"/>
                <a:t>Semi-sup. learning with few labels </a:t>
              </a:r>
              <a:br>
                <a:rPr lang="en-US"/>
              </a:br>
              <a:r>
                <a:rPr lang="en-US">
                  <a:solidFill>
                    <a:schemeClr val="tx1">
                      <a:lumMod val="50000"/>
                      <a:lumOff val="50000"/>
                    </a:schemeClr>
                  </a:solidFill>
                </a:rPr>
                <a:t>via graph Laplacian </a:t>
              </a:r>
            </a:p>
          </p:txBody>
        </p:sp>
        <p:sp>
          <p:nvSpPr>
            <p:cNvPr id="45" name="Rectangle 44">
              <a:extLst>
                <a:ext uri="{FF2B5EF4-FFF2-40B4-BE49-F238E27FC236}">
                  <a16:creationId xmlns:a16="http://schemas.microsoft.com/office/drawing/2014/main" id="{AD9BE56B-D1C1-4A12-8882-A9342F5560F1}"/>
                </a:ext>
              </a:extLst>
            </p:cNvPr>
            <p:cNvSpPr/>
            <p:nvPr/>
          </p:nvSpPr>
          <p:spPr>
            <a:xfrm>
              <a:off x="9569354" y="4918348"/>
              <a:ext cx="423081" cy="163774"/>
            </a:xfrm>
            <a:prstGeom prst="rect">
              <a:avLst/>
            </a:prstGeom>
            <a:solidFill>
              <a:srgbClr val="6E3779"/>
            </a:solidFill>
            <a:ln>
              <a:solidFill>
                <a:srgbClr val="714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E16E86E-663B-46CD-B3C2-7EACB58244AC}"/>
                    </a:ext>
                  </a:extLst>
                </p:cNvPr>
                <p:cNvSpPr txBox="1"/>
                <p:nvPr/>
              </p:nvSpPr>
              <p:spPr>
                <a:xfrm>
                  <a:off x="10090245" y="4836125"/>
                  <a:ext cx="2022142" cy="646331"/>
                </a:xfrm>
                <a:prstGeom prst="rect">
                  <a:avLst/>
                </a:prstGeom>
                <a:noFill/>
              </p:spPr>
              <p:txBody>
                <a:bodyPr wrap="square" rtlCol="0">
                  <a:spAutoFit/>
                </a:bodyPr>
                <a:lstStyle/>
                <a:p>
                  <a:r>
                    <a:rPr lang="en-US"/>
                    <a:t>Retrain on </a:t>
                  </a:r>
                  <a14:m>
                    <m:oMath xmlns:m="http://schemas.openxmlformats.org/officeDocument/2006/math">
                      <m:r>
                        <a:rPr lang="en-US" i="1" dirty="0" smtClean="0">
                          <a:latin typeface="Cambria Math" panose="02040503050406030204" pitchFamily="18" charset="0"/>
                        </a:rPr>
                        <m:t>𝐻</m:t>
                      </m:r>
                    </m:oMath>
                  </a14:m>
                  <a:r>
                    <a:rPr lang="en-US"/>
                    <a:t> </a:t>
                  </a:r>
                  <a:br>
                    <a:rPr lang="en-US"/>
                  </a:br>
                  <a:r>
                    <a:rPr lang="en-US"/>
                    <a:t>with few labels</a:t>
                  </a:r>
                </a:p>
              </p:txBody>
            </p:sp>
          </mc:Choice>
          <mc:Fallback xmlns="">
            <p:sp>
              <p:nvSpPr>
                <p:cNvPr id="46" name="TextBox 45">
                  <a:extLst>
                    <a:ext uri="{FF2B5EF4-FFF2-40B4-BE49-F238E27FC236}">
                      <a16:creationId xmlns:a16="http://schemas.microsoft.com/office/drawing/2014/main" id="{9E16E86E-663B-46CD-B3C2-7EACB58244AC}"/>
                    </a:ext>
                  </a:extLst>
                </p:cNvPr>
                <p:cNvSpPr txBox="1">
                  <a:spLocks noRot="1" noChangeAspect="1" noMove="1" noResize="1" noEditPoints="1" noAdjustHandles="1" noChangeArrowheads="1" noChangeShapeType="1" noTextEdit="1"/>
                </p:cNvSpPr>
                <p:nvPr/>
              </p:nvSpPr>
              <p:spPr>
                <a:xfrm>
                  <a:off x="10090245" y="4836125"/>
                  <a:ext cx="2022142" cy="646331"/>
                </a:xfrm>
                <a:prstGeom prst="rect">
                  <a:avLst/>
                </a:prstGeom>
                <a:blipFill>
                  <a:blip r:embed="rId8"/>
                  <a:stretch>
                    <a:fillRect l="-2410" t="-4717" b="-14151"/>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116F30A7-4C42-45FF-A644-B6EC11F4933B}"/>
                </a:ext>
              </a:extLst>
            </p:cNvPr>
            <p:cNvSpPr/>
            <p:nvPr/>
          </p:nvSpPr>
          <p:spPr>
            <a:xfrm>
              <a:off x="9569354" y="6150567"/>
              <a:ext cx="423081" cy="163773"/>
            </a:xfrm>
            <a:prstGeom prst="rect">
              <a:avLst/>
            </a:prstGeom>
            <a:solidFill>
              <a:srgbClr val="25BEFF"/>
            </a:solidFill>
            <a:ln>
              <a:solidFill>
                <a:srgbClr val="3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AA1F464-1F9C-4FE6-9CD5-AC3A9B853FDB}"/>
                </a:ext>
              </a:extLst>
            </p:cNvPr>
            <p:cNvSpPr txBox="1"/>
            <p:nvPr/>
          </p:nvSpPr>
          <p:spPr>
            <a:xfrm>
              <a:off x="10090245" y="6068343"/>
              <a:ext cx="2022142" cy="369332"/>
            </a:xfrm>
            <a:prstGeom prst="rect">
              <a:avLst/>
            </a:prstGeom>
            <a:noFill/>
          </p:spPr>
          <p:txBody>
            <a:bodyPr wrap="square" rtlCol="0">
              <a:spAutoFit/>
            </a:bodyPr>
            <a:lstStyle/>
            <a:p>
              <a:r>
                <a:rPr lang="en-US"/>
                <a:t>Our approach</a:t>
              </a:r>
            </a:p>
          </p:txBody>
        </p:sp>
        <p:sp>
          <p:nvSpPr>
            <p:cNvPr id="49" name="Rectangle 48">
              <a:extLst>
                <a:ext uri="{FF2B5EF4-FFF2-40B4-BE49-F238E27FC236}">
                  <a16:creationId xmlns:a16="http://schemas.microsoft.com/office/drawing/2014/main" id="{66FE3468-E92E-48F1-9187-72D2BA4645CC}"/>
                </a:ext>
              </a:extLst>
            </p:cNvPr>
            <p:cNvSpPr/>
            <p:nvPr/>
          </p:nvSpPr>
          <p:spPr>
            <a:xfrm>
              <a:off x="9569354" y="5589469"/>
              <a:ext cx="423081" cy="163773"/>
            </a:xfrm>
            <a:prstGeom prst="rect">
              <a:avLst/>
            </a:prstGeom>
            <a:solidFill>
              <a:srgbClr val="48AC39"/>
            </a:solidFill>
            <a:ln>
              <a:solidFill>
                <a:srgbClr val="397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6A2FE7DC-66D6-42AD-B2B4-9CA4132D42F4}"/>
                </a:ext>
              </a:extLst>
            </p:cNvPr>
            <p:cNvSpPr txBox="1"/>
            <p:nvPr/>
          </p:nvSpPr>
          <p:spPr>
            <a:xfrm>
              <a:off x="10090245" y="5507245"/>
              <a:ext cx="2022142" cy="553998"/>
            </a:xfrm>
            <a:prstGeom prst="rect">
              <a:avLst/>
            </a:prstGeom>
            <a:noFill/>
          </p:spPr>
          <p:txBody>
            <a:bodyPr wrap="square" rtlCol="0">
              <a:spAutoFit/>
            </a:bodyPr>
            <a:lstStyle/>
            <a:p>
              <a:r>
                <a:rPr lang="en-US" err="1"/>
                <a:t>CoConut</a:t>
              </a:r>
              <a:br>
                <a:rPr lang="en-US"/>
              </a:br>
              <a:r>
                <a:rPr lang="en-US" sz="1200">
                  <a:solidFill>
                    <a:schemeClr val="bg1">
                      <a:lumMod val="50000"/>
                    </a:schemeClr>
                  </a:solidFill>
                </a:rPr>
                <a:t>Khamis and Lampert 2014</a:t>
              </a:r>
              <a:endParaRPr lang="en-US">
                <a:solidFill>
                  <a:schemeClr val="bg1">
                    <a:lumMod val="50000"/>
                  </a:schemeClr>
                </a:solidFill>
              </a:endParaRPr>
            </a:p>
          </p:txBody>
        </p:sp>
      </p:grpSp>
    </p:spTree>
    <p:extLst>
      <p:ext uri="{BB962C8B-B14F-4D97-AF65-F5344CB8AC3E}">
        <p14:creationId xmlns:p14="http://schemas.microsoft.com/office/powerpoint/2010/main" val="279186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62372"/>
      </p:ext>
    </p:extLst>
  </p:cSld>
  <p:clrMapOvr>
    <a:masterClrMapping/>
  </p:clrMapOvr>
  <p:transition advTm="50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7F59437A-FB45-4DCF-93FB-02709EF82CA5}"/>
              </a:ext>
            </a:extLst>
          </p:cNvPr>
          <p:cNvSpPr txBox="1">
            <a:spLocks/>
          </p:cNvSpPr>
          <p:nvPr/>
        </p:nvSpPr>
        <p:spPr>
          <a:xfrm>
            <a:off x="3301516" y="872663"/>
            <a:ext cx="5603902" cy="1508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2400"/>
              <a:t>Given sufficiently powerful test-time features, </a:t>
            </a:r>
            <a:br>
              <a:rPr lang="en-US" altLang="ko-KR" sz="2400"/>
            </a:br>
            <a:r>
              <a:rPr lang="en-US" altLang="ko-KR" sz="2400"/>
              <a:t>retraining with few labels can be better.</a:t>
            </a:r>
            <a:endParaRPr lang="ko-KR" altLang="en-US" sz="2400"/>
          </a:p>
        </p:txBody>
      </p:sp>
      <p:pic>
        <p:nvPicPr>
          <p:cNvPr id="5" name="그림 4">
            <a:extLst>
              <a:ext uri="{FF2B5EF4-FFF2-40B4-BE49-F238E27FC236}">
                <a16:creationId xmlns:a16="http://schemas.microsoft.com/office/drawing/2014/main" id="{E4158BC9-888E-4B45-B3F6-9BAE36B937AE}"/>
              </a:ext>
            </a:extLst>
          </p:cNvPr>
          <p:cNvPicPr>
            <a:picLocks noChangeAspect="1"/>
          </p:cNvPicPr>
          <p:nvPr/>
        </p:nvPicPr>
        <p:blipFill rotWithShape="1">
          <a:blip r:embed="rId3"/>
          <a:srcRect l="77106" t="58027" b="5839"/>
          <a:stretch/>
        </p:blipFill>
        <p:spPr>
          <a:xfrm>
            <a:off x="3705244" y="3056669"/>
            <a:ext cx="3129417" cy="2314092"/>
          </a:xfrm>
          <a:prstGeom prst="rect">
            <a:avLst/>
          </a:prstGeom>
        </p:spPr>
      </p:pic>
      <p:grpSp>
        <p:nvGrpSpPr>
          <p:cNvPr id="7" name="Group 6">
            <a:extLst>
              <a:ext uri="{FF2B5EF4-FFF2-40B4-BE49-F238E27FC236}">
                <a16:creationId xmlns:a16="http://schemas.microsoft.com/office/drawing/2014/main" id="{AFDEE453-56B3-4BEA-A7A0-BBB161D54583}"/>
              </a:ext>
            </a:extLst>
          </p:cNvPr>
          <p:cNvGrpSpPr/>
          <p:nvPr/>
        </p:nvGrpSpPr>
        <p:grpSpPr>
          <a:xfrm>
            <a:off x="7016654" y="2933323"/>
            <a:ext cx="2543033" cy="2550381"/>
            <a:chOff x="9569354" y="3811091"/>
            <a:chExt cx="2543033" cy="2550381"/>
          </a:xfrm>
        </p:grpSpPr>
        <p:sp>
          <p:nvSpPr>
            <p:cNvPr id="8" name="Rectangle 7">
              <a:extLst>
                <a:ext uri="{FF2B5EF4-FFF2-40B4-BE49-F238E27FC236}">
                  <a16:creationId xmlns:a16="http://schemas.microsoft.com/office/drawing/2014/main" id="{6E52DA9E-9AE9-427F-9ADE-BEDEF9EBD323}"/>
                </a:ext>
              </a:extLst>
            </p:cNvPr>
            <p:cNvSpPr/>
            <p:nvPr/>
          </p:nvSpPr>
          <p:spPr>
            <a:xfrm>
              <a:off x="9569354" y="3893315"/>
              <a:ext cx="423081" cy="163773"/>
            </a:xfrm>
            <a:prstGeom prst="rect">
              <a:avLst/>
            </a:prstGeom>
            <a:solidFill>
              <a:srgbClr val="EBB113"/>
            </a:solidFill>
            <a:ln>
              <a:solidFill>
                <a:srgbClr val="977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D8EA66-97E5-447A-9822-5DED21758A86}"/>
                </a:ext>
              </a:extLst>
            </p:cNvPr>
            <p:cNvSpPr txBox="1"/>
            <p:nvPr/>
          </p:nvSpPr>
          <p:spPr>
            <a:xfrm>
              <a:off x="10090245" y="3811091"/>
              <a:ext cx="2022142" cy="923330"/>
            </a:xfrm>
            <a:prstGeom prst="rect">
              <a:avLst/>
            </a:prstGeom>
            <a:noFill/>
          </p:spPr>
          <p:txBody>
            <a:bodyPr wrap="square" rtlCol="0">
              <a:spAutoFit/>
            </a:bodyPr>
            <a:lstStyle/>
            <a:p>
              <a:r>
                <a:rPr lang="en-US"/>
                <a:t>Semi-sup. learning with few labels </a:t>
              </a:r>
              <a:br>
                <a:rPr lang="en-US"/>
              </a:br>
              <a:r>
                <a:rPr lang="en-US">
                  <a:solidFill>
                    <a:schemeClr val="tx1">
                      <a:lumMod val="50000"/>
                      <a:lumOff val="50000"/>
                    </a:schemeClr>
                  </a:solidFill>
                </a:rPr>
                <a:t>via graph Laplacian </a:t>
              </a:r>
            </a:p>
          </p:txBody>
        </p:sp>
        <p:sp>
          <p:nvSpPr>
            <p:cNvPr id="10" name="Rectangle 9">
              <a:extLst>
                <a:ext uri="{FF2B5EF4-FFF2-40B4-BE49-F238E27FC236}">
                  <a16:creationId xmlns:a16="http://schemas.microsoft.com/office/drawing/2014/main" id="{D289550D-DAF5-49EA-926D-54CCB7A226C7}"/>
                </a:ext>
              </a:extLst>
            </p:cNvPr>
            <p:cNvSpPr/>
            <p:nvPr/>
          </p:nvSpPr>
          <p:spPr>
            <a:xfrm>
              <a:off x="9569354" y="4918348"/>
              <a:ext cx="423081" cy="163774"/>
            </a:xfrm>
            <a:prstGeom prst="rect">
              <a:avLst/>
            </a:prstGeom>
            <a:solidFill>
              <a:srgbClr val="6E3779"/>
            </a:solidFill>
            <a:ln>
              <a:solidFill>
                <a:srgbClr val="714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FD674D-7B4F-4D2A-8FD4-8CE2AC5CBA34}"/>
                    </a:ext>
                  </a:extLst>
                </p:cNvPr>
                <p:cNvSpPr txBox="1"/>
                <p:nvPr/>
              </p:nvSpPr>
              <p:spPr>
                <a:xfrm>
                  <a:off x="10090245" y="4836125"/>
                  <a:ext cx="2022142" cy="646331"/>
                </a:xfrm>
                <a:prstGeom prst="rect">
                  <a:avLst/>
                </a:prstGeom>
                <a:noFill/>
              </p:spPr>
              <p:txBody>
                <a:bodyPr wrap="square" rtlCol="0">
                  <a:spAutoFit/>
                </a:bodyPr>
                <a:lstStyle/>
                <a:p>
                  <a:r>
                    <a:rPr lang="en-US"/>
                    <a:t>Retrain on </a:t>
                  </a:r>
                  <a14:m>
                    <m:oMath xmlns:m="http://schemas.openxmlformats.org/officeDocument/2006/math">
                      <m:r>
                        <a:rPr lang="en-US" i="1" dirty="0" smtClean="0">
                          <a:latin typeface="Cambria Math" panose="02040503050406030204" pitchFamily="18" charset="0"/>
                        </a:rPr>
                        <m:t>𝐻</m:t>
                      </m:r>
                    </m:oMath>
                  </a14:m>
                  <a:r>
                    <a:rPr lang="en-US"/>
                    <a:t> </a:t>
                  </a:r>
                  <a:br>
                    <a:rPr lang="en-US"/>
                  </a:br>
                  <a:r>
                    <a:rPr lang="en-US"/>
                    <a:t>with few labels</a:t>
                  </a:r>
                </a:p>
              </p:txBody>
            </p:sp>
          </mc:Choice>
          <mc:Fallback xmlns="">
            <p:sp>
              <p:nvSpPr>
                <p:cNvPr id="11" name="TextBox 10">
                  <a:extLst>
                    <a:ext uri="{FF2B5EF4-FFF2-40B4-BE49-F238E27FC236}">
                      <a16:creationId xmlns:a16="http://schemas.microsoft.com/office/drawing/2014/main" id="{08FD674D-7B4F-4D2A-8FD4-8CE2AC5CBA34}"/>
                    </a:ext>
                  </a:extLst>
                </p:cNvPr>
                <p:cNvSpPr txBox="1">
                  <a:spLocks noRot="1" noChangeAspect="1" noMove="1" noResize="1" noEditPoints="1" noAdjustHandles="1" noChangeArrowheads="1" noChangeShapeType="1" noTextEdit="1"/>
                </p:cNvSpPr>
                <p:nvPr/>
              </p:nvSpPr>
              <p:spPr>
                <a:xfrm>
                  <a:off x="10090245" y="4836125"/>
                  <a:ext cx="2022142" cy="646331"/>
                </a:xfrm>
                <a:prstGeom prst="rect">
                  <a:avLst/>
                </a:prstGeom>
                <a:blipFill>
                  <a:blip r:embed="rId4"/>
                  <a:stretch>
                    <a:fillRect l="-2410" t="-4717" b="-14151"/>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2D574ED2-8765-4FBA-A671-F0A50D2CC845}"/>
                </a:ext>
              </a:extLst>
            </p:cNvPr>
            <p:cNvSpPr/>
            <p:nvPr/>
          </p:nvSpPr>
          <p:spPr>
            <a:xfrm>
              <a:off x="9569354" y="6074364"/>
              <a:ext cx="423081" cy="163773"/>
            </a:xfrm>
            <a:prstGeom prst="rect">
              <a:avLst/>
            </a:prstGeom>
            <a:solidFill>
              <a:srgbClr val="25BEFF"/>
            </a:solidFill>
            <a:ln>
              <a:solidFill>
                <a:srgbClr val="3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1DB5CC-69D0-401B-94ED-A7B40D2F7810}"/>
                </a:ext>
              </a:extLst>
            </p:cNvPr>
            <p:cNvSpPr txBox="1"/>
            <p:nvPr/>
          </p:nvSpPr>
          <p:spPr>
            <a:xfrm>
              <a:off x="10090245" y="5992140"/>
              <a:ext cx="2022142" cy="369332"/>
            </a:xfrm>
            <a:prstGeom prst="rect">
              <a:avLst/>
            </a:prstGeom>
            <a:noFill/>
          </p:spPr>
          <p:txBody>
            <a:bodyPr wrap="square" rtlCol="0">
              <a:spAutoFit/>
            </a:bodyPr>
            <a:lstStyle/>
            <a:p>
              <a:r>
                <a:rPr lang="en-US"/>
                <a:t>Our approach</a:t>
              </a:r>
            </a:p>
          </p:txBody>
        </p:sp>
        <p:sp>
          <p:nvSpPr>
            <p:cNvPr id="14" name="Rectangle 13">
              <a:extLst>
                <a:ext uri="{FF2B5EF4-FFF2-40B4-BE49-F238E27FC236}">
                  <a16:creationId xmlns:a16="http://schemas.microsoft.com/office/drawing/2014/main" id="{2CE4E699-C8AD-4C95-9647-2F37DF6137A2}"/>
                </a:ext>
              </a:extLst>
            </p:cNvPr>
            <p:cNvSpPr/>
            <p:nvPr/>
          </p:nvSpPr>
          <p:spPr>
            <a:xfrm>
              <a:off x="9569354" y="5589469"/>
              <a:ext cx="423081" cy="163773"/>
            </a:xfrm>
            <a:prstGeom prst="rect">
              <a:avLst/>
            </a:prstGeom>
            <a:solidFill>
              <a:srgbClr val="48AC39"/>
            </a:solidFill>
            <a:ln>
              <a:solidFill>
                <a:srgbClr val="397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E982155-0FD1-45BB-84D8-421641DF5969}"/>
                </a:ext>
              </a:extLst>
            </p:cNvPr>
            <p:cNvSpPr txBox="1"/>
            <p:nvPr/>
          </p:nvSpPr>
          <p:spPr>
            <a:xfrm>
              <a:off x="10090245" y="5507245"/>
              <a:ext cx="2022142" cy="369332"/>
            </a:xfrm>
            <a:prstGeom prst="rect">
              <a:avLst/>
            </a:prstGeom>
            <a:noFill/>
          </p:spPr>
          <p:txBody>
            <a:bodyPr wrap="square" rtlCol="0">
              <a:spAutoFit/>
            </a:bodyPr>
            <a:lstStyle/>
            <a:p>
              <a:r>
                <a:rPr lang="en-US" err="1"/>
                <a:t>CoConut</a:t>
              </a:r>
              <a:endParaRPr lang="en-US"/>
            </a:p>
          </p:txBody>
        </p:sp>
      </p:grpSp>
      <p:sp>
        <p:nvSpPr>
          <p:cNvPr id="16" name="TextBox 15">
            <a:extLst>
              <a:ext uri="{FF2B5EF4-FFF2-40B4-BE49-F238E27FC236}">
                <a16:creationId xmlns:a16="http://schemas.microsoft.com/office/drawing/2014/main" id="{4C3D7A81-0732-459B-BC07-CA7F118BD9C9}"/>
              </a:ext>
            </a:extLst>
          </p:cNvPr>
          <p:cNvSpPr txBox="1"/>
          <p:nvPr/>
        </p:nvSpPr>
        <p:spPr>
          <a:xfrm>
            <a:off x="4023833" y="5334503"/>
            <a:ext cx="345945" cy="369332"/>
          </a:xfrm>
          <a:prstGeom prst="rect">
            <a:avLst/>
          </a:prstGeom>
          <a:noFill/>
        </p:spPr>
        <p:txBody>
          <a:bodyPr wrap="square" rtlCol="0">
            <a:spAutoFit/>
          </a:bodyPr>
          <a:lstStyle/>
          <a:p>
            <a:r>
              <a:rPr lang="en-US"/>
              <a:t>1</a:t>
            </a:r>
          </a:p>
        </p:txBody>
      </p:sp>
      <p:sp>
        <p:nvSpPr>
          <p:cNvPr id="17" name="TextBox 16">
            <a:extLst>
              <a:ext uri="{FF2B5EF4-FFF2-40B4-BE49-F238E27FC236}">
                <a16:creationId xmlns:a16="http://schemas.microsoft.com/office/drawing/2014/main" id="{93E1C964-B343-4E17-82D1-18DAF07EC14B}"/>
              </a:ext>
            </a:extLst>
          </p:cNvPr>
          <p:cNvSpPr txBox="1"/>
          <p:nvPr/>
        </p:nvSpPr>
        <p:spPr>
          <a:xfrm>
            <a:off x="4728647" y="5334503"/>
            <a:ext cx="334370" cy="369332"/>
          </a:xfrm>
          <a:prstGeom prst="rect">
            <a:avLst/>
          </a:prstGeom>
          <a:noFill/>
        </p:spPr>
        <p:txBody>
          <a:bodyPr wrap="square" rtlCol="0">
            <a:spAutoFit/>
          </a:bodyPr>
          <a:lstStyle/>
          <a:p>
            <a:r>
              <a:rPr lang="en-US"/>
              <a:t>2</a:t>
            </a:r>
          </a:p>
        </p:txBody>
      </p:sp>
      <p:sp>
        <p:nvSpPr>
          <p:cNvPr id="18" name="TextBox 17">
            <a:extLst>
              <a:ext uri="{FF2B5EF4-FFF2-40B4-BE49-F238E27FC236}">
                <a16:creationId xmlns:a16="http://schemas.microsoft.com/office/drawing/2014/main" id="{F4F09A4A-34DD-40BE-9F31-36CB9A25A837}"/>
              </a:ext>
            </a:extLst>
          </p:cNvPr>
          <p:cNvSpPr txBox="1"/>
          <p:nvPr/>
        </p:nvSpPr>
        <p:spPr>
          <a:xfrm>
            <a:off x="5431621" y="5325717"/>
            <a:ext cx="334370" cy="369332"/>
          </a:xfrm>
          <a:prstGeom prst="rect">
            <a:avLst/>
          </a:prstGeom>
          <a:noFill/>
        </p:spPr>
        <p:txBody>
          <a:bodyPr wrap="square" rtlCol="0">
            <a:spAutoFit/>
          </a:bodyPr>
          <a:lstStyle/>
          <a:p>
            <a:r>
              <a:rPr lang="en-US"/>
              <a:t>3</a:t>
            </a:r>
          </a:p>
        </p:txBody>
      </p:sp>
      <p:sp>
        <p:nvSpPr>
          <p:cNvPr id="19" name="TextBox 18">
            <a:extLst>
              <a:ext uri="{FF2B5EF4-FFF2-40B4-BE49-F238E27FC236}">
                <a16:creationId xmlns:a16="http://schemas.microsoft.com/office/drawing/2014/main" id="{F01D1198-6130-4618-90AF-33C459489A4F}"/>
              </a:ext>
            </a:extLst>
          </p:cNvPr>
          <p:cNvSpPr txBox="1"/>
          <p:nvPr/>
        </p:nvSpPr>
        <p:spPr>
          <a:xfrm>
            <a:off x="6131409" y="5331902"/>
            <a:ext cx="334370" cy="369332"/>
          </a:xfrm>
          <a:prstGeom prst="rect">
            <a:avLst/>
          </a:prstGeom>
          <a:noFill/>
        </p:spPr>
        <p:txBody>
          <a:bodyPr wrap="square" rtlCol="0">
            <a:spAutoFit/>
          </a:bodyPr>
          <a:lstStyle/>
          <a:p>
            <a:r>
              <a:rPr lang="en-US"/>
              <a:t>4</a:t>
            </a:r>
          </a:p>
        </p:txBody>
      </p:sp>
      <p:sp>
        <p:nvSpPr>
          <p:cNvPr id="20" name="TextBox 19">
            <a:extLst>
              <a:ext uri="{FF2B5EF4-FFF2-40B4-BE49-F238E27FC236}">
                <a16:creationId xmlns:a16="http://schemas.microsoft.com/office/drawing/2014/main" id="{48843A21-6C28-4A91-880F-15F2F82D669A}"/>
              </a:ext>
            </a:extLst>
          </p:cNvPr>
          <p:cNvSpPr txBox="1"/>
          <p:nvPr/>
        </p:nvSpPr>
        <p:spPr>
          <a:xfrm>
            <a:off x="3198298" y="5021036"/>
            <a:ext cx="655093" cy="382137"/>
          </a:xfrm>
          <a:prstGeom prst="rect">
            <a:avLst/>
          </a:prstGeom>
          <a:noFill/>
        </p:spPr>
        <p:txBody>
          <a:bodyPr wrap="square" rtlCol="0">
            <a:spAutoFit/>
          </a:bodyPr>
          <a:lstStyle/>
          <a:p>
            <a:r>
              <a:rPr lang="en-US"/>
              <a:t>0%</a:t>
            </a:r>
          </a:p>
        </p:txBody>
      </p:sp>
      <p:sp>
        <p:nvSpPr>
          <p:cNvPr id="22" name="TextBox 21">
            <a:extLst>
              <a:ext uri="{FF2B5EF4-FFF2-40B4-BE49-F238E27FC236}">
                <a16:creationId xmlns:a16="http://schemas.microsoft.com/office/drawing/2014/main" id="{44678C3F-F546-42E7-B4F3-EFBE9A6EE5BC}"/>
              </a:ext>
            </a:extLst>
          </p:cNvPr>
          <p:cNvSpPr txBox="1"/>
          <p:nvPr/>
        </p:nvSpPr>
        <p:spPr>
          <a:xfrm>
            <a:off x="3124225" y="3112942"/>
            <a:ext cx="655093" cy="382137"/>
          </a:xfrm>
          <a:prstGeom prst="rect">
            <a:avLst/>
          </a:prstGeom>
          <a:noFill/>
        </p:spPr>
        <p:txBody>
          <a:bodyPr wrap="square" rtlCol="0">
            <a:spAutoFit/>
          </a:bodyPr>
          <a:lstStyle/>
          <a:p>
            <a:r>
              <a:rPr lang="en-US"/>
              <a:t>30%</a:t>
            </a:r>
          </a:p>
        </p:txBody>
      </p:sp>
      <p:sp>
        <p:nvSpPr>
          <p:cNvPr id="23" name="TextBox 22">
            <a:extLst>
              <a:ext uri="{FF2B5EF4-FFF2-40B4-BE49-F238E27FC236}">
                <a16:creationId xmlns:a16="http://schemas.microsoft.com/office/drawing/2014/main" id="{A4F9BA74-2798-411E-ACF2-2F324FBE14D8}"/>
              </a:ext>
            </a:extLst>
          </p:cNvPr>
          <p:cNvSpPr txBox="1"/>
          <p:nvPr/>
        </p:nvSpPr>
        <p:spPr>
          <a:xfrm>
            <a:off x="3124225" y="3755839"/>
            <a:ext cx="655093" cy="382137"/>
          </a:xfrm>
          <a:prstGeom prst="rect">
            <a:avLst/>
          </a:prstGeom>
          <a:noFill/>
        </p:spPr>
        <p:txBody>
          <a:bodyPr wrap="square" rtlCol="0">
            <a:spAutoFit/>
          </a:bodyPr>
          <a:lstStyle/>
          <a:p>
            <a:r>
              <a:rPr lang="en-US"/>
              <a:t>20%</a:t>
            </a:r>
          </a:p>
        </p:txBody>
      </p:sp>
      <p:sp>
        <p:nvSpPr>
          <p:cNvPr id="24" name="TextBox 23">
            <a:extLst>
              <a:ext uri="{FF2B5EF4-FFF2-40B4-BE49-F238E27FC236}">
                <a16:creationId xmlns:a16="http://schemas.microsoft.com/office/drawing/2014/main" id="{901363C3-0228-40F0-820D-0E21B712CB8D}"/>
              </a:ext>
            </a:extLst>
          </p:cNvPr>
          <p:cNvSpPr txBox="1"/>
          <p:nvPr/>
        </p:nvSpPr>
        <p:spPr>
          <a:xfrm>
            <a:off x="3124224" y="4398797"/>
            <a:ext cx="655093" cy="382137"/>
          </a:xfrm>
          <a:prstGeom prst="rect">
            <a:avLst/>
          </a:prstGeom>
          <a:noFill/>
        </p:spPr>
        <p:txBody>
          <a:bodyPr wrap="square" rtlCol="0">
            <a:spAutoFit/>
          </a:bodyPr>
          <a:lstStyle/>
          <a:p>
            <a:r>
              <a:rPr lang="en-US"/>
              <a:t>10%</a:t>
            </a:r>
          </a:p>
        </p:txBody>
      </p:sp>
      <p:sp>
        <p:nvSpPr>
          <p:cNvPr id="37" name="TextBox 36">
            <a:extLst>
              <a:ext uri="{FF2B5EF4-FFF2-40B4-BE49-F238E27FC236}">
                <a16:creationId xmlns:a16="http://schemas.microsoft.com/office/drawing/2014/main" id="{46DB46F5-E02E-4360-8956-CAF1A7906909}"/>
              </a:ext>
            </a:extLst>
          </p:cNvPr>
          <p:cNvSpPr txBox="1"/>
          <p:nvPr/>
        </p:nvSpPr>
        <p:spPr>
          <a:xfrm>
            <a:off x="3408009" y="2721182"/>
            <a:ext cx="3778094" cy="369332"/>
          </a:xfrm>
          <a:prstGeom prst="rect">
            <a:avLst/>
          </a:prstGeom>
          <a:noFill/>
        </p:spPr>
        <p:txBody>
          <a:bodyPr wrap="square" rtlCol="0">
            <a:spAutoFit/>
          </a:bodyPr>
          <a:lstStyle/>
          <a:p>
            <a:pPr algn="ctr"/>
            <a:r>
              <a:rPr lang="en-US"/>
              <a:t>Zap50k dataset – shoe attributes</a:t>
            </a:r>
          </a:p>
        </p:txBody>
      </p:sp>
    </p:spTree>
    <p:extLst>
      <p:ext uri="{BB962C8B-B14F-4D97-AF65-F5344CB8AC3E}">
        <p14:creationId xmlns:p14="http://schemas.microsoft.com/office/powerpoint/2010/main" val="17902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2" grpId="0"/>
      <p:bldP spid="23" grpId="0"/>
      <p:bldP spid="24" grpId="0"/>
      <p:bldP spid="3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제목 1">
            <a:extLst>
              <a:ext uri="{FF2B5EF4-FFF2-40B4-BE49-F238E27FC236}">
                <a16:creationId xmlns:a16="http://schemas.microsoft.com/office/drawing/2014/main" id="{50A94A27-501F-4CA0-94A1-27F8DFDB4F02}"/>
              </a:ext>
            </a:extLst>
          </p:cNvPr>
          <p:cNvSpPr txBox="1">
            <a:spLocks/>
          </p:cNvSpPr>
          <p:nvPr/>
        </p:nvSpPr>
        <p:spPr>
          <a:xfrm>
            <a:off x="3295714" y="865043"/>
            <a:ext cx="5603902" cy="1508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2400"/>
              <a:t>Statistical dependence can be combined </a:t>
            </a:r>
            <a:br>
              <a:rPr lang="en-US" altLang="ko-KR" sz="2400"/>
            </a:br>
            <a:r>
              <a:rPr lang="en-US" altLang="ko-KR" sz="2400"/>
              <a:t>with local neighborhood structure.</a:t>
            </a:r>
            <a:endParaRPr lang="ko-KR" altLang="en-US" sz="2400"/>
          </a:p>
        </p:txBody>
      </p:sp>
      <p:graphicFrame>
        <p:nvGraphicFramePr>
          <p:cNvPr id="31" name="Chart 30">
            <a:extLst>
              <a:ext uri="{FF2B5EF4-FFF2-40B4-BE49-F238E27FC236}">
                <a16:creationId xmlns:a16="http://schemas.microsoft.com/office/drawing/2014/main" id="{0D531777-3C4F-4692-A7EE-ACD1DB8082F8}"/>
              </a:ext>
            </a:extLst>
          </p:cNvPr>
          <p:cNvGraphicFramePr/>
          <p:nvPr>
            <p:extLst>
              <p:ext uri="{D42A27DB-BD31-4B8C-83A1-F6EECF244321}">
                <p14:modId xmlns:p14="http://schemas.microsoft.com/office/powerpoint/2010/main" val="1235586459"/>
              </p:ext>
            </p:extLst>
          </p:nvPr>
        </p:nvGraphicFramePr>
        <p:xfrm>
          <a:off x="4145472" y="2956770"/>
          <a:ext cx="2526619" cy="2519314"/>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5DD48B18-6F41-4B4F-A655-F6299403CD68}"/>
              </a:ext>
            </a:extLst>
          </p:cNvPr>
          <p:cNvSpPr txBox="1"/>
          <p:nvPr/>
        </p:nvSpPr>
        <p:spPr>
          <a:xfrm>
            <a:off x="3711215" y="5135814"/>
            <a:ext cx="655093" cy="382137"/>
          </a:xfrm>
          <a:prstGeom prst="rect">
            <a:avLst/>
          </a:prstGeom>
          <a:noFill/>
        </p:spPr>
        <p:txBody>
          <a:bodyPr wrap="square" rtlCol="0">
            <a:spAutoFit/>
          </a:bodyPr>
          <a:lstStyle/>
          <a:p>
            <a:r>
              <a:rPr lang="en-US"/>
              <a:t>0%</a:t>
            </a:r>
          </a:p>
        </p:txBody>
      </p:sp>
      <p:sp>
        <p:nvSpPr>
          <p:cNvPr id="34" name="TextBox 33">
            <a:extLst>
              <a:ext uri="{FF2B5EF4-FFF2-40B4-BE49-F238E27FC236}">
                <a16:creationId xmlns:a16="http://schemas.microsoft.com/office/drawing/2014/main" id="{39EC5B7B-27BF-458C-8518-2B52B9B5C45D}"/>
              </a:ext>
            </a:extLst>
          </p:cNvPr>
          <p:cNvSpPr txBox="1"/>
          <p:nvPr/>
        </p:nvSpPr>
        <p:spPr>
          <a:xfrm>
            <a:off x="3711215" y="3227720"/>
            <a:ext cx="581020" cy="382137"/>
          </a:xfrm>
          <a:prstGeom prst="rect">
            <a:avLst/>
          </a:prstGeom>
          <a:noFill/>
        </p:spPr>
        <p:txBody>
          <a:bodyPr wrap="square" rtlCol="0">
            <a:spAutoFit/>
          </a:bodyPr>
          <a:lstStyle/>
          <a:p>
            <a:r>
              <a:rPr lang="en-US"/>
              <a:t>6%</a:t>
            </a:r>
          </a:p>
        </p:txBody>
      </p:sp>
      <p:sp>
        <p:nvSpPr>
          <p:cNvPr id="35" name="TextBox 34">
            <a:extLst>
              <a:ext uri="{FF2B5EF4-FFF2-40B4-BE49-F238E27FC236}">
                <a16:creationId xmlns:a16="http://schemas.microsoft.com/office/drawing/2014/main" id="{9B28AC02-6C68-4735-9B39-B1F46598E52C}"/>
              </a:ext>
            </a:extLst>
          </p:cNvPr>
          <p:cNvSpPr txBox="1"/>
          <p:nvPr/>
        </p:nvSpPr>
        <p:spPr>
          <a:xfrm>
            <a:off x="3711215" y="3870617"/>
            <a:ext cx="581020" cy="382137"/>
          </a:xfrm>
          <a:prstGeom prst="rect">
            <a:avLst/>
          </a:prstGeom>
          <a:noFill/>
        </p:spPr>
        <p:txBody>
          <a:bodyPr wrap="square" rtlCol="0">
            <a:spAutoFit/>
          </a:bodyPr>
          <a:lstStyle/>
          <a:p>
            <a:r>
              <a:rPr lang="en-US"/>
              <a:t>4%</a:t>
            </a:r>
          </a:p>
        </p:txBody>
      </p:sp>
      <p:sp>
        <p:nvSpPr>
          <p:cNvPr id="36" name="TextBox 35">
            <a:extLst>
              <a:ext uri="{FF2B5EF4-FFF2-40B4-BE49-F238E27FC236}">
                <a16:creationId xmlns:a16="http://schemas.microsoft.com/office/drawing/2014/main" id="{C6F57217-D1BD-4523-9F99-000330767995}"/>
              </a:ext>
            </a:extLst>
          </p:cNvPr>
          <p:cNvSpPr txBox="1"/>
          <p:nvPr/>
        </p:nvSpPr>
        <p:spPr>
          <a:xfrm>
            <a:off x="3711215" y="4513575"/>
            <a:ext cx="581019" cy="382137"/>
          </a:xfrm>
          <a:prstGeom prst="rect">
            <a:avLst/>
          </a:prstGeom>
          <a:noFill/>
        </p:spPr>
        <p:txBody>
          <a:bodyPr wrap="square" rtlCol="0">
            <a:spAutoFit/>
          </a:bodyPr>
          <a:lstStyle/>
          <a:p>
            <a:r>
              <a:rPr lang="en-US"/>
              <a:t>2%</a:t>
            </a:r>
          </a:p>
        </p:txBody>
      </p:sp>
      <p:sp>
        <p:nvSpPr>
          <p:cNvPr id="38" name="TextBox 37">
            <a:extLst>
              <a:ext uri="{FF2B5EF4-FFF2-40B4-BE49-F238E27FC236}">
                <a16:creationId xmlns:a16="http://schemas.microsoft.com/office/drawing/2014/main" id="{34A6F529-E2DE-477E-9857-123753804D95}"/>
              </a:ext>
            </a:extLst>
          </p:cNvPr>
          <p:cNvSpPr txBox="1"/>
          <p:nvPr/>
        </p:nvSpPr>
        <p:spPr>
          <a:xfrm>
            <a:off x="3931620" y="2713126"/>
            <a:ext cx="2954322" cy="369332"/>
          </a:xfrm>
          <a:prstGeom prst="rect">
            <a:avLst/>
          </a:prstGeom>
          <a:noFill/>
        </p:spPr>
        <p:txBody>
          <a:bodyPr wrap="square" rtlCol="0">
            <a:spAutoFit/>
          </a:bodyPr>
          <a:lstStyle/>
          <a:p>
            <a:pPr algn="ctr"/>
            <a:r>
              <a:rPr lang="en-US" err="1"/>
              <a:t>Pubfig</a:t>
            </a:r>
            <a:r>
              <a:rPr lang="en-US"/>
              <a:t> dataset – face attributes</a:t>
            </a:r>
          </a:p>
        </p:txBody>
      </p:sp>
      <p:sp>
        <p:nvSpPr>
          <p:cNvPr id="39" name="Rectangle 38">
            <a:extLst>
              <a:ext uri="{FF2B5EF4-FFF2-40B4-BE49-F238E27FC236}">
                <a16:creationId xmlns:a16="http://schemas.microsoft.com/office/drawing/2014/main" id="{9E149AA1-3C56-49BD-A108-CFBB7D016509}"/>
              </a:ext>
            </a:extLst>
          </p:cNvPr>
          <p:cNvSpPr/>
          <p:nvPr/>
        </p:nvSpPr>
        <p:spPr>
          <a:xfrm>
            <a:off x="7027249" y="4760005"/>
            <a:ext cx="423081" cy="163773"/>
          </a:xfrm>
          <a:prstGeom prst="rect">
            <a:avLst/>
          </a:prstGeom>
          <a:solidFill>
            <a:srgbClr val="25BEFF"/>
          </a:solidFill>
          <a:ln>
            <a:solidFill>
              <a:srgbClr val="3A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7E27BDB-AFA9-4679-8598-7D1A4152BFCF}"/>
              </a:ext>
            </a:extLst>
          </p:cNvPr>
          <p:cNvSpPr txBox="1"/>
          <p:nvPr/>
        </p:nvSpPr>
        <p:spPr>
          <a:xfrm>
            <a:off x="7548140" y="4677781"/>
            <a:ext cx="2022142" cy="369332"/>
          </a:xfrm>
          <a:prstGeom prst="rect">
            <a:avLst/>
          </a:prstGeom>
          <a:noFill/>
        </p:spPr>
        <p:txBody>
          <a:bodyPr wrap="square" rtlCol="0">
            <a:spAutoFit/>
          </a:bodyPr>
          <a:lstStyle/>
          <a:p>
            <a:r>
              <a:rPr lang="en-US"/>
              <a:t>Our approach</a:t>
            </a:r>
          </a:p>
        </p:txBody>
      </p:sp>
      <p:sp>
        <p:nvSpPr>
          <p:cNvPr id="41" name="Rectangle 40">
            <a:extLst>
              <a:ext uri="{FF2B5EF4-FFF2-40B4-BE49-F238E27FC236}">
                <a16:creationId xmlns:a16="http://schemas.microsoft.com/office/drawing/2014/main" id="{D74C3BC3-FB16-40C9-8708-D890D3E872E5}"/>
              </a:ext>
            </a:extLst>
          </p:cNvPr>
          <p:cNvSpPr/>
          <p:nvPr/>
        </p:nvSpPr>
        <p:spPr>
          <a:xfrm>
            <a:off x="7027249" y="4160810"/>
            <a:ext cx="423081" cy="163773"/>
          </a:xfrm>
          <a:prstGeom prst="rect">
            <a:avLst/>
          </a:prstGeom>
          <a:solidFill>
            <a:srgbClr val="48AC39"/>
          </a:solidFill>
          <a:ln>
            <a:solidFill>
              <a:srgbClr val="397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3C8102A-F181-4938-B2B2-DEE151219808}"/>
              </a:ext>
            </a:extLst>
          </p:cNvPr>
          <p:cNvSpPr txBox="1"/>
          <p:nvPr/>
        </p:nvSpPr>
        <p:spPr>
          <a:xfrm>
            <a:off x="7548140" y="4078586"/>
            <a:ext cx="2022142" cy="369332"/>
          </a:xfrm>
          <a:prstGeom prst="rect">
            <a:avLst/>
          </a:prstGeom>
          <a:noFill/>
        </p:spPr>
        <p:txBody>
          <a:bodyPr wrap="square" rtlCol="0">
            <a:spAutoFit/>
          </a:bodyPr>
          <a:lstStyle/>
          <a:p>
            <a:r>
              <a:rPr lang="en-US" err="1"/>
              <a:t>CoConut</a:t>
            </a:r>
            <a:endParaRPr lang="en-US"/>
          </a:p>
        </p:txBody>
      </p:sp>
      <p:sp>
        <p:nvSpPr>
          <p:cNvPr id="43" name="Rectangle 42">
            <a:extLst>
              <a:ext uri="{FF2B5EF4-FFF2-40B4-BE49-F238E27FC236}">
                <a16:creationId xmlns:a16="http://schemas.microsoft.com/office/drawing/2014/main" id="{7BE198B9-BA9A-4797-BC31-B2185A2FE145}"/>
              </a:ext>
            </a:extLst>
          </p:cNvPr>
          <p:cNvSpPr/>
          <p:nvPr/>
        </p:nvSpPr>
        <p:spPr>
          <a:xfrm>
            <a:off x="7027249" y="3586442"/>
            <a:ext cx="423081" cy="163773"/>
          </a:xfrm>
          <a:prstGeom prst="rect">
            <a:avLst/>
          </a:prstGeom>
          <a:solidFill>
            <a:srgbClr val="002066"/>
          </a:solidFill>
          <a:ln>
            <a:solidFill>
              <a:srgbClr val="397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C8E4DD8-905E-450B-9CB7-B01CED49A183}"/>
              </a:ext>
            </a:extLst>
          </p:cNvPr>
          <p:cNvSpPr txBox="1"/>
          <p:nvPr/>
        </p:nvSpPr>
        <p:spPr>
          <a:xfrm>
            <a:off x="7548140" y="3504218"/>
            <a:ext cx="2022142" cy="369332"/>
          </a:xfrm>
          <a:prstGeom prst="rect">
            <a:avLst/>
          </a:prstGeom>
          <a:noFill/>
        </p:spPr>
        <p:txBody>
          <a:bodyPr wrap="square" rtlCol="0">
            <a:spAutoFit/>
          </a:bodyPr>
          <a:lstStyle/>
          <a:p>
            <a:r>
              <a:rPr lang="en-US"/>
              <a:t>Ours + </a:t>
            </a:r>
            <a:r>
              <a:rPr lang="en-US" err="1"/>
              <a:t>CoConut</a:t>
            </a:r>
            <a:endParaRPr lang="en-US"/>
          </a:p>
        </p:txBody>
      </p:sp>
      <p:sp>
        <p:nvSpPr>
          <p:cNvPr id="45" name="TextBox 44">
            <a:extLst>
              <a:ext uri="{FF2B5EF4-FFF2-40B4-BE49-F238E27FC236}">
                <a16:creationId xmlns:a16="http://schemas.microsoft.com/office/drawing/2014/main" id="{F6D6DAFF-FC30-4DB1-8D9B-5ACD6BC504E6}"/>
              </a:ext>
            </a:extLst>
          </p:cNvPr>
          <p:cNvSpPr txBox="1"/>
          <p:nvPr/>
        </p:nvSpPr>
        <p:spPr>
          <a:xfrm>
            <a:off x="4507854" y="5335669"/>
            <a:ext cx="345945" cy="369332"/>
          </a:xfrm>
          <a:prstGeom prst="rect">
            <a:avLst/>
          </a:prstGeom>
          <a:noFill/>
        </p:spPr>
        <p:txBody>
          <a:bodyPr wrap="square" rtlCol="0">
            <a:spAutoFit/>
          </a:bodyPr>
          <a:lstStyle/>
          <a:p>
            <a:r>
              <a:rPr lang="en-US"/>
              <a:t>3</a:t>
            </a:r>
          </a:p>
        </p:txBody>
      </p:sp>
      <p:sp>
        <p:nvSpPr>
          <p:cNvPr id="46" name="TextBox 45">
            <a:extLst>
              <a:ext uri="{FF2B5EF4-FFF2-40B4-BE49-F238E27FC236}">
                <a16:creationId xmlns:a16="http://schemas.microsoft.com/office/drawing/2014/main" id="{A57D7FCC-015B-4E8E-AD91-6BA7FCB7ABB1}"/>
              </a:ext>
            </a:extLst>
          </p:cNvPr>
          <p:cNvSpPr txBox="1"/>
          <p:nvPr/>
        </p:nvSpPr>
        <p:spPr>
          <a:xfrm>
            <a:off x="5274462" y="5335669"/>
            <a:ext cx="334370" cy="369332"/>
          </a:xfrm>
          <a:prstGeom prst="rect">
            <a:avLst/>
          </a:prstGeom>
          <a:noFill/>
        </p:spPr>
        <p:txBody>
          <a:bodyPr wrap="square" rtlCol="0">
            <a:spAutoFit/>
          </a:bodyPr>
          <a:lstStyle/>
          <a:p>
            <a:r>
              <a:rPr lang="en-US"/>
              <a:t>6</a:t>
            </a:r>
          </a:p>
        </p:txBody>
      </p:sp>
      <p:sp>
        <p:nvSpPr>
          <p:cNvPr id="47" name="TextBox 46">
            <a:extLst>
              <a:ext uri="{FF2B5EF4-FFF2-40B4-BE49-F238E27FC236}">
                <a16:creationId xmlns:a16="http://schemas.microsoft.com/office/drawing/2014/main" id="{117AD327-D365-401E-BEBC-F889CDA1BE8D}"/>
              </a:ext>
            </a:extLst>
          </p:cNvPr>
          <p:cNvSpPr txBox="1"/>
          <p:nvPr/>
        </p:nvSpPr>
        <p:spPr>
          <a:xfrm>
            <a:off x="5944172" y="5335669"/>
            <a:ext cx="433341" cy="369332"/>
          </a:xfrm>
          <a:prstGeom prst="rect">
            <a:avLst/>
          </a:prstGeom>
          <a:noFill/>
        </p:spPr>
        <p:txBody>
          <a:bodyPr wrap="square" rtlCol="0">
            <a:spAutoFit/>
          </a:bodyPr>
          <a:lstStyle/>
          <a:p>
            <a:r>
              <a:rPr lang="en-US"/>
              <a:t>10</a:t>
            </a:r>
          </a:p>
        </p:txBody>
      </p:sp>
    </p:spTree>
    <p:extLst>
      <p:ext uri="{BB962C8B-B14F-4D97-AF65-F5344CB8AC3E}">
        <p14:creationId xmlns:p14="http://schemas.microsoft.com/office/powerpoint/2010/main" val="57732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Graphic spid="31" grpId="0">
        <p:bldAsOne/>
      </p:bldGraphic>
      <p:bldP spid="33" grpId="0"/>
      <p:bldP spid="34" grpId="0"/>
      <p:bldP spid="35" grpId="0"/>
      <p:bldP spid="36" grpId="0"/>
      <p:bldP spid="38" grpId="0"/>
      <p:bldP spid="39" grpId="0" animBg="1"/>
      <p:bldP spid="40" grpId="0"/>
      <p:bldP spid="41" grpId="0" animBg="1"/>
      <p:bldP spid="42" grpId="0"/>
      <p:bldP spid="43" grpId="0" animBg="1"/>
      <p:bldP spid="44" grpId="0"/>
      <p:bldP spid="45" grpId="0"/>
      <p:bldP spid="46" grpId="0"/>
      <p:bldP spid="4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927656"/>
      </p:ext>
    </p:extLst>
  </p:cSld>
  <p:clrMapOvr>
    <a:masterClrMapping/>
  </p:clrMapOvr>
  <p:transition advTm="500">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4F804D-0AB9-4D2D-93D4-74A81DB39B10}"/>
              </a:ext>
            </a:extLst>
          </p:cNvPr>
          <p:cNvSpPr txBox="1">
            <a:spLocks/>
          </p:cNvSpPr>
          <p:nvPr/>
        </p:nvSpPr>
        <p:spPr>
          <a:xfrm>
            <a:off x="150826" y="193749"/>
            <a:ext cx="9144000" cy="766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Adobe Garamond Pro"/>
                <a:ea typeface="+mj-ea"/>
                <a:cs typeface="Calibri Light"/>
              </a:rPr>
              <a:t>Testing Using Privileged Information</a:t>
            </a:r>
          </a:p>
        </p:txBody>
      </p:sp>
      <p:sp>
        <p:nvSpPr>
          <p:cNvPr id="5" name="Subtitle 2">
            <a:extLst>
              <a:ext uri="{FF2B5EF4-FFF2-40B4-BE49-F238E27FC236}">
                <a16:creationId xmlns:a16="http://schemas.microsoft.com/office/drawing/2014/main" id="{132A320C-868F-4A33-8AE1-FA92219B1100}"/>
              </a:ext>
            </a:extLst>
          </p:cNvPr>
          <p:cNvSpPr txBox="1">
            <a:spLocks/>
          </p:cNvSpPr>
          <p:nvPr/>
        </p:nvSpPr>
        <p:spPr>
          <a:xfrm>
            <a:off x="232714" y="840289"/>
            <a:ext cx="9144000" cy="512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lumMod val="50000"/>
                    <a:lumOff val="50000"/>
                  </a:prstClr>
                </a:solidFill>
                <a:effectLst/>
                <a:uLnTx/>
                <a:uFillTx/>
                <a:latin typeface="Adobe Garamond Pro"/>
                <a:ea typeface="+mn-ea"/>
                <a:cs typeface="Calibri"/>
              </a:rPr>
              <a:t>By Adapting Features with Statistical Dependence</a:t>
            </a:r>
            <a:endParaRPr kumimoji="0" lang="en-US" sz="2800" b="0" i="0" u="none" strike="noStrike" kern="1200" cap="none" spc="0" normalizeH="0" baseline="0" noProof="0">
              <a:ln>
                <a:noFill/>
              </a:ln>
              <a:solidFill>
                <a:prstClr val="black">
                  <a:lumMod val="50000"/>
                  <a:lumOff val="50000"/>
                </a:prstClr>
              </a:solidFill>
              <a:effectLst/>
              <a:uLnTx/>
              <a:uFillTx/>
              <a:latin typeface="Adobe Garamond Pro"/>
              <a:ea typeface="+mn-ea"/>
              <a:cs typeface="+mn-cs"/>
            </a:endParaRPr>
          </a:p>
        </p:txBody>
      </p:sp>
      <p:grpSp>
        <p:nvGrpSpPr>
          <p:cNvPr id="15" name="Group 14">
            <a:extLst>
              <a:ext uri="{FF2B5EF4-FFF2-40B4-BE49-F238E27FC236}">
                <a16:creationId xmlns:a16="http://schemas.microsoft.com/office/drawing/2014/main" id="{A09A9F66-A98B-4A0F-8D10-6B9A81F12650}"/>
              </a:ext>
            </a:extLst>
          </p:cNvPr>
          <p:cNvGrpSpPr/>
          <p:nvPr/>
        </p:nvGrpSpPr>
        <p:grpSpPr>
          <a:xfrm>
            <a:off x="10631757" y="1724923"/>
            <a:ext cx="1396367" cy="4721278"/>
            <a:chOff x="9714432" y="-1080402"/>
            <a:chExt cx="2163383" cy="7219640"/>
          </a:xfrm>
        </p:grpSpPr>
        <p:pic>
          <p:nvPicPr>
            <p:cNvPr id="6" name="Picture 5" descr="A picture containing text&#10;&#10;Description automatically generated">
              <a:extLst>
                <a:ext uri="{FF2B5EF4-FFF2-40B4-BE49-F238E27FC236}">
                  <a16:creationId xmlns:a16="http://schemas.microsoft.com/office/drawing/2014/main" id="{E8FB56DE-E7F5-4FD7-B192-C9F373FE7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4432" y="1452360"/>
              <a:ext cx="2063980" cy="78941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1E9C544-9A62-43FF-852B-7C9FFF41C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4432" y="5188007"/>
              <a:ext cx="2163383" cy="951231"/>
            </a:xfrm>
            <a:prstGeom prst="rect">
              <a:avLst/>
            </a:prstGeom>
          </p:spPr>
        </p:pic>
        <p:sp>
          <p:nvSpPr>
            <p:cNvPr id="8" name="TextBox 7">
              <a:extLst>
                <a:ext uri="{FF2B5EF4-FFF2-40B4-BE49-F238E27FC236}">
                  <a16:creationId xmlns:a16="http://schemas.microsoft.com/office/drawing/2014/main" id="{19B6432B-8760-43CA-A34A-2E1F7494F047}"/>
                </a:ext>
              </a:extLst>
            </p:cNvPr>
            <p:cNvSpPr txBox="1"/>
            <p:nvPr/>
          </p:nvSpPr>
          <p:spPr>
            <a:xfrm>
              <a:off x="9751624" y="2736154"/>
              <a:ext cx="2088995" cy="4706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dobe Garamond Pro"/>
                  <a:ea typeface="+mn-ea"/>
                  <a:cs typeface="Calibri"/>
                </a:rPr>
                <a:t>James Tompkin</a:t>
              </a:r>
              <a:endParaRPr kumimoji="0" lang="en-US" sz="1400" b="0" i="0" u="none" strike="noStrike" kern="1200" cap="none" spc="0" normalizeH="0" baseline="0" noProof="0">
                <a:ln>
                  <a:noFill/>
                </a:ln>
                <a:solidFill>
                  <a:prstClr val="black"/>
                </a:solidFill>
                <a:effectLst/>
                <a:uLnTx/>
                <a:uFillTx/>
                <a:latin typeface="Adobe Garamond Pro"/>
                <a:ea typeface="+mn-ea"/>
                <a:cs typeface="+mn-cs"/>
              </a:endParaRPr>
            </a:p>
          </p:txBody>
        </p:sp>
        <p:sp>
          <p:nvSpPr>
            <p:cNvPr id="9" name="TextBox 8">
              <a:extLst>
                <a:ext uri="{FF2B5EF4-FFF2-40B4-BE49-F238E27FC236}">
                  <a16:creationId xmlns:a16="http://schemas.microsoft.com/office/drawing/2014/main" id="{80F7C568-AF05-4836-BBF3-FB5B756AA6F3}"/>
                </a:ext>
              </a:extLst>
            </p:cNvPr>
            <p:cNvSpPr txBox="1"/>
            <p:nvPr/>
          </p:nvSpPr>
          <p:spPr>
            <a:xfrm>
              <a:off x="9867835" y="-1080402"/>
              <a:ext cx="1910577" cy="4706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dobe Garamond Pro"/>
                  <a:ea typeface="+mn-ea"/>
                  <a:cs typeface="Calibri"/>
                </a:rPr>
                <a:t>Kwang In Kim </a:t>
              </a:r>
              <a:endParaRPr kumimoji="0" lang="en-US" sz="1400" b="0" i="0" u="none" strike="noStrike" kern="1200" cap="none" spc="0" normalizeH="0" baseline="0" noProof="0">
                <a:ln>
                  <a:noFill/>
                </a:ln>
                <a:solidFill>
                  <a:prstClr val="black"/>
                </a:solidFill>
                <a:effectLst/>
                <a:uLnTx/>
                <a:uFillTx/>
                <a:latin typeface="Adobe Garamond Pro"/>
                <a:ea typeface="+mn-ea"/>
                <a:cs typeface="+mn-cs"/>
              </a:endParaRPr>
            </a:p>
          </p:txBody>
        </p:sp>
        <p:pic>
          <p:nvPicPr>
            <p:cNvPr id="13" name="Picture 2">
              <a:extLst>
                <a:ext uri="{FF2B5EF4-FFF2-40B4-BE49-F238E27FC236}">
                  <a16:creationId xmlns:a16="http://schemas.microsoft.com/office/drawing/2014/main" id="{A1562D92-544F-4B03-8FE4-8FCABE959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4936" y="-618738"/>
              <a:ext cx="1476375" cy="19526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James Tompkin">
              <a:extLst>
                <a:ext uri="{FF2B5EF4-FFF2-40B4-BE49-F238E27FC236}">
                  <a16:creationId xmlns:a16="http://schemas.microsoft.com/office/drawing/2014/main" id="{2173C024-59FE-4249-A438-64CB2BDA3B1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915059" y="3293068"/>
              <a:ext cx="1762125" cy="176212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ome">
            <a:extLst>
              <a:ext uri="{FF2B5EF4-FFF2-40B4-BE49-F238E27FC236}">
                <a16:creationId xmlns:a16="http://schemas.microsoft.com/office/drawing/2014/main" id="{D4842DFC-EC1A-4C00-9460-889159A9638E}"/>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40021" y="202319"/>
            <a:ext cx="2677278" cy="6226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61383E3-6574-4FA0-9883-469EF87DCD41}"/>
              </a:ext>
            </a:extLst>
          </p:cNvPr>
          <p:cNvGrpSpPr/>
          <p:nvPr/>
        </p:nvGrpSpPr>
        <p:grpSpPr>
          <a:xfrm>
            <a:off x="109227" y="1873006"/>
            <a:ext cx="7291241" cy="4664080"/>
            <a:chOff x="376574" y="1274693"/>
            <a:chExt cx="8289149" cy="5302427"/>
          </a:xfrm>
        </p:grpSpPr>
        <p:sp>
          <p:nvSpPr>
            <p:cNvPr id="38" name="TextBox 37">
              <a:extLst>
                <a:ext uri="{FF2B5EF4-FFF2-40B4-BE49-F238E27FC236}">
                  <a16:creationId xmlns:a16="http://schemas.microsoft.com/office/drawing/2014/main" id="{9D217287-837E-4FBD-988F-DA462D1460B0}"/>
                </a:ext>
              </a:extLst>
            </p:cNvPr>
            <p:cNvSpPr txBox="1"/>
            <p:nvPr/>
          </p:nvSpPr>
          <p:spPr>
            <a:xfrm>
              <a:off x="376574" y="1274693"/>
              <a:ext cx="1146782"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1" u="none" strike="noStrike" kern="1200" cap="none" spc="0" normalizeH="0" baseline="0" noProof="0">
                  <a:ln>
                    <a:noFill/>
                  </a:ln>
                  <a:solidFill>
                    <a:prstClr val="black"/>
                  </a:solidFill>
                  <a:effectLst/>
                  <a:uLnTx/>
                  <a:uFillTx/>
                  <a:latin typeface="Adobe Garamond Pro"/>
                  <a:ea typeface="+mn-ea"/>
                  <a:cs typeface="+mn-cs"/>
                </a:rPr>
                <a:t>Testing</a:t>
              </a:r>
              <a:endParaRPr kumimoji="0" lang="ko-KR" altLang="en-US" sz="2000" b="0" i="1" u="none" strike="noStrike" kern="1200" cap="none" spc="0" normalizeH="0" baseline="0" noProof="0">
                <a:ln>
                  <a:noFill/>
                </a:ln>
                <a:solidFill>
                  <a:prstClr val="black"/>
                </a:solidFill>
                <a:effectLst/>
                <a:uLnTx/>
                <a:uFillTx/>
                <a:latin typeface="Adobe Garamond Pro"/>
                <a:ea typeface="+mn-ea"/>
                <a:cs typeface="+mn-cs"/>
              </a:endParaRPr>
            </a:p>
          </p:txBody>
        </p:sp>
        <p:pic>
          <p:nvPicPr>
            <p:cNvPr id="39" name="Picture 2" descr="Desert Road | Desert Road on the way to Furnace Creek in Dea… | Flickr">
              <a:extLst>
                <a:ext uri="{FF2B5EF4-FFF2-40B4-BE49-F238E27FC236}">
                  <a16:creationId xmlns:a16="http://schemas.microsoft.com/office/drawing/2014/main" id="{346731B5-2B23-41FE-8A5A-6C93C333046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178" r="12178"/>
            <a:stretch/>
          </p:blipFill>
          <p:spPr bwMode="auto">
            <a:xfrm>
              <a:off x="1713785" y="1665081"/>
              <a:ext cx="967297" cy="959057"/>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직선 화살표 연결선 16">
              <a:extLst>
                <a:ext uri="{FF2B5EF4-FFF2-40B4-BE49-F238E27FC236}">
                  <a16:creationId xmlns:a16="http://schemas.microsoft.com/office/drawing/2014/main" id="{9533EA72-1A4F-4764-8F52-CE9F8FE2B059}"/>
                </a:ext>
              </a:extLst>
            </p:cNvPr>
            <p:cNvCxnSpPr>
              <a:cxnSpLocks/>
              <a:stCxn id="39" idx="2"/>
              <a:endCxn id="41" idx="0"/>
            </p:cNvCxnSpPr>
            <p:nvPr/>
          </p:nvCxnSpPr>
          <p:spPr>
            <a:xfrm>
              <a:off x="2197434" y="2624138"/>
              <a:ext cx="2" cy="46443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직사각형 17">
                  <a:extLst>
                    <a:ext uri="{FF2B5EF4-FFF2-40B4-BE49-F238E27FC236}">
                      <a16:creationId xmlns:a16="http://schemas.microsoft.com/office/drawing/2014/main" id="{AC994049-C626-4620-BE80-9B28BAF3DCFB}"/>
                    </a:ext>
                  </a:extLst>
                </p:cNvPr>
                <p:cNvSpPr/>
                <p:nvPr/>
              </p:nvSpPr>
              <p:spPr>
                <a:xfrm>
                  <a:off x="1058583"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t>Feature </a:t>
                  </a:r>
                  <a:b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br>
                  <a: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t>extractor </a:t>
                  </a:r>
                  <a14:m>
                    <m:oMath xmlns:m="http://schemas.openxmlformats.org/officeDocument/2006/math">
                      <m:r>
                        <a:rPr kumimoji="0" lang="en-US" altLang="ko-KR" sz="2000" b="0" i="1" u="none" strike="noStrike" kern="1200" cap="none" spc="0" normalizeH="0" baseline="0" noProof="0" dirty="0" smtClean="0">
                          <a:ln>
                            <a:noFill/>
                          </a:ln>
                          <a:solidFill>
                            <a:srgbClr val="918485">
                              <a:lumMod val="50000"/>
                            </a:srgbClr>
                          </a:solidFill>
                          <a:effectLst/>
                          <a:uLnTx/>
                          <a:uFillTx/>
                          <a:latin typeface="Cambria Math" panose="02040503050406030204" pitchFamily="18" charset="0"/>
                          <a:ea typeface="+mn-ea"/>
                          <a:cs typeface="Arial" panose="020B0604020202020204" pitchFamily="34" charset="0"/>
                        </a:rPr>
                        <m:t>𝑔</m:t>
                      </m:r>
                    </m:oMath>
                  </a14:m>
                  <a:endParaRPr kumimoji="0" lang="ko-KR" altLang="en-US" sz="1600" b="0" i="1"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endParaRPr>
                </a:p>
              </p:txBody>
            </p:sp>
          </mc:Choice>
          <mc:Fallback xmlns="">
            <p:sp>
              <p:nvSpPr>
                <p:cNvPr id="41" name="직사각형 17">
                  <a:extLst>
                    <a:ext uri="{FF2B5EF4-FFF2-40B4-BE49-F238E27FC236}">
                      <a16:creationId xmlns:a16="http://schemas.microsoft.com/office/drawing/2014/main" id="{AC994049-C626-4620-BE80-9B28BAF3DCFB}"/>
                    </a:ext>
                  </a:extLst>
                </p:cNvPr>
                <p:cNvSpPr>
                  <a:spLocks noRot="1" noChangeAspect="1" noMove="1" noResize="1" noEditPoints="1" noAdjustHandles="1" noChangeArrowheads="1" noChangeShapeType="1" noTextEdit="1"/>
                </p:cNvSpPr>
                <p:nvPr/>
              </p:nvSpPr>
              <p:spPr>
                <a:xfrm>
                  <a:off x="1058583" y="3088575"/>
                  <a:ext cx="2277705" cy="920161"/>
                </a:xfrm>
                <a:prstGeom prst="rect">
                  <a:avLst/>
                </a:prstGeom>
                <a:blipFill>
                  <a:blip r:embed="rId10"/>
                  <a:stretch>
                    <a:fillRect b="-5147"/>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직사각형 18">
                  <a:extLst>
                    <a:ext uri="{FF2B5EF4-FFF2-40B4-BE49-F238E27FC236}">
                      <a16:creationId xmlns:a16="http://schemas.microsoft.com/office/drawing/2014/main" id="{E29BC7B7-E80F-4898-B2F2-CDD00DDD2594}"/>
                    </a:ext>
                  </a:extLst>
                </p:cNvPr>
                <p:cNvSpPr/>
                <p:nvPr/>
              </p:nvSpPr>
              <p:spPr>
                <a:xfrm>
                  <a:off x="1058582"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t>Initial </a:t>
                  </a:r>
                  <a:b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br>
                  <a: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t>predictor </a:t>
                  </a:r>
                  <a14:m>
                    <m:oMath xmlns:m="http://schemas.openxmlformats.org/officeDocument/2006/math">
                      <m:r>
                        <a:rPr kumimoji="0" lang="en-US" altLang="ko-KR" sz="2000" b="0" i="1" u="none" strike="noStrike" kern="1200" cap="none" spc="0" normalizeH="0" baseline="0" noProof="0" dirty="0" smtClean="0">
                          <a:ln>
                            <a:noFill/>
                          </a:ln>
                          <a:solidFill>
                            <a:srgbClr val="918485">
                              <a:lumMod val="50000"/>
                            </a:srgbClr>
                          </a:solidFill>
                          <a:effectLst/>
                          <a:uLnTx/>
                          <a:uFillTx/>
                          <a:latin typeface="Cambria Math" panose="02040503050406030204" pitchFamily="18" charset="0"/>
                          <a:ea typeface="+mn-ea"/>
                          <a:cs typeface="Arial" panose="020B0604020202020204" pitchFamily="34" charset="0"/>
                        </a:rPr>
                        <m:t>𝑓</m:t>
                      </m:r>
                    </m:oMath>
                  </a14:m>
                  <a:endParaRPr kumimoji="0" lang="ko-KR" altLang="en-US" sz="1600" b="0" i="1"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endParaRPr>
                </a:p>
              </p:txBody>
            </p:sp>
          </mc:Choice>
          <mc:Fallback xmlns="">
            <p:sp>
              <p:nvSpPr>
                <p:cNvPr id="42" name="직사각형 18">
                  <a:extLst>
                    <a:ext uri="{FF2B5EF4-FFF2-40B4-BE49-F238E27FC236}">
                      <a16:creationId xmlns:a16="http://schemas.microsoft.com/office/drawing/2014/main" id="{E29BC7B7-E80F-4898-B2F2-CDD00DDD2594}"/>
                    </a:ext>
                  </a:extLst>
                </p:cNvPr>
                <p:cNvSpPr>
                  <a:spLocks noRot="1" noChangeAspect="1" noMove="1" noResize="1" noEditPoints="1" noAdjustHandles="1" noChangeArrowheads="1" noChangeShapeType="1" noTextEdit="1"/>
                </p:cNvSpPr>
                <p:nvPr/>
              </p:nvSpPr>
              <p:spPr>
                <a:xfrm>
                  <a:off x="1058582" y="4467838"/>
                  <a:ext cx="2277705" cy="920161"/>
                </a:xfrm>
                <a:prstGeom prst="rect">
                  <a:avLst/>
                </a:prstGeom>
                <a:blipFill>
                  <a:blip r:embed="rId11"/>
                  <a:stretch>
                    <a:fillRect b="-5147"/>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43" name="직선 화살표 연결선 19">
              <a:extLst>
                <a:ext uri="{FF2B5EF4-FFF2-40B4-BE49-F238E27FC236}">
                  <a16:creationId xmlns:a16="http://schemas.microsoft.com/office/drawing/2014/main" id="{669BD90D-0F7E-4B38-B476-65F555B34AFD}"/>
                </a:ext>
              </a:extLst>
            </p:cNvPr>
            <p:cNvCxnSpPr>
              <a:cxnSpLocks/>
              <a:stCxn id="41" idx="2"/>
              <a:endCxn id="42" idx="0"/>
            </p:cNvCxnSpPr>
            <p:nvPr/>
          </p:nvCxnSpPr>
          <p:spPr>
            <a:xfrm flipH="1">
              <a:off x="2197435"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4" name="직선 화살표 연결선 20">
              <a:extLst>
                <a:ext uri="{FF2B5EF4-FFF2-40B4-BE49-F238E27FC236}">
                  <a16:creationId xmlns:a16="http://schemas.microsoft.com/office/drawing/2014/main" id="{CCA538FE-797B-49A6-9879-DBF01565953B}"/>
                </a:ext>
              </a:extLst>
            </p:cNvPr>
            <p:cNvCxnSpPr>
              <a:cxnSpLocks/>
              <a:stCxn id="42" idx="2"/>
            </p:cNvCxnSpPr>
            <p:nvPr/>
          </p:nvCxnSpPr>
          <p:spPr>
            <a:xfrm>
              <a:off x="2197435"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C5BA9092-F7F5-4477-AF06-7D24212E5A32}"/>
                </a:ext>
              </a:extLst>
            </p:cNvPr>
            <p:cNvGrpSpPr/>
            <p:nvPr/>
          </p:nvGrpSpPr>
          <p:grpSpPr>
            <a:xfrm>
              <a:off x="2681153" y="2159060"/>
              <a:ext cx="3793215" cy="3497899"/>
              <a:chOff x="2925582" y="2148730"/>
              <a:chExt cx="3793215" cy="3497899"/>
            </a:xfrm>
          </p:grpSpPr>
          <mc:AlternateContent xmlns:mc="http://schemas.openxmlformats.org/markup-compatibility/2006" xmlns:a14="http://schemas.microsoft.com/office/drawing/2010/main">
            <mc:Choice Requires="a14">
              <p:sp>
                <p:nvSpPr>
                  <p:cNvPr id="46" name="직사각형 17">
                    <a:extLst>
                      <a:ext uri="{FF2B5EF4-FFF2-40B4-BE49-F238E27FC236}">
                        <a16:creationId xmlns:a16="http://schemas.microsoft.com/office/drawing/2014/main" id="{F41ACB1D-7176-4DCD-9265-9D70EE25118E}"/>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t>Additional feature </a:t>
                    </a:r>
                    <a:b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br>
                    <a:r>
                      <a:rPr kumimoji="0" lang="en-US" altLang="ko-KR" sz="2000" b="0" i="0" u="none" strike="noStrike" kern="1200" cap="none" spc="600" normalizeH="0" baseline="0" noProof="0">
                        <a:ln>
                          <a:noFill/>
                        </a:ln>
                        <a:solidFill>
                          <a:srgbClr val="918485">
                            <a:lumMod val="50000"/>
                          </a:srgbClr>
                        </a:solidFill>
                        <a:effectLst/>
                        <a:uLnTx/>
                        <a:uFillTx/>
                        <a:latin typeface="Adobe Garamond Pro"/>
                        <a:ea typeface="+mn-ea"/>
                        <a:cs typeface="Arial" panose="020B0604020202020204" pitchFamily="34" charset="0"/>
                      </a:rPr>
                      <a:t> </a:t>
                    </a:r>
                    <a: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t>extractors</a:t>
                    </a:r>
                    <a:r>
                      <a:rPr kumimoji="0" lang="en-US" altLang="ko-KR"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t> </a:t>
                    </a:r>
                    <a14:m>
                      <m:oMath xmlns:m="http://schemas.openxmlformats.org/officeDocument/2006/math">
                        <m:sSup>
                          <m:sSupPr>
                            <m:ctrlPr>
                              <a:rPr kumimoji="0" lang="en-US" altLang="ko-KR" b="0" i="1" u="none" strike="noStrike" kern="1200" cap="none" spc="0" normalizeH="0" baseline="0" noProof="0" dirty="0" smtClean="0">
                                <a:ln>
                                  <a:noFill/>
                                </a:ln>
                                <a:solidFill>
                                  <a:srgbClr val="918485">
                                    <a:lumMod val="50000"/>
                                  </a:srgbClr>
                                </a:solidFill>
                                <a:effectLst/>
                                <a:uLnTx/>
                                <a:uFillTx/>
                                <a:latin typeface="Cambria Math" panose="02040503050406030204" pitchFamily="18" charset="0"/>
                                <a:ea typeface="+mn-ea"/>
                                <a:cs typeface="Arial" panose="020B0604020202020204" pitchFamily="34" charset="0"/>
                              </a:rPr>
                            </m:ctrlPr>
                          </m:sSupPr>
                          <m:e>
                            <m:r>
                              <a:rPr kumimoji="0" lang="en-US" altLang="ko-KR" b="0" i="1" u="none" strike="noStrike" kern="1200" cap="none" spc="0" normalizeH="0" baseline="0" noProof="0" dirty="0" smtClean="0">
                                <a:ln>
                                  <a:noFill/>
                                </a:ln>
                                <a:solidFill>
                                  <a:srgbClr val="918485">
                                    <a:lumMod val="50000"/>
                                  </a:srgbClr>
                                </a:solidFill>
                                <a:effectLst/>
                                <a:uLnTx/>
                                <a:uFillTx/>
                                <a:latin typeface="Cambria Math" panose="02040503050406030204" pitchFamily="18" charset="0"/>
                                <a:ea typeface="+mn-ea"/>
                                <a:cs typeface="Arial" panose="020B0604020202020204" pitchFamily="34" charset="0"/>
                              </a:rPr>
                              <m:t>h</m:t>
                            </m:r>
                          </m:e>
                          <m:sup>
                            <m:r>
                              <a:rPr kumimoji="0" lang="en-US" altLang="ko-KR" b="0" i="1" u="none" strike="noStrike" kern="1200" cap="none" spc="0" normalizeH="0" baseline="0" noProof="0" dirty="0" smtClean="0">
                                <a:ln>
                                  <a:noFill/>
                                </a:ln>
                                <a:solidFill>
                                  <a:srgbClr val="918485">
                                    <a:lumMod val="50000"/>
                                  </a:srgbClr>
                                </a:solidFill>
                                <a:effectLst/>
                                <a:uLnTx/>
                                <a:uFillTx/>
                                <a:latin typeface="Cambria Math" panose="02040503050406030204" pitchFamily="18" charset="0"/>
                                <a:ea typeface="+mn-ea"/>
                                <a:cs typeface="Arial" panose="020B0604020202020204" pitchFamily="34" charset="0"/>
                              </a:rPr>
                              <m:t>1</m:t>
                            </m:r>
                          </m:sup>
                        </m:sSup>
                        <m:r>
                          <a:rPr kumimoji="0" lang="en-US" altLang="ko-KR" b="0" i="1" u="none" strike="noStrike" kern="1200" cap="none" spc="0" normalizeH="0" baseline="0" noProof="0" dirty="0" smtClean="0">
                            <a:ln>
                              <a:noFill/>
                            </a:ln>
                            <a:solidFill>
                              <a:srgbClr val="918485">
                                <a:lumMod val="50000"/>
                              </a:srgbClr>
                            </a:solidFill>
                            <a:effectLst/>
                            <a:uLnTx/>
                            <a:uFillTx/>
                            <a:latin typeface="Cambria Math" panose="02040503050406030204" pitchFamily="18" charset="0"/>
                            <a:ea typeface="+mn-ea"/>
                            <a:cs typeface="Arial" panose="020B0604020202020204" pitchFamily="34" charset="0"/>
                          </a:rPr>
                          <m:t>…</m:t>
                        </m:r>
                        <m:sSup>
                          <m:sSupPr>
                            <m:ctrlPr>
                              <a:rPr kumimoji="0" lang="en-US" altLang="ko-KR" b="0" i="1" u="none" strike="noStrike" kern="1200" cap="none" spc="0" normalizeH="0" baseline="0" noProof="0" dirty="0" smtClean="0">
                                <a:ln>
                                  <a:noFill/>
                                </a:ln>
                                <a:solidFill>
                                  <a:srgbClr val="918485">
                                    <a:lumMod val="50000"/>
                                  </a:srgbClr>
                                </a:solidFill>
                                <a:effectLst/>
                                <a:uLnTx/>
                                <a:uFillTx/>
                                <a:latin typeface="Cambria Math" panose="02040503050406030204" pitchFamily="18" charset="0"/>
                                <a:ea typeface="+mn-ea"/>
                                <a:cs typeface="Arial" panose="020B0604020202020204" pitchFamily="34" charset="0"/>
                              </a:rPr>
                            </m:ctrlPr>
                          </m:sSupPr>
                          <m:e>
                            <m:r>
                              <a:rPr kumimoji="0" lang="en-US" altLang="ko-KR" b="0" i="1" u="none" strike="noStrike" kern="1200" cap="none" spc="0" normalizeH="0" baseline="0" noProof="0" dirty="0" smtClean="0">
                                <a:ln>
                                  <a:noFill/>
                                </a:ln>
                                <a:solidFill>
                                  <a:srgbClr val="918485">
                                    <a:lumMod val="50000"/>
                                  </a:srgbClr>
                                </a:solidFill>
                                <a:effectLst/>
                                <a:uLnTx/>
                                <a:uFillTx/>
                                <a:latin typeface="Cambria Math" panose="02040503050406030204" pitchFamily="18" charset="0"/>
                                <a:ea typeface="+mn-ea"/>
                                <a:cs typeface="Arial" panose="020B0604020202020204" pitchFamily="34" charset="0"/>
                              </a:rPr>
                              <m:t>h</m:t>
                            </m:r>
                          </m:e>
                          <m:sup>
                            <m:r>
                              <a:rPr kumimoji="0" lang="en-US" altLang="ko-KR" b="0" i="1" u="none" strike="noStrike" kern="1200" cap="none" spc="0" normalizeH="0" baseline="0" noProof="0" dirty="0" smtClean="0">
                                <a:ln>
                                  <a:noFill/>
                                </a:ln>
                                <a:solidFill>
                                  <a:srgbClr val="918485">
                                    <a:lumMod val="50000"/>
                                  </a:srgbClr>
                                </a:solidFill>
                                <a:effectLst/>
                                <a:uLnTx/>
                                <a:uFillTx/>
                                <a:latin typeface="Cambria Math" panose="02040503050406030204" pitchFamily="18" charset="0"/>
                                <a:ea typeface="+mn-ea"/>
                                <a:cs typeface="Arial" panose="020B0604020202020204" pitchFamily="34" charset="0"/>
                              </a:rPr>
                              <m:t>𝑚</m:t>
                            </m:r>
                          </m:sup>
                        </m:sSup>
                      </m:oMath>
                    </a14:m>
                    <a:endParaRPr kumimoji="0" lang="ko-KR" altLang="en-US" sz="1600" b="0" i="1"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endParaRPr>
                  </a:p>
                </p:txBody>
              </p:sp>
            </mc:Choice>
            <mc:Fallback xmlns="">
              <p:sp>
                <p:nvSpPr>
                  <p:cNvPr id="46" name="직사각형 17">
                    <a:extLst>
                      <a:ext uri="{FF2B5EF4-FFF2-40B4-BE49-F238E27FC236}">
                        <a16:creationId xmlns:a16="http://schemas.microsoft.com/office/drawing/2014/main" id="{F41ACB1D-7176-4DCD-9265-9D70EE25118E}"/>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12"/>
                    <a:stretch>
                      <a:fillRect l="-1719" t="-13235" r="-3725" b="-588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47" name="직선 화살표 연결선 16">
                <a:extLst>
                  <a:ext uri="{FF2B5EF4-FFF2-40B4-BE49-F238E27FC236}">
                    <a16:creationId xmlns:a16="http://schemas.microsoft.com/office/drawing/2014/main" id="{AB39CCD2-4583-46D4-BAF6-824D1EBAE639}"/>
                  </a:ext>
                </a:extLst>
              </p:cNvPr>
              <p:cNvCxnSpPr>
                <a:cxnSpLocks/>
                <a:endCxn id="46" idx="0"/>
              </p:cNvCxnSpPr>
              <p:nvPr/>
            </p:nvCxnSpPr>
            <p:spPr>
              <a:xfrm>
                <a:off x="2925582" y="2148730"/>
                <a:ext cx="2596719"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8" name="직선 화살표 연결선 16">
                <a:extLst>
                  <a:ext uri="{FF2B5EF4-FFF2-40B4-BE49-F238E27FC236}">
                    <a16:creationId xmlns:a16="http://schemas.microsoft.com/office/drawing/2014/main" id="{CFAA2142-9DFC-4730-8DA8-E53312CE46EB}"/>
                  </a:ext>
                </a:extLst>
              </p:cNvPr>
              <p:cNvCxnSpPr>
                <a:cxnSpLocks/>
                <a:stCxn id="46" idx="2"/>
              </p:cNvCxnSpPr>
              <p:nvPr/>
            </p:nvCxnSpPr>
            <p:spPr>
              <a:xfrm>
                <a:off x="5522301" y="4008735"/>
                <a:ext cx="0" cy="1637894"/>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4" name="직사각형 4">
                  <a:extLst>
                    <a:ext uri="{FF2B5EF4-FFF2-40B4-BE49-F238E27FC236}">
                      <a16:creationId xmlns:a16="http://schemas.microsoft.com/office/drawing/2014/main" id="{8B24CF85-FAEC-45D2-BE41-28F8C4C7FCAB}"/>
                    </a:ext>
                  </a:extLst>
                </p:cNvPr>
                <p:cNvSpPr/>
                <p:nvPr/>
              </p:nvSpPr>
              <p:spPr>
                <a:xfrm>
                  <a:off x="862109" y="2621514"/>
                  <a:ext cx="2804127" cy="420949"/>
                </a:xfrm>
                <a:prstGeom prst="rect">
                  <a:avLst/>
                </a:prstGeom>
                <a:solidFill>
                  <a:srgbClr val="FFFFFF">
                    <a:alpha val="74902"/>
                  </a:srgbClr>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ko-K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𝑋</m:t>
                        </m:r>
                        <m:r>
                          <a:rPr kumimoji="0" lang="en-US" altLang="ko-K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m:t>
                        </m:r>
                        <m:d>
                          <m:dPr>
                            <m:begChr m:val="{"/>
                            <m:endChr m:val="}"/>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sSub>
                              <m:sSubPr>
                                <m:ctrlPr>
                                  <a:rPr kumimoji="0" lang="en-US" altLang="ko-KR" sz="2400" b="1"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altLang="ko-KR" sz="2400" b="1" i="0"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𝐱</m:t>
                                </m:r>
                              </m:e>
                              <m:sub>
                                <m:r>
                                  <a:rPr kumimoji="0" lang="en-US" altLang="ko-KR" sz="2400" b="0" i="0"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sub>
                            </m:sSub>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altLang="ko-KR" sz="2400" b="1"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altLang="ko-KR" sz="2400" b="1" i="0"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𝐱</m:t>
                                </m:r>
                              </m:e>
                              <m:sub>
                                <m:r>
                                  <a:rPr kumimoji="0" lang="en-US" altLang="ko-K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𝑛</m:t>
                                </m:r>
                              </m:sub>
                            </m:sSub>
                          </m:e>
                        </m:d>
                      </m:oMath>
                    </m:oMathPara>
                  </a14:m>
                  <a:endParaRPr kumimoji="0" lang="ko-KR" altLang="en-US" sz="24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54" name="직사각형 4">
                  <a:extLst>
                    <a:ext uri="{FF2B5EF4-FFF2-40B4-BE49-F238E27FC236}">
                      <a16:creationId xmlns:a16="http://schemas.microsoft.com/office/drawing/2014/main" id="{8B24CF85-FAEC-45D2-BE41-28F8C4C7FCAB}"/>
                    </a:ext>
                  </a:extLst>
                </p:cNvPr>
                <p:cNvSpPr>
                  <a:spLocks noRot="1" noChangeAspect="1" noMove="1" noResize="1" noEditPoints="1" noAdjustHandles="1" noChangeArrowheads="1" noChangeShapeType="1" noTextEdit="1"/>
                </p:cNvSpPr>
                <p:nvPr/>
              </p:nvSpPr>
              <p:spPr>
                <a:xfrm>
                  <a:off x="862109" y="2621514"/>
                  <a:ext cx="2804127" cy="420949"/>
                </a:xfrm>
                <a:prstGeom prst="rect">
                  <a:avLst/>
                </a:prstGeom>
                <a:blipFill>
                  <a:blip r:embed="rId1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직사각형 13">
                  <a:extLst>
                    <a:ext uri="{FF2B5EF4-FFF2-40B4-BE49-F238E27FC236}">
                      <a16:creationId xmlns:a16="http://schemas.microsoft.com/office/drawing/2014/main" id="{C1DB9F97-8D6E-4EC5-B25E-A4ADFB2A1785}"/>
                    </a:ext>
                  </a:extLst>
                </p:cNvPr>
                <p:cNvSpPr/>
                <p:nvPr/>
              </p:nvSpPr>
              <p:spPr>
                <a:xfrm>
                  <a:off x="1033381" y="4018426"/>
                  <a:ext cx="2360831" cy="430887"/>
                </a:xfrm>
                <a:prstGeom prst="rect">
                  <a:avLst/>
                </a:prstGeom>
                <a:solidFill>
                  <a:srgbClr val="FFFFFF">
                    <a:alpha val="74902"/>
                  </a:srgbClr>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m:t>
                        </m:r>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𝐠</m:t>
                                </m:r>
                              </m:e>
                              <m:sub>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𝐠</m:t>
                                </m:r>
                              </m:e>
                              <m:sub>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Sub>
                          </m:e>
                        </m:d>
                      </m:oMath>
                    </m:oMathPara>
                  </a14:m>
                  <a:endParaRPr kumimoji="0" lang="ko-KR" alt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endParaRPr>
                </a:p>
              </p:txBody>
            </p:sp>
          </mc:Choice>
          <mc:Fallback xmlns="">
            <p:sp>
              <p:nvSpPr>
                <p:cNvPr id="55" name="직사각형 13">
                  <a:extLst>
                    <a:ext uri="{FF2B5EF4-FFF2-40B4-BE49-F238E27FC236}">
                      <a16:creationId xmlns:a16="http://schemas.microsoft.com/office/drawing/2014/main" id="{C1DB9F97-8D6E-4EC5-B25E-A4ADFB2A1785}"/>
                    </a:ext>
                  </a:extLst>
                </p:cNvPr>
                <p:cNvSpPr>
                  <a:spLocks noRot="1" noChangeAspect="1" noMove="1" noResize="1" noEditPoints="1" noAdjustHandles="1" noChangeArrowheads="1" noChangeShapeType="1" noTextEdit="1"/>
                </p:cNvSpPr>
                <p:nvPr/>
              </p:nvSpPr>
              <p:spPr>
                <a:xfrm>
                  <a:off x="1033381" y="4018426"/>
                  <a:ext cx="2360831" cy="430887"/>
                </a:xfrm>
                <a:prstGeom prst="rect">
                  <a:avLst/>
                </a:prstGeom>
                <a:blipFill>
                  <a:blip r:embed="rId14"/>
                  <a:stretch>
                    <a:fillRect l="-4706" b="-27419"/>
                  </a:stretch>
                </a:blipFill>
              </p:spPr>
              <p:txBody>
                <a:bodyPr/>
                <a:lstStyle/>
                <a:p>
                  <a:r>
                    <a:rPr lang="en-US">
                      <a:noFill/>
                    </a:rPr>
                    <a:t> </a:t>
                  </a:r>
                </a:p>
              </p:txBody>
            </p:sp>
          </mc:Fallback>
        </mc:AlternateContent>
        <p:sp>
          <p:nvSpPr>
            <p:cNvPr id="58" name="직사각형 18">
              <a:extLst>
                <a:ext uri="{FF2B5EF4-FFF2-40B4-BE49-F238E27FC236}">
                  <a16:creationId xmlns:a16="http://schemas.microsoft.com/office/drawing/2014/main" id="{6389F138-AEB9-47E1-B336-7CFC2BA0751B}"/>
                </a:ext>
              </a:extLst>
            </p:cNvPr>
            <p:cNvSpPr/>
            <p:nvPr/>
          </p:nvSpPr>
          <p:spPr>
            <a:xfrm>
              <a:off x="4484513" y="5656959"/>
              <a:ext cx="1587479"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rPr>
                <a:t>Our algorithm</a:t>
              </a:r>
              <a:endParaRPr kumimoji="0" lang="ko-KR" altLang="en-US" sz="1600" b="0" i="1" u="none" strike="noStrike" kern="1200" cap="none" spc="0" normalizeH="0" baseline="0" noProof="0">
                <a:ln>
                  <a:noFill/>
                </a:ln>
                <a:solidFill>
                  <a:srgbClr val="918485">
                    <a:lumMod val="50000"/>
                  </a:srgbClr>
                </a:solidFill>
                <a:effectLst/>
                <a:uLnTx/>
                <a:uFillTx/>
                <a:latin typeface="Adobe Garamond Pro"/>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9" name="직사각형 27">
                  <a:extLst>
                    <a:ext uri="{FF2B5EF4-FFF2-40B4-BE49-F238E27FC236}">
                      <a16:creationId xmlns:a16="http://schemas.microsoft.com/office/drawing/2014/main" id="{5D16EA1D-B37D-4A14-901A-B65B003735C6}"/>
                    </a:ext>
                  </a:extLst>
                </p:cNvPr>
                <p:cNvSpPr/>
                <p:nvPr/>
              </p:nvSpPr>
              <p:spPr>
                <a:xfrm>
                  <a:off x="6557278" y="5910890"/>
                  <a:ext cx="712071" cy="421266"/>
                </a:xfrm>
                <a:prstGeom prst="rect">
                  <a:avLst/>
                </a:prstGeom>
                <a:solidFill>
                  <a:srgbClr val="FFFFFF">
                    <a:alpha val="74902"/>
                  </a:srgbClr>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𝐟</m:t>
                            </m:r>
                          </m:e>
                          <m:sup>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𝑂</m:t>
                            </m:r>
                          </m:sup>
                        </m:sSup>
                      </m:oMath>
                    </m:oMathPara>
                  </a14:m>
                  <a:endParaRPr kumimoji="0" lang="ko-KR" alt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mc:Choice>
          <mc:Fallback xmlns="">
            <p:sp>
              <p:nvSpPr>
                <p:cNvPr id="59" name="직사각형 27">
                  <a:extLst>
                    <a:ext uri="{FF2B5EF4-FFF2-40B4-BE49-F238E27FC236}">
                      <a16:creationId xmlns:a16="http://schemas.microsoft.com/office/drawing/2014/main" id="{5D16EA1D-B37D-4A14-901A-B65B003735C6}"/>
                    </a:ext>
                  </a:extLst>
                </p:cNvPr>
                <p:cNvSpPr>
                  <a:spLocks noRot="1" noChangeAspect="1" noMove="1" noResize="1" noEditPoints="1" noAdjustHandles="1" noChangeArrowheads="1" noChangeShapeType="1" noTextEdit="1"/>
                </p:cNvSpPr>
                <p:nvPr/>
              </p:nvSpPr>
              <p:spPr>
                <a:xfrm>
                  <a:off x="6557278" y="5910890"/>
                  <a:ext cx="712071" cy="421266"/>
                </a:xfrm>
                <a:prstGeom prst="rect">
                  <a:avLst/>
                </a:prstGeom>
                <a:blipFill>
                  <a:blip r:embed="rId15"/>
                  <a:stretch>
                    <a:fillRect b="-9836"/>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DC01BCF4-0642-4174-8DCA-3AE7FD91D37C}"/>
                </a:ext>
              </a:extLst>
            </p:cNvPr>
            <p:cNvCxnSpPr>
              <a:cxnSpLocks/>
              <a:stCxn id="61" idx="3"/>
              <a:endCxn id="58" idx="1"/>
            </p:cNvCxnSpPr>
            <p:nvPr/>
          </p:nvCxnSpPr>
          <p:spPr>
            <a:xfrm>
              <a:off x="4028010" y="6116713"/>
              <a:ext cx="456503" cy="32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직사각형 12">
                  <a:extLst>
                    <a:ext uri="{FF2B5EF4-FFF2-40B4-BE49-F238E27FC236}">
                      <a16:creationId xmlns:a16="http://schemas.microsoft.com/office/drawing/2014/main" id="{30035B93-9C4E-4A1B-8B06-4A8803018A5C}"/>
                    </a:ext>
                  </a:extLst>
                </p:cNvPr>
                <p:cNvSpPr/>
                <p:nvPr/>
              </p:nvSpPr>
              <p:spPr>
                <a:xfrm>
                  <a:off x="500333" y="5901269"/>
                  <a:ext cx="3527677" cy="430887"/>
                </a:xfrm>
                <a:prstGeom prst="rect">
                  <a:avLst/>
                </a:prstGeom>
                <a:solidFill>
                  <a:srgbClr val="FFFFFF">
                    <a:alpha val="74902"/>
                  </a:srgbClr>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𝐟</m:t>
                            </m:r>
                          </m:e>
                          <m:sup>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sup>
                        </m:sSup>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𝐠</m:t>
                                    </m:r>
                                  </m:e>
                                  <m:sub>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e>
                            </m:d>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𝐠</m:t>
                                    </m:r>
                                  </m:e>
                                  <m:sub>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Sub>
                              </m:e>
                            </m:d>
                          </m:e>
                        </m:d>
                      </m:oMath>
                    </m:oMathPara>
                  </a14:m>
                  <a:endParaRPr kumimoji="0" lang="ko-KR" alt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mc:Choice>
          <mc:Fallback xmlns="">
            <p:sp>
              <p:nvSpPr>
                <p:cNvPr id="61" name="직사각형 12">
                  <a:extLst>
                    <a:ext uri="{FF2B5EF4-FFF2-40B4-BE49-F238E27FC236}">
                      <a16:creationId xmlns:a16="http://schemas.microsoft.com/office/drawing/2014/main" id="{30035B93-9C4E-4A1B-8B06-4A8803018A5C}"/>
                    </a:ext>
                  </a:extLst>
                </p:cNvPr>
                <p:cNvSpPr>
                  <a:spLocks noRot="1" noChangeAspect="1" noMove="1" noResize="1" noEditPoints="1" noAdjustHandles="1" noChangeArrowheads="1" noChangeShapeType="1" noTextEdit="1"/>
                </p:cNvSpPr>
                <p:nvPr/>
              </p:nvSpPr>
              <p:spPr>
                <a:xfrm>
                  <a:off x="500333" y="5901269"/>
                  <a:ext cx="3527677" cy="430887"/>
                </a:xfrm>
                <a:prstGeom prst="rect">
                  <a:avLst/>
                </a:prstGeom>
                <a:blipFill>
                  <a:blip r:embed="rId16"/>
                  <a:stretch>
                    <a:fillRect l="-1375" b="-33871"/>
                  </a:stretch>
                </a:blipFill>
              </p:spPr>
              <p:txBody>
                <a:bodyPr/>
                <a:lstStyle/>
                <a:p>
                  <a:r>
                    <a:rPr lang="en-US">
                      <a:noFill/>
                    </a:rPr>
                    <a:t> </a:t>
                  </a:r>
                </a:p>
              </p:txBody>
            </p:sp>
          </mc:Fallback>
        </mc:AlternateContent>
        <p:sp>
          <p:nvSpPr>
            <p:cNvPr id="62" name="Rectangle 61">
              <a:extLst>
                <a:ext uri="{FF2B5EF4-FFF2-40B4-BE49-F238E27FC236}">
                  <a16:creationId xmlns:a16="http://schemas.microsoft.com/office/drawing/2014/main" id="{2E76F85B-4598-4684-AD29-891F309ABA70}"/>
                </a:ext>
              </a:extLst>
            </p:cNvPr>
            <p:cNvSpPr/>
            <p:nvPr/>
          </p:nvSpPr>
          <p:spPr>
            <a:xfrm>
              <a:off x="7267346" y="5731757"/>
              <a:ext cx="1398377" cy="7699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dobe Garamond Pro"/>
                  <a:ea typeface="+mn-ea"/>
                  <a:cs typeface="+mn-cs"/>
                </a:rPr>
                <a:t>Optimized </a:t>
              </a:r>
              <a:br>
                <a:rPr kumimoji="0" lang="en-US" sz="1800" b="0" i="0" u="none" strike="noStrike" kern="1200" cap="none" spc="0" normalizeH="0" baseline="0" noProof="0">
                  <a:ln>
                    <a:noFill/>
                  </a:ln>
                  <a:solidFill>
                    <a:prstClr val="white"/>
                  </a:solidFill>
                  <a:effectLst/>
                  <a:uLnTx/>
                  <a:uFillTx/>
                  <a:latin typeface="Adobe Garamond Pro"/>
                  <a:ea typeface="+mn-ea"/>
                  <a:cs typeface="+mn-cs"/>
                </a:rPr>
              </a:br>
              <a:r>
                <a:rPr kumimoji="0" lang="en-US" sz="1800" b="0" i="0" u="none" strike="noStrike" kern="1200" cap="none" spc="0" normalizeH="0" baseline="0" noProof="0">
                  <a:ln>
                    <a:noFill/>
                  </a:ln>
                  <a:solidFill>
                    <a:prstClr val="white"/>
                  </a:solidFill>
                  <a:effectLst/>
                  <a:uLnTx/>
                  <a:uFillTx/>
                  <a:latin typeface="Adobe Garamond Pro"/>
                  <a:ea typeface="+mn-ea"/>
                  <a:cs typeface="+mn-cs"/>
                </a:rPr>
                <a:t>predictor</a:t>
              </a:r>
            </a:p>
          </p:txBody>
        </p:sp>
        <p:cxnSp>
          <p:nvCxnSpPr>
            <p:cNvPr id="63" name="Straight Arrow Connector 62">
              <a:extLst>
                <a:ext uri="{FF2B5EF4-FFF2-40B4-BE49-F238E27FC236}">
                  <a16:creationId xmlns:a16="http://schemas.microsoft.com/office/drawing/2014/main" id="{304409C7-E020-4F86-95FF-B4E5CD74D25D}"/>
                </a:ext>
              </a:extLst>
            </p:cNvPr>
            <p:cNvCxnSpPr>
              <a:cxnSpLocks/>
              <a:stCxn id="58" idx="3"/>
              <a:endCxn id="59" idx="1"/>
            </p:cNvCxnSpPr>
            <p:nvPr/>
          </p:nvCxnSpPr>
          <p:spPr>
            <a:xfrm>
              <a:off x="6071992" y="6117040"/>
              <a:ext cx="485286" cy="4484"/>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직사각형 15">
                  <a:extLst>
                    <a:ext uri="{FF2B5EF4-FFF2-40B4-BE49-F238E27FC236}">
                      <a16:creationId xmlns:a16="http://schemas.microsoft.com/office/drawing/2014/main" id="{22EF620D-E630-4CCA-8A0F-99EBEAEC7855}"/>
                    </a:ext>
                  </a:extLst>
                </p:cNvPr>
                <p:cNvSpPr/>
                <p:nvPr/>
              </p:nvSpPr>
              <p:spPr>
                <a:xfrm>
                  <a:off x="4029073" y="4043666"/>
                  <a:ext cx="2621292" cy="419880"/>
                </a:xfrm>
                <a:prstGeom prst="rect">
                  <a:avLst/>
                </a:prstGeom>
                <a:solidFill>
                  <a:srgbClr val="FFFFFF">
                    <a:alpha val="74902"/>
                  </a:srgbClr>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ko-K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p>
                            <m:r>
                              <a:rPr kumimoji="0" lang="en-US" altLang="ko-K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p>
                        </m:sSup>
                        <m:r>
                          <a:rPr kumimoji="0" lang="en-US" altLang="ko-K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altLang="ko-K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altLang="ko-K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p>
                            <m:r>
                              <a:rPr kumimoji="0" lang="en-US" altLang="ko-K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p>
                        </m:sSup>
                      </m:oMath>
                    </m:oMathPara>
                  </a14:m>
                  <a:endParaRPr kumimoji="0" lang="ko-KR" alt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endParaRPr>
                </a:p>
              </p:txBody>
            </p:sp>
          </mc:Choice>
          <mc:Fallback xmlns="">
            <p:sp>
              <p:nvSpPr>
                <p:cNvPr id="64" name="직사각형 15">
                  <a:extLst>
                    <a:ext uri="{FF2B5EF4-FFF2-40B4-BE49-F238E27FC236}">
                      <a16:creationId xmlns:a16="http://schemas.microsoft.com/office/drawing/2014/main" id="{22EF620D-E630-4CCA-8A0F-99EBEAEC7855}"/>
                    </a:ext>
                  </a:extLst>
                </p:cNvPr>
                <p:cNvSpPr>
                  <a:spLocks noRot="1" noChangeAspect="1" noMove="1" noResize="1" noEditPoints="1" noAdjustHandles="1" noChangeArrowheads="1" noChangeShapeType="1" noTextEdit="1"/>
                </p:cNvSpPr>
                <p:nvPr/>
              </p:nvSpPr>
              <p:spPr>
                <a:xfrm>
                  <a:off x="4029073" y="4043666"/>
                  <a:ext cx="2621292" cy="419880"/>
                </a:xfrm>
                <a:prstGeom prst="rect">
                  <a:avLst/>
                </a:prstGeom>
                <a:blipFill>
                  <a:blip r:embed="rId17"/>
                  <a:stretch>
                    <a:fillRect b="-10000"/>
                  </a:stretch>
                </a:blipFill>
              </p:spPr>
              <p:txBody>
                <a:bodyPr/>
                <a:lstStyle/>
                <a:p>
                  <a:r>
                    <a:rPr lang="en-US">
                      <a:noFill/>
                    </a:rPr>
                    <a:t> </a:t>
                  </a:r>
                </a:p>
              </p:txBody>
            </p:sp>
          </mc:Fallback>
        </mc:AlternateContent>
      </p:grpSp>
      <p:sp>
        <p:nvSpPr>
          <p:cNvPr id="66" name="내용 개체 틀 2">
            <a:extLst>
              <a:ext uri="{FF2B5EF4-FFF2-40B4-BE49-F238E27FC236}">
                <a16:creationId xmlns:a16="http://schemas.microsoft.com/office/drawing/2014/main" id="{B1F56679-7130-4F58-8AE1-CB828CCC3278}"/>
              </a:ext>
            </a:extLst>
          </p:cNvPr>
          <p:cNvSpPr>
            <a:spLocks noGrp="1"/>
          </p:cNvSpPr>
          <p:nvPr>
            <p:ph idx="1"/>
          </p:nvPr>
        </p:nvSpPr>
        <p:spPr>
          <a:xfrm>
            <a:off x="6145981" y="1964268"/>
            <a:ext cx="3865952" cy="3091262"/>
          </a:xfrm>
        </p:spPr>
        <p:txBody>
          <a:bodyPr>
            <a:normAutofit/>
          </a:bodyPr>
          <a:lstStyle/>
          <a:p>
            <a:pPr marL="0" indent="0">
              <a:buNone/>
            </a:pPr>
            <a:r>
              <a:rPr lang="en-US" altLang="ko-KR"/>
              <a:t>Reliably improves performance by selecting useful test-time features.</a:t>
            </a:r>
            <a:br>
              <a:rPr lang="en-US" altLang="ko-KR"/>
            </a:br>
            <a:endParaRPr lang="en-US" altLang="ko-KR"/>
          </a:p>
          <a:p>
            <a:pPr marL="0" indent="0">
              <a:buNone/>
            </a:pPr>
            <a:r>
              <a:rPr lang="en-US" altLang="ko-KR"/>
              <a:t>Applies to black-box predictors and test-time features of </a:t>
            </a:r>
            <a:r>
              <a:rPr lang="en-US" altLang="ko-KR" i="1"/>
              <a:t>any </a:t>
            </a:r>
            <a:r>
              <a:rPr lang="en-US" altLang="ko-KR"/>
              <a:t>form.</a:t>
            </a:r>
            <a:endParaRPr lang="ko-KR" altLang="en-US"/>
          </a:p>
        </p:txBody>
      </p:sp>
    </p:spTree>
    <p:extLst>
      <p:ext uri="{BB962C8B-B14F-4D97-AF65-F5344CB8AC3E}">
        <p14:creationId xmlns:p14="http://schemas.microsoft.com/office/powerpoint/2010/main" val="99706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Effect transition="in" filter="fade">
                                      <p:cBhvr>
                                        <p:cTn id="12" dur="500"/>
                                        <p:tgtEl>
                                          <p:spTgt spid="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xEl>
                                              <p:pRg st="1" end="1"/>
                                            </p:txEl>
                                          </p:spTgt>
                                        </p:tgtEl>
                                        <p:attrNameLst>
                                          <p:attrName>style.visibility</p:attrName>
                                        </p:attrNameLst>
                                      </p:cBhvr>
                                      <p:to>
                                        <p:strVal val="visible"/>
                                      </p:to>
                                    </p:set>
                                    <p:animEffect transition="in" filter="fade">
                                      <p:cBhvr>
                                        <p:cTn id="17" dur="500"/>
                                        <p:tgtEl>
                                          <p:spTgt spid="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직선 연결선 8">
            <a:extLst>
              <a:ext uri="{FF2B5EF4-FFF2-40B4-BE49-F238E27FC236}">
                <a16:creationId xmlns:a16="http://schemas.microsoft.com/office/drawing/2014/main" id="{98F1C0E0-DB4C-42BA-BFF7-56F964B1E412}"/>
              </a:ext>
            </a:extLst>
          </p:cNvPr>
          <p:cNvCxnSpPr/>
          <p:nvPr/>
        </p:nvCxnSpPr>
        <p:spPr>
          <a:xfrm>
            <a:off x="6096000" y="1343074"/>
            <a:ext cx="0" cy="5151550"/>
          </a:xfrm>
          <a:prstGeom prst="line">
            <a:avLst/>
          </a:prstGeom>
          <a:ln w="22225">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1FC414F-83FB-425E-AB4B-C8AB69DEDCC8}"/>
              </a:ext>
            </a:extLst>
          </p:cNvPr>
          <p:cNvSpPr txBox="1"/>
          <p:nvPr/>
        </p:nvSpPr>
        <p:spPr>
          <a:xfrm>
            <a:off x="499003" y="1252020"/>
            <a:ext cx="1255554" cy="461665"/>
          </a:xfrm>
          <a:prstGeom prst="rect">
            <a:avLst/>
          </a:prstGeom>
          <a:noFill/>
          <a:effectLst/>
        </p:spPr>
        <p:txBody>
          <a:bodyPr wrap="square" rtlCol="0">
            <a:spAutoFit/>
          </a:bodyPr>
          <a:lstStyle/>
          <a:p>
            <a:pPr algn="ctr"/>
            <a:r>
              <a:rPr lang="en-US" altLang="ko-KR" sz="2400" i="1"/>
              <a:t>Training</a:t>
            </a:r>
            <a:endParaRPr lang="ko-KR" altLang="en-US" sz="2400" i="1"/>
          </a:p>
        </p:txBody>
      </p:sp>
      <p:sp>
        <p:nvSpPr>
          <p:cNvPr id="16" name="TextBox 15">
            <a:extLst>
              <a:ext uri="{FF2B5EF4-FFF2-40B4-BE49-F238E27FC236}">
                <a16:creationId xmlns:a16="http://schemas.microsoft.com/office/drawing/2014/main" id="{2081E705-D38D-4551-8879-A899E1EB5641}"/>
              </a:ext>
            </a:extLst>
          </p:cNvPr>
          <p:cNvSpPr txBox="1"/>
          <p:nvPr/>
        </p:nvSpPr>
        <p:spPr>
          <a:xfrm>
            <a:off x="7929206" y="1274693"/>
            <a:ext cx="1146782" cy="461665"/>
          </a:xfrm>
          <a:prstGeom prst="rect">
            <a:avLst/>
          </a:prstGeom>
          <a:noFill/>
          <a:effectLst/>
        </p:spPr>
        <p:txBody>
          <a:bodyPr wrap="square" rtlCol="0">
            <a:spAutoFit/>
          </a:bodyPr>
          <a:lstStyle/>
          <a:p>
            <a:pPr algn="ctr"/>
            <a:r>
              <a:rPr lang="en-US" altLang="ko-KR" sz="2400" i="1"/>
              <a:t>Testing</a:t>
            </a:r>
            <a:endParaRPr lang="ko-KR" altLang="en-US" sz="2400" i="1"/>
          </a:p>
        </p:txBody>
      </p:sp>
      <p:pic>
        <p:nvPicPr>
          <p:cNvPr id="32" name="그림 15" descr="텍스트, 길, 도로, 장면이(가) 표시된 사진&#10;&#10;자동 생성된 설명">
            <a:extLst>
              <a:ext uri="{FF2B5EF4-FFF2-40B4-BE49-F238E27FC236}">
                <a16:creationId xmlns:a16="http://schemas.microsoft.com/office/drawing/2014/main" id="{9B044287-102D-4B0F-BB28-F70E55C5A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284" y="1665081"/>
            <a:ext cx="967298" cy="967298"/>
          </a:xfrm>
          <a:prstGeom prst="rect">
            <a:avLst/>
          </a:prstGeom>
          <a:effectLst/>
        </p:spPr>
      </p:pic>
      <p:cxnSp>
        <p:nvCxnSpPr>
          <p:cNvPr id="33" name="직선 화살표 연결선 16">
            <a:extLst>
              <a:ext uri="{FF2B5EF4-FFF2-40B4-BE49-F238E27FC236}">
                <a16:creationId xmlns:a16="http://schemas.microsoft.com/office/drawing/2014/main" id="{067F3A8B-DB76-49AB-83C3-61A81B9D18E7}"/>
              </a:ext>
            </a:extLst>
          </p:cNvPr>
          <p:cNvCxnSpPr>
            <a:cxnSpLocks/>
            <a:stCxn id="32" idx="2"/>
            <a:endCxn id="34" idx="0"/>
          </p:cNvCxnSpPr>
          <p:nvPr/>
        </p:nvCxnSpPr>
        <p:spPr>
          <a:xfrm>
            <a:off x="2441933" y="2632379"/>
            <a:ext cx="0" cy="456196"/>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직사각형 17">
                <a:extLst>
                  <a:ext uri="{FF2B5EF4-FFF2-40B4-BE49-F238E27FC236}">
                    <a16:creationId xmlns:a16="http://schemas.microsoft.com/office/drawing/2014/main" id="{2E3A13EA-0127-4988-B517-52EF969F3D05}"/>
                  </a:ext>
                </a:extLst>
              </p:cNvPr>
              <p:cNvSpPr/>
              <p:nvPr/>
            </p:nvSpPr>
            <p:spPr>
              <a:xfrm>
                <a:off x="1303080"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34" name="직사각형 17">
                <a:extLst>
                  <a:ext uri="{FF2B5EF4-FFF2-40B4-BE49-F238E27FC236}">
                    <a16:creationId xmlns:a16="http://schemas.microsoft.com/office/drawing/2014/main" id="{2E3A13EA-0127-4988-B517-52EF969F3D05}"/>
                  </a:ext>
                </a:extLst>
              </p:cNvPr>
              <p:cNvSpPr>
                <a:spLocks noRot="1" noChangeAspect="1" noMove="1" noResize="1" noEditPoints="1" noAdjustHandles="1" noChangeArrowheads="1" noChangeShapeType="1" noTextEdit="1"/>
              </p:cNvSpPr>
              <p:nvPr/>
            </p:nvSpPr>
            <p:spPr>
              <a:xfrm>
                <a:off x="1303080" y="3088575"/>
                <a:ext cx="2277705" cy="920161"/>
              </a:xfrm>
              <a:prstGeom prst="rect">
                <a:avLst/>
              </a:prstGeom>
              <a:blipFill>
                <a:blip r:embed="rId4"/>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직사각형 18">
                <a:extLst>
                  <a:ext uri="{FF2B5EF4-FFF2-40B4-BE49-F238E27FC236}">
                    <a16:creationId xmlns:a16="http://schemas.microsoft.com/office/drawing/2014/main" id="{4AFB8C79-5CE3-48A9-BCC1-5350711BBACD}"/>
                  </a:ext>
                </a:extLst>
              </p:cNvPr>
              <p:cNvSpPr/>
              <p:nvPr/>
            </p:nvSpPr>
            <p:spPr>
              <a:xfrm>
                <a:off x="1303079"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35" name="직사각형 18">
                <a:extLst>
                  <a:ext uri="{FF2B5EF4-FFF2-40B4-BE49-F238E27FC236}">
                    <a16:creationId xmlns:a16="http://schemas.microsoft.com/office/drawing/2014/main" id="{4AFB8C79-5CE3-48A9-BCC1-5350711BBACD}"/>
                  </a:ext>
                </a:extLst>
              </p:cNvPr>
              <p:cNvSpPr>
                <a:spLocks noRot="1" noChangeAspect="1" noMove="1" noResize="1" noEditPoints="1" noAdjustHandles="1" noChangeArrowheads="1" noChangeShapeType="1" noTextEdit="1"/>
              </p:cNvSpPr>
              <p:nvPr/>
            </p:nvSpPr>
            <p:spPr>
              <a:xfrm>
                <a:off x="1303079" y="4467838"/>
                <a:ext cx="2277705" cy="920161"/>
              </a:xfrm>
              <a:prstGeom prst="rect">
                <a:avLst/>
              </a:prstGeom>
              <a:blipFill>
                <a:blip r:embed="rId5"/>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36" name="직선 화살표 연결선 19">
            <a:extLst>
              <a:ext uri="{FF2B5EF4-FFF2-40B4-BE49-F238E27FC236}">
                <a16:creationId xmlns:a16="http://schemas.microsoft.com/office/drawing/2014/main" id="{7F0C7E08-0CF4-4292-8008-F04A963A7C8C}"/>
              </a:ext>
            </a:extLst>
          </p:cNvPr>
          <p:cNvCxnSpPr>
            <a:cxnSpLocks/>
            <a:stCxn id="34" idx="2"/>
            <a:endCxn id="35" idx="0"/>
          </p:cNvCxnSpPr>
          <p:nvPr/>
        </p:nvCxnSpPr>
        <p:spPr>
          <a:xfrm flipH="1">
            <a:off x="2441932"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7" name="직선 화살표 연결선 20">
            <a:extLst>
              <a:ext uri="{FF2B5EF4-FFF2-40B4-BE49-F238E27FC236}">
                <a16:creationId xmlns:a16="http://schemas.microsoft.com/office/drawing/2014/main" id="{92A0A040-6300-4049-8E6A-6F1745E8344D}"/>
              </a:ext>
            </a:extLst>
          </p:cNvPr>
          <p:cNvCxnSpPr>
            <a:cxnSpLocks/>
            <a:stCxn id="35" idx="2"/>
            <a:endCxn id="38" idx="0"/>
          </p:cNvCxnSpPr>
          <p:nvPr/>
        </p:nvCxnSpPr>
        <p:spPr>
          <a:xfrm>
            <a:off x="2441932"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C491F3D-B47C-458F-8CF9-BA6F6B6F2F72}"/>
              </a:ext>
            </a:extLst>
          </p:cNvPr>
          <p:cNvSpPr txBox="1"/>
          <p:nvPr/>
        </p:nvSpPr>
        <p:spPr>
          <a:xfrm>
            <a:off x="1482218"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pic>
        <p:nvPicPr>
          <p:cNvPr id="2050" name="Picture 2" descr="Desert Road | Desert Road on the way to Furnace Creek in Dea… | Flickr">
            <a:extLst>
              <a:ext uri="{FF2B5EF4-FFF2-40B4-BE49-F238E27FC236}">
                <a16:creationId xmlns:a16="http://schemas.microsoft.com/office/drawing/2014/main" id="{1D209FE8-264C-456B-8733-941A06E6BD3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178" r="12178"/>
          <a:stretch/>
        </p:blipFill>
        <p:spPr bwMode="auto">
          <a:xfrm>
            <a:off x="9266417" y="1665081"/>
            <a:ext cx="967297" cy="959057"/>
          </a:xfrm>
          <a:prstGeom prst="rect">
            <a:avLst/>
          </a:prstGeom>
          <a:noFill/>
          <a:extLst>
            <a:ext uri="{909E8E84-426E-40DD-AFC4-6F175D3DCCD1}">
              <a14:hiddenFill xmlns:a14="http://schemas.microsoft.com/office/drawing/2010/main">
                <a:solidFill>
                  <a:srgbClr val="FFFFFF"/>
                </a:solidFill>
              </a14:hiddenFill>
            </a:ext>
          </a:extLst>
        </p:spPr>
      </p:pic>
      <p:sp>
        <p:nvSpPr>
          <p:cNvPr id="3" name="Cylinder 2">
            <a:extLst>
              <a:ext uri="{FF2B5EF4-FFF2-40B4-BE49-F238E27FC236}">
                <a16:creationId xmlns:a16="http://schemas.microsoft.com/office/drawing/2014/main" id="{4129BFC4-1BD6-4910-9E35-8B0E8ED25E4C}"/>
              </a:ext>
            </a:extLst>
          </p:cNvPr>
          <p:cNvSpPr/>
          <p:nvPr/>
        </p:nvSpPr>
        <p:spPr>
          <a:xfrm>
            <a:off x="2599616" y="2125906"/>
            <a:ext cx="529693" cy="704492"/>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DB</a:t>
            </a:r>
          </a:p>
        </p:txBody>
      </p:sp>
      <p:cxnSp>
        <p:nvCxnSpPr>
          <p:cNvPr id="40" name="직선 화살표 연결선 16">
            <a:extLst>
              <a:ext uri="{FF2B5EF4-FFF2-40B4-BE49-F238E27FC236}">
                <a16:creationId xmlns:a16="http://schemas.microsoft.com/office/drawing/2014/main" id="{96B5BCFD-657F-4995-9E99-AC4BD8D44B3A}"/>
              </a:ext>
            </a:extLst>
          </p:cNvPr>
          <p:cNvCxnSpPr>
            <a:cxnSpLocks/>
            <a:stCxn id="2050" idx="2"/>
            <a:endCxn id="41" idx="0"/>
          </p:cNvCxnSpPr>
          <p:nvPr/>
        </p:nvCxnSpPr>
        <p:spPr>
          <a:xfrm>
            <a:off x="9750066" y="2624138"/>
            <a:ext cx="2" cy="46443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직사각형 17">
                <a:extLst>
                  <a:ext uri="{FF2B5EF4-FFF2-40B4-BE49-F238E27FC236}">
                    <a16:creationId xmlns:a16="http://schemas.microsoft.com/office/drawing/2014/main" id="{509D62B5-29B1-4F87-A0CB-332FCCC61AEE}"/>
                  </a:ext>
                </a:extLst>
              </p:cNvPr>
              <p:cNvSpPr/>
              <p:nvPr/>
            </p:nvSpPr>
            <p:spPr>
              <a:xfrm>
                <a:off x="8611215"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41" name="직사각형 17">
                <a:extLst>
                  <a:ext uri="{FF2B5EF4-FFF2-40B4-BE49-F238E27FC236}">
                    <a16:creationId xmlns:a16="http://schemas.microsoft.com/office/drawing/2014/main" id="{509D62B5-29B1-4F87-A0CB-332FCCC61AEE}"/>
                  </a:ext>
                </a:extLst>
              </p:cNvPr>
              <p:cNvSpPr>
                <a:spLocks noRot="1" noChangeAspect="1" noMove="1" noResize="1" noEditPoints="1" noAdjustHandles="1" noChangeArrowheads="1" noChangeShapeType="1" noTextEdit="1"/>
              </p:cNvSpPr>
              <p:nvPr/>
            </p:nvSpPr>
            <p:spPr>
              <a:xfrm>
                <a:off x="8611215" y="3088575"/>
                <a:ext cx="2277705" cy="920161"/>
              </a:xfrm>
              <a:prstGeom prst="rect">
                <a:avLst/>
              </a:prstGeom>
              <a:blipFill>
                <a:blip r:embed="rId4"/>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직사각형 18">
                <a:extLst>
                  <a:ext uri="{FF2B5EF4-FFF2-40B4-BE49-F238E27FC236}">
                    <a16:creationId xmlns:a16="http://schemas.microsoft.com/office/drawing/2014/main" id="{C27003B7-1F65-44DC-BE22-6193E11EAA3B}"/>
                  </a:ext>
                </a:extLst>
              </p:cNvPr>
              <p:cNvSpPr/>
              <p:nvPr/>
            </p:nvSpPr>
            <p:spPr>
              <a:xfrm>
                <a:off x="8611214"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42" name="직사각형 18">
                <a:extLst>
                  <a:ext uri="{FF2B5EF4-FFF2-40B4-BE49-F238E27FC236}">
                    <a16:creationId xmlns:a16="http://schemas.microsoft.com/office/drawing/2014/main" id="{C27003B7-1F65-44DC-BE22-6193E11EAA3B}"/>
                  </a:ext>
                </a:extLst>
              </p:cNvPr>
              <p:cNvSpPr>
                <a:spLocks noRot="1" noChangeAspect="1" noMove="1" noResize="1" noEditPoints="1" noAdjustHandles="1" noChangeArrowheads="1" noChangeShapeType="1" noTextEdit="1"/>
              </p:cNvSpPr>
              <p:nvPr/>
            </p:nvSpPr>
            <p:spPr>
              <a:xfrm>
                <a:off x="8611214" y="4467838"/>
                <a:ext cx="2277705" cy="920161"/>
              </a:xfrm>
              <a:prstGeom prst="rect">
                <a:avLst/>
              </a:prstGeom>
              <a:blipFill>
                <a:blip r:embed="rId5"/>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43" name="직선 화살표 연결선 19">
            <a:extLst>
              <a:ext uri="{FF2B5EF4-FFF2-40B4-BE49-F238E27FC236}">
                <a16:creationId xmlns:a16="http://schemas.microsoft.com/office/drawing/2014/main" id="{F2D0DA6F-5C32-4FC4-AECD-CC491F9B9FE9}"/>
              </a:ext>
            </a:extLst>
          </p:cNvPr>
          <p:cNvCxnSpPr>
            <a:cxnSpLocks/>
            <a:stCxn id="41" idx="2"/>
            <a:endCxn id="42" idx="0"/>
          </p:cNvCxnSpPr>
          <p:nvPr/>
        </p:nvCxnSpPr>
        <p:spPr>
          <a:xfrm flipH="1">
            <a:off x="9750067"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4" name="직선 화살표 연결선 20">
            <a:extLst>
              <a:ext uri="{FF2B5EF4-FFF2-40B4-BE49-F238E27FC236}">
                <a16:creationId xmlns:a16="http://schemas.microsoft.com/office/drawing/2014/main" id="{175EB023-E926-4DD1-A948-EC58EB9731C5}"/>
              </a:ext>
            </a:extLst>
          </p:cNvPr>
          <p:cNvCxnSpPr>
            <a:cxnSpLocks/>
            <a:stCxn id="42" idx="2"/>
            <a:endCxn id="45" idx="0"/>
          </p:cNvCxnSpPr>
          <p:nvPr/>
        </p:nvCxnSpPr>
        <p:spPr>
          <a:xfrm>
            <a:off x="9750067"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8E02C29-DD7B-48C1-8C5E-5BC47DE8DD79}"/>
              </a:ext>
            </a:extLst>
          </p:cNvPr>
          <p:cNvSpPr txBox="1"/>
          <p:nvPr/>
        </p:nvSpPr>
        <p:spPr>
          <a:xfrm>
            <a:off x="8790353"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sp>
        <p:nvSpPr>
          <p:cNvPr id="8" name="Rectangle 7">
            <a:extLst>
              <a:ext uri="{FF2B5EF4-FFF2-40B4-BE49-F238E27FC236}">
                <a16:creationId xmlns:a16="http://schemas.microsoft.com/office/drawing/2014/main" id="{45034B50-4A41-4465-BC6F-5E3424077019}"/>
              </a:ext>
            </a:extLst>
          </p:cNvPr>
          <p:cNvSpPr/>
          <p:nvPr/>
        </p:nvSpPr>
        <p:spPr>
          <a:xfrm>
            <a:off x="1303079" y="5915457"/>
            <a:ext cx="631519" cy="32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Labels</a:t>
            </a:r>
          </a:p>
        </p:txBody>
      </p:sp>
    </p:spTree>
    <p:extLst>
      <p:ext uri="{BB962C8B-B14F-4D97-AF65-F5344CB8AC3E}">
        <p14:creationId xmlns:p14="http://schemas.microsoft.com/office/powerpoint/2010/main" val="298690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1" grpId="0" animBg="1"/>
      <p:bldP spid="42" grpId="0" animBg="1"/>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588967"/>
      </p:ext>
    </p:extLst>
  </p:cSld>
  <p:clrMapOvr>
    <a:masterClrMapping/>
  </p:clrMapOvr>
  <p:transition advTm="500">
    <p:fade/>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lstStyle/>
          <a:p>
            <a:endParaRPr lang="ko-KR" altLang="en-US"/>
          </a:p>
        </p:txBody>
      </p:sp>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Limitation: A simple failure case</a:t>
            </a:r>
            <a:endParaRPr lang="ko-KR" altLang="en-US"/>
          </a:p>
        </p:txBody>
      </p:sp>
      <p:pic>
        <p:nvPicPr>
          <p:cNvPr id="5" name="그림 4">
            <a:extLst>
              <a:ext uri="{FF2B5EF4-FFF2-40B4-BE49-F238E27FC236}">
                <a16:creationId xmlns:a16="http://schemas.microsoft.com/office/drawing/2014/main" id="{E4158BC9-888E-4B45-B3F6-9BAE36B937AE}"/>
              </a:ext>
            </a:extLst>
          </p:cNvPr>
          <p:cNvPicPr>
            <a:picLocks noChangeAspect="1"/>
          </p:cNvPicPr>
          <p:nvPr/>
        </p:nvPicPr>
        <p:blipFill>
          <a:blip r:embed="rId3"/>
          <a:stretch>
            <a:fillRect/>
          </a:stretch>
        </p:blipFill>
        <p:spPr>
          <a:xfrm>
            <a:off x="297544" y="1181447"/>
            <a:ext cx="11894456" cy="5572701"/>
          </a:xfrm>
          <a:prstGeom prst="rect">
            <a:avLst/>
          </a:prstGeom>
        </p:spPr>
      </p:pic>
      <p:sp>
        <p:nvSpPr>
          <p:cNvPr id="6" name="직사각형 5">
            <a:extLst>
              <a:ext uri="{FF2B5EF4-FFF2-40B4-BE49-F238E27FC236}">
                <a16:creationId xmlns:a16="http://schemas.microsoft.com/office/drawing/2014/main" id="{82A7A96A-AC17-4496-B394-0F42F6CD0EE9}"/>
              </a:ext>
            </a:extLst>
          </p:cNvPr>
          <p:cNvSpPr/>
          <p:nvPr/>
        </p:nvSpPr>
        <p:spPr>
          <a:xfrm>
            <a:off x="9077498" y="4123970"/>
            <a:ext cx="3084022" cy="26714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4">
            <a:extLst>
              <a:ext uri="{FF2B5EF4-FFF2-40B4-BE49-F238E27FC236}">
                <a16:creationId xmlns:a16="http://schemas.microsoft.com/office/drawing/2014/main" id="{30A4EE3F-4092-42D5-B39B-2A30862CD861}"/>
              </a:ext>
            </a:extLst>
          </p:cNvPr>
          <p:cNvPicPr>
            <a:picLocks noChangeAspect="1"/>
          </p:cNvPicPr>
          <p:nvPr/>
        </p:nvPicPr>
        <p:blipFill rotWithShape="1">
          <a:blip r:embed="rId4"/>
          <a:srcRect t="27296" r="96659" b="17316"/>
          <a:stretch/>
        </p:blipFill>
        <p:spPr>
          <a:xfrm>
            <a:off x="0" y="2244436"/>
            <a:ext cx="407324" cy="3350821"/>
          </a:xfrm>
          <a:prstGeom prst="rect">
            <a:avLst/>
          </a:prstGeom>
        </p:spPr>
      </p:pic>
    </p:spTree>
    <p:extLst>
      <p:ext uri="{BB962C8B-B14F-4D97-AF65-F5344CB8AC3E}">
        <p14:creationId xmlns:p14="http://schemas.microsoft.com/office/powerpoint/2010/main" val="1791848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lstStyle/>
          <a:p>
            <a:pPr marL="0" indent="0">
              <a:buNone/>
            </a:pPr>
            <a:r>
              <a:rPr lang="en-US" altLang="ko-KR"/>
              <a:t>[</a:t>
            </a:r>
            <a:r>
              <a:rPr lang="en-US" altLang="ko-KR">
                <a:solidFill>
                  <a:srgbClr val="FFC000"/>
                </a:solidFill>
              </a:rPr>
              <a:t>VI15</a:t>
            </a:r>
            <a:r>
              <a:rPr lang="en-US" altLang="ko-KR"/>
              <a:t>] V. </a:t>
            </a:r>
            <a:r>
              <a:rPr lang="en-US" altLang="ko-KR" err="1"/>
              <a:t>Vapnik</a:t>
            </a:r>
            <a:r>
              <a:rPr lang="en-US" altLang="ko-KR"/>
              <a:t> and R. </a:t>
            </a:r>
            <a:r>
              <a:rPr lang="en-US" altLang="ko-KR" err="1"/>
              <a:t>Izmailov</a:t>
            </a:r>
            <a:r>
              <a:rPr lang="en-US" altLang="ko-KR"/>
              <a:t>. Learning using privileged information: similarity control and knowledge transfer, JMLR, 2015.</a:t>
            </a:r>
          </a:p>
          <a:p>
            <a:pPr marL="0" indent="0">
              <a:buNone/>
            </a:pPr>
            <a:r>
              <a:rPr lang="en-US" altLang="ko-KR"/>
              <a:t>[</a:t>
            </a:r>
            <a:r>
              <a:rPr lang="en-US" altLang="ko-KR">
                <a:solidFill>
                  <a:srgbClr val="FFC000"/>
                </a:solidFill>
              </a:rPr>
              <a:t>GBS05</a:t>
            </a:r>
            <a:r>
              <a:rPr lang="en-US" altLang="ko-KR"/>
              <a:t>] A. </a:t>
            </a:r>
            <a:r>
              <a:rPr lang="en-US" altLang="ko-KR" err="1"/>
              <a:t>Gretton</a:t>
            </a:r>
            <a:r>
              <a:rPr lang="en-US" altLang="ko-KR"/>
              <a:t>, O. Bousquet, A. </a:t>
            </a:r>
            <a:r>
              <a:rPr lang="en-US" altLang="ko-KR" err="1"/>
              <a:t>Smola</a:t>
            </a:r>
            <a:r>
              <a:rPr lang="en-US" altLang="ko-KR"/>
              <a:t>, and B. </a:t>
            </a:r>
            <a:r>
              <a:rPr lang="en-US" altLang="ko-KR" err="1"/>
              <a:t>Schölkopf</a:t>
            </a:r>
            <a:r>
              <a:rPr lang="en-US" altLang="ko-KR"/>
              <a:t>, Measuring statistical dependence with Hilbert-Schmidt norms, ALT, 2005.</a:t>
            </a:r>
          </a:p>
          <a:p>
            <a:pPr marL="0" indent="0">
              <a:buNone/>
            </a:pPr>
            <a:r>
              <a:rPr lang="en-US" altLang="ko-KR"/>
              <a:t>[</a:t>
            </a:r>
            <a:r>
              <a:rPr lang="en-US" altLang="ko-KR">
                <a:solidFill>
                  <a:srgbClr val="FFC000"/>
                </a:solidFill>
              </a:rPr>
              <a:t>HM07</a:t>
            </a:r>
            <a:r>
              <a:rPr lang="en-US" altLang="ko-KR"/>
              <a:t>] M. Hein and M. Maier, Manifold denoising, </a:t>
            </a:r>
            <a:r>
              <a:rPr lang="en-US" altLang="ko-KR" err="1"/>
              <a:t>NeurIPS</a:t>
            </a:r>
            <a:r>
              <a:rPr lang="en-US" altLang="ko-KR"/>
              <a:t>, 2007.</a:t>
            </a:r>
            <a:endParaRPr lang="ko-KR" altLang="en-US"/>
          </a:p>
        </p:txBody>
      </p:sp>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References</a:t>
            </a:r>
            <a:endParaRPr lang="ko-KR" altLang="en-US"/>
          </a:p>
        </p:txBody>
      </p:sp>
    </p:spTree>
    <p:extLst>
      <p:ext uri="{BB962C8B-B14F-4D97-AF65-F5344CB8AC3E}">
        <p14:creationId xmlns:p14="http://schemas.microsoft.com/office/powerpoint/2010/main" val="3133101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normAutofit lnSpcReduction="10000"/>
              </a:bodyPr>
              <a:lstStyle/>
              <a:p>
                <a:pPr marL="0" indent="0">
                  <a:buNone/>
                </a:pPr>
                <a:r>
                  <a:rPr lang="en-US" altLang="ko-KR"/>
                  <a:t>Suppose two data spaces </a:t>
                </a:r>
                <a14:m>
                  <m:oMath xmlns:m="http://schemas.openxmlformats.org/officeDocument/2006/math">
                    <m:r>
                      <a:rPr lang="en-US" altLang="ko-KR" b="0" i="1" smtClean="0">
                        <a:latin typeface="Cambria Math" panose="02040503050406030204" pitchFamily="18" charset="0"/>
                      </a:rPr>
                      <m:t>𝑉</m:t>
                    </m:r>
                  </m:oMath>
                </a14:m>
                <a:r>
                  <a:rPr lang="en-US" altLang="ko-KR"/>
                  <a:t> and </a:t>
                </a:r>
                <a14:m>
                  <m:oMath xmlns:m="http://schemas.openxmlformats.org/officeDocument/2006/math">
                    <m:r>
                      <a:rPr lang="en-US" altLang="ko-KR" b="0" i="1" smtClean="0">
                        <a:latin typeface="Cambria Math" panose="02040503050406030204" pitchFamily="18" charset="0"/>
                      </a:rPr>
                      <m:t>𝑊</m:t>
                    </m:r>
                  </m:oMath>
                </a14:m>
                <a:r>
                  <a:rPr lang="ko-KR" altLang="en-US"/>
                  <a:t> </a:t>
                </a:r>
                <a:r>
                  <a:rPr lang="en-US" altLang="ko-KR"/>
                  <a:t>are provided with </a:t>
                </a:r>
              </a:p>
              <a:p>
                <a:pPr lvl="1"/>
                <a:r>
                  <a:rPr lang="en-US" altLang="ko-KR"/>
                  <a:t>a joint distribution </a:t>
                </a:r>
                <a14:m>
                  <m:oMath xmlns:m="http://schemas.openxmlformats.org/officeDocument/2006/math">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𝑃</m:t>
                        </m:r>
                      </m:e>
                      <m:sub>
                        <m:r>
                          <a:rPr lang="en-US" altLang="ko-KR" b="0" i="1" smtClean="0">
                            <a:latin typeface="Cambria Math" panose="02040503050406030204" pitchFamily="18" charset="0"/>
                          </a:rPr>
                          <m:t>𝑉𝑊</m:t>
                        </m:r>
                      </m:sub>
                    </m:sSub>
                  </m:oMath>
                </a14:m>
                <a:endParaRPr lang="en-US" altLang="ko-KR"/>
              </a:p>
              <a:p>
                <a:pPr lvl="1"/>
                <a:r>
                  <a:rPr lang="en-US" altLang="ko-KR"/>
                  <a:t>marginal distributions </a:t>
                </a:r>
                <a14:m>
                  <m:oMath xmlns:m="http://schemas.openxmlformats.org/officeDocument/2006/math">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𝑃</m:t>
                        </m:r>
                      </m:e>
                      <m:sub>
                        <m:r>
                          <a:rPr lang="en-US" altLang="ko-KR" b="0" i="1" smtClean="0">
                            <a:latin typeface="Cambria Math" panose="02040503050406030204" pitchFamily="18" charset="0"/>
                          </a:rPr>
                          <m:t>𝑉</m:t>
                        </m:r>
                      </m:sub>
                    </m:sSub>
                  </m:oMath>
                </a14:m>
                <a:r>
                  <a:rPr lang="ko-KR" altLang="en-US"/>
                  <a:t> </a:t>
                </a:r>
                <a:r>
                  <a:rPr lang="en-US" altLang="ko-KR"/>
                  <a:t>and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𝑃</m:t>
                        </m:r>
                      </m:e>
                      <m:sub>
                        <m:r>
                          <a:rPr lang="en-US" altLang="ko-KR" i="1">
                            <a:latin typeface="Cambria Math" panose="02040503050406030204" pitchFamily="18" charset="0"/>
                          </a:rPr>
                          <m:t>𝑊</m:t>
                        </m:r>
                      </m:sub>
                    </m:sSub>
                    <m:r>
                      <a:rPr lang="en-US" altLang="ko-KR" b="0" i="1" smtClean="0">
                        <a:latin typeface="Cambria Math" panose="02040503050406030204" pitchFamily="18" charset="0"/>
                      </a:rPr>
                      <m:t>;</m:t>
                    </m:r>
                  </m:oMath>
                </a14:m>
                <a:endParaRPr lang="en-US" altLang="ko-KR" b="0"/>
              </a:p>
              <a:p>
                <a:pPr marL="0" indent="0">
                  <a:buNone/>
                </a:pPr>
                <a:r>
                  <a:rPr lang="en-US" altLang="ko-KR"/>
                  <a:t>Kernel functions on </a:t>
                </a:r>
                <a14:m>
                  <m:oMath xmlns:m="http://schemas.openxmlformats.org/officeDocument/2006/math">
                    <m:r>
                      <a:rPr lang="en-US" altLang="ko-KR" b="0" i="1" smtClean="0">
                        <a:latin typeface="Cambria Math" panose="02040503050406030204" pitchFamily="18" charset="0"/>
                      </a:rPr>
                      <m:t>𝑉</m:t>
                    </m:r>
                  </m:oMath>
                </a14:m>
                <a:r>
                  <a:rPr lang="en-US" altLang="ko-KR"/>
                  <a:t> and </a:t>
                </a:r>
                <a14:m>
                  <m:oMath xmlns:m="http://schemas.openxmlformats.org/officeDocument/2006/math">
                    <m:r>
                      <a:rPr lang="en-US" altLang="ko-KR" b="0" i="1" smtClean="0">
                        <a:latin typeface="Cambria Math" panose="02040503050406030204" pitchFamily="18" charset="0"/>
                      </a:rPr>
                      <m:t>𝑊</m:t>
                    </m:r>
                  </m:oMath>
                </a14:m>
                <a:r>
                  <a:rPr lang="en-US" altLang="ko-KR"/>
                  <a:t>:</a:t>
                </a:r>
              </a:p>
              <a:p>
                <a:pPr lvl="1"/>
                <a14:m>
                  <m:oMath xmlns:m="http://schemas.openxmlformats.org/officeDocument/2006/math">
                    <m:sSub>
                      <m:sSubPr>
                        <m:ctrlPr>
                          <a:rPr lang="en-US" altLang="ko-KR" i="1" smtClean="0">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𝑣</m:t>
                        </m:r>
                      </m:sub>
                    </m:sSub>
                    <m:d>
                      <m:dPr>
                        <m:ctrlPr>
                          <a:rPr lang="en-US" altLang="ko-KR" i="1" smtClean="0">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𝐯</m:t>
                        </m:r>
                        <m:r>
                          <a:rPr lang="en-US" altLang="ko-KR" b="0" i="1" smtClean="0">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e>
                    </m:d>
                    <m:r>
                      <a:rPr lang="en-US" altLang="ko-KR" b="0" i="1" smtClean="0">
                        <a:latin typeface="Cambria Math" panose="02040503050406030204" pitchFamily="18" charset="0"/>
                        <a:cs typeface="Times New Roman" panose="02020603050405020304" pitchFamily="18" charset="0"/>
                      </a:rPr>
                      <m:t>=</m:t>
                    </m:r>
                    <m:r>
                      <m:rPr>
                        <m:sty m:val="p"/>
                      </m:rPr>
                      <a:rPr lang="en-US" altLang="ko-KR" b="0" i="0" smtClean="0">
                        <a:latin typeface="Cambria Math" panose="02040503050406030204" pitchFamily="18" charset="0"/>
                        <a:cs typeface="Times New Roman" panose="02020603050405020304" pitchFamily="18" charset="0"/>
                      </a:rPr>
                      <m:t>exp</m:t>
                    </m:r>
                    <m:d>
                      <m:dPr>
                        <m:ctrlPr>
                          <a:rPr lang="en-US" altLang="ko-KR" b="0" i="1" smtClean="0">
                            <a:latin typeface="Cambria Math" panose="02040503050406030204" pitchFamily="18" charset="0"/>
                            <a:cs typeface="Times New Roman" panose="02020603050405020304" pitchFamily="18" charset="0"/>
                          </a:rPr>
                        </m:ctrlPr>
                      </m:dPr>
                      <m:e>
                        <m:r>
                          <a:rPr lang="en-US" altLang="ko-KR" b="0" i="1" smtClean="0">
                            <a:latin typeface="Cambria Math" panose="02040503050406030204" pitchFamily="18" charset="0"/>
                            <a:cs typeface="Times New Roman" panose="02020603050405020304" pitchFamily="18" charset="0"/>
                          </a:rPr>
                          <m:t>−</m:t>
                        </m:r>
                        <m:f>
                          <m:fPr>
                            <m:ctrlPr>
                              <a:rPr lang="en-US" altLang="ko-KR" b="0" i="1" smtClean="0">
                                <a:latin typeface="Cambria Math" panose="02040503050406030204" pitchFamily="18" charset="0"/>
                                <a:cs typeface="Times New Roman" panose="02020603050405020304" pitchFamily="18" charset="0"/>
                              </a:rPr>
                            </m:ctrlPr>
                          </m:fPr>
                          <m:num>
                            <m:sSup>
                              <m:sSupPr>
                                <m:ctrlPr>
                                  <a:rPr lang="en-US" altLang="ko-KR" b="0" i="1" smtClean="0">
                                    <a:latin typeface="Cambria Math" panose="02040503050406030204" pitchFamily="18" charset="0"/>
                                    <a:cs typeface="Times New Roman" panose="02020603050405020304" pitchFamily="18" charset="0"/>
                                  </a:rPr>
                                </m:ctrlPr>
                              </m:sSupPr>
                              <m:e>
                                <m:d>
                                  <m:dPr>
                                    <m:begChr m:val="‖"/>
                                    <m:endChr m:val="‖"/>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e>
                                </m:d>
                              </m:e>
                              <m:sup>
                                <m:r>
                                  <a:rPr lang="en-US" altLang="ko-KR" b="0" i="1" smtClean="0">
                                    <a:latin typeface="Cambria Math" panose="02040503050406030204" pitchFamily="18" charset="0"/>
                                    <a:cs typeface="Times New Roman" panose="02020603050405020304" pitchFamily="18" charset="0"/>
                                  </a:rPr>
                                  <m:t>2</m:t>
                                </m:r>
                              </m:sup>
                            </m:sSup>
                          </m:num>
                          <m:den>
                            <m:sSubSup>
                              <m:sSubSupPr>
                                <m:ctrlPr>
                                  <a:rPr lang="en-US" altLang="ko-KR" b="0" i="1" smtClean="0">
                                    <a:latin typeface="Cambria Math" panose="02040503050406030204" pitchFamily="18" charset="0"/>
                                    <a:cs typeface="Times New Roman" panose="02020603050405020304" pitchFamily="18" charset="0"/>
                                  </a:rPr>
                                </m:ctrlPr>
                              </m:sSubSupPr>
                              <m:e>
                                <m:r>
                                  <a:rPr lang="ko-KR" altLang="en-US" b="0" i="1" smtClean="0">
                                    <a:latin typeface="Cambria Math" panose="02040503050406030204" pitchFamily="18" charset="0"/>
                                    <a:cs typeface="Times New Roman" panose="02020603050405020304" pitchFamily="18" charset="0"/>
                                  </a:rPr>
                                  <m:t>𝜎</m:t>
                                </m:r>
                              </m:e>
                              <m:sub>
                                <m:r>
                                  <a:rPr lang="en-US" altLang="ko-KR" b="0" i="1" smtClean="0">
                                    <a:latin typeface="Cambria Math" panose="02040503050406030204" pitchFamily="18" charset="0"/>
                                    <a:cs typeface="Times New Roman" panose="02020603050405020304" pitchFamily="18" charset="0"/>
                                  </a:rPr>
                                  <m:t>𝑣</m:t>
                                </m:r>
                              </m:sub>
                              <m:sup>
                                <m:r>
                                  <a:rPr lang="en-US" altLang="ko-KR" b="0" i="1" smtClean="0">
                                    <a:latin typeface="Cambria Math" panose="02040503050406030204" pitchFamily="18" charset="0"/>
                                    <a:cs typeface="Times New Roman" panose="02020603050405020304" pitchFamily="18" charset="0"/>
                                  </a:rPr>
                                  <m:t>2</m:t>
                                </m:r>
                              </m:sup>
                            </m:sSubSup>
                          </m:den>
                        </m:f>
                      </m:e>
                    </m:d>
                  </m:oMath>
                </a14:m>
                <a:r>
                  <a:rPr lang="en-US" altLang="ko-KR"/>
                  <a:t>;</a:t>
                </a:r>
              </a:p>
              <a:p>
                <a:pPr lvl="1"/>
                <a14:m>
                  <m:oMath xmlns:m="http://schemas.openxmlformats.org/officeDocument/2006/math">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𝑤</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e>
                    </m:d>
                    <m:r>
                      <a:rPr lang="en-US" altLang="ko-KR" i="1">
                        <a:latin typeface="Cambria Math" panose="02040503050406030204" pitchFamily="18" charset="0"/>
                        <a:cs typeface="Times New Roman" panose="02020603050405020304" pitchFamily="18" charset="0"/>
                      </a:rPr>
                      <m:t>=</m:t>
                    </m:r>
                    <m:r>
                      <m:rPr>
                        <m:sty m:val="p"/>
                      </m:rPr>
                      <a:rPr lang="en-US" altLang="ko-KR" i="0">
                        <a:latin typeface="Cambria Math" panose="02040503050406030204" pitchFamily="18" charset="0"/>
                        <a:cs typeface="Times New Roman" panose="02020603050405020304" pitchFamily="18" charset="0"/>
                      </a:rPr>
                      <m:t>exp</m:t>
                    </m:r>
                    <m:d>
                      <m:dPr>
                        <m:ctrlPr>
                          <a:rPr lang="en-US" altLang="ko-KR" i="1">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m:t>
                        </m:r>
                        <m:f>
                          <m:fPr>
                            <m:ctrlPr>
                              <a:rPr lang="en-US" altLang="ko-KR" i="1">
                                <a:latin typeface="Cambria Math" panose="02040503050406030204" pitchFamily="18" charset="0"/>
                                <a:cs typeface="Times New Roman" panose="02020603050405020304" pitchFamily="18" charset="0"/>
                              </a:rPr>
                            </m:ctrlPr>
                          </m:fPr>
                          <m:num>
                            <m:sSup>
                              <m:sSupPr>
                                <m:ctrlPr>
                                  <a:rPr lang="en-US" altLang="ko-KR" i="1">
                                    <a:latin typeface="Cambria Math" panose="02040503050406030204" pitchFamily="18" charset="0"/>
                                    <a:cs typeface="Times New Roman" panose="02020603050405020304" pitchFamily="18" charset="0"/>
                                  </a:rPr>
                                </m:ctrlPr>
                              </m:sSupPr>
                              <m:e>
                                <m:d>
                                  <m:dPr>
                                    <m:begChr m:val="‖"/>
                                    <m:endChr m:val="‖"/>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e>
                                </m:d>
                              </m:e>
                              <m:sup>
                                <m:r>
                                  <a:rPr lang="en-US" altLang="ko-KR" i="1">
                                    <a:latin typeface="Cambria Math" panose="02040503050406030204" pitchFamily="18" charset="0"/>
                                    <a:cs typeface="Times New Roman" panose="02020603050405020304" pitchFamily="18" charset="0"/>
                                  </a:rPr>
                                  <m:t>2</m:t>
                                </m:r>
                              </m:sup>
                            </m:sSup>
                          </m:num>
                          <m:den>
                            <m:sSubSup>
                              <m:sSubSupPr>
                                <m:ctrlPr>
                                  <a:rPr lang="en-US" altLang="ko-KR" i="1">
                                    <a:latin typeface="Cambria Math" panose="02040503050406030204" pitchFamily="18" charset="0"/>
                                    <a:cs typeface="Times New Roman" panose="02020603050405020304" pitchFamily="18" charset="0"/>
                                  </a:rPr>
                                </m:ctrlPr>
                              </m:sSubSupPr>
                              <m:e>
                                <m:r>
                                  <a:rPr lang="ko-KR" altLang="en-US" i="1">
                                    <a:latin typeface="Cambria Math" panose="02040503050406030204" pitchFamily="18" charset="0"/>
                                    <a:cs typeface="Times New Roman" panose="02020603050405020304" pitchFamily="18" charset="0"/>
                                  </a:rPr>
                                  <m:t>𝜎</m:t>
                                </m:r>
                              </m:e>
                              <m:sub>
                                <m:r>
                                  <a:rPr lang="en-US" altLang="ko-KR" b="0" i="1" smtClean="0">
                                    <a:latin typeface="Cambria Math" panose="02040503050406030204" pitchFamily="18" charset="0"/>
                                    <a:cs typeface="Times New Roman" panose="02020603050405020304" pitchFamily="18" charset="0"/>
                                  </a:rPr>
                                  <m:t>𝑤</m:t>
                                </m:r>
                              </m:sub>
                              <m:sup>
                                <m:r>
                                  <a:rPr lang="en-US" altLang="ko-KR" i="1">
                                    <a:latin typeface="Cambria Math" panose="02040503050406030204" pitchFamily="18" charset="0"/>
                                    <a:cs typeface="Times New Roman" panose="02020603050405020304" pitchFamily="18" charset="0"/>
                                  </a:rPr>
                                  <m:t>2</m:t>
                                </m:r>
                              </m:sup>
                            </m:sSubSup>
                          </m:den>
                        </m:f>
                      </m:e>
                    </m:d>
                  </m:oMath>
                </a14:m>
                <a:r>
                  <a:rPr lang="en-US" altLang="ko-KR"/>
                  <a:t>;</a:t>
                </a:r>
              </a:p>
              <a:p>
                <a:pPr marL="0" indent="0">
                  <a:buNone/>
                </a:pPr>
                <a:r>
                  <a:rPr lang="en-US" altLang="ko-KR"/>
                  <a:t>HSIC is defined as</a:t>
                </a:r>
              </a:p>
              <a:p>
                <a:pPr lvl="1"/>
                <a14:m>
                  <m:oMath xmlns:m="http://schemas.openxmlformats.org/officeDocument/2006/math">
                    <m:r>
                      <a:rPr lang="en-US" altLang="ko-KR" b="0" i="1" smtClean="0">
                        <a:latin typeface="Cambria Math" panose="02040503050406030204" pitchFamily="18" charset="0"/>
                        <a:cs typeface="Times New Roman" panose="02020603050405020304" pitchFamily="18" charset="0"/>
                      </a:rPr>
                      <m:t>𝐻𝑆𝐼𝐶</m:t>
                    </m:r>
                    <m:d>
                      <m:dPr>
                        <m:ctrlPr>
                          <a:rPr lang="en-US" altLang="ko-KR" b="0" i="1" smtClean="0">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𝑣</m:t>
                            </m:r>
                          </m:sub>
                        </m:sSub>
                        <m:r>
                          <a:rPr lang="en-US" altLang="ko-KR" b="0" i="1" smtClean="0">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𝑤</m:t>
                            </m:r>
                            <m:r>
                              <a:rPr lang="en-US" altLang="ko-KR" b="0" i="1" smtClean="0">
                                <a:latin typeface="Cambria Math" panose="02040503050406030204" pitchFamily="18" charset="0"/>
                                <a:cs typeface="Times New Roman" panose="02020603050405020304" pitchFamily="18" charset="0"/>
                              </a:rPr>
                              <m:t>,</m:t>
                            </m:r>
                          </m:sub>
                        </m:sSub>
                        <m:sSub>
                          <m:sSubPr>
                            <m:ctrlPr>
                              <a:rPr lang="en-US" altLang="ko-KR" i="1">
                                <a:latin typeface="Cambria Math" panose="02040503050406030204" pitchFamily="18" charset="0"/>
                              </a:rPr>
                            </m:ctrlPr>
                          </m:sSubPr>
                          <m:e>
                            <m:r>
                              <a:rPr lang="en-US" altLang="ko-KR" i="1">
                                <a:latin typeface="Cambria Math" panose="02040503050406030204" pitchFamily="18" charset="0"/>
                              </a:rPr>
                              <m:t>𝑃</m:t>
                            </m:r>
                          </m:e>
                          <m:sub>
                            <m:r>
                              <a:rPr lang="en-US" altLang="ko-KR" i="1">
                                <a:latin typeface="Cambria Math" panose="02040503050406030204" pitchFamily="18" charset="0"/>
                              </a:rPr>
                              <m:t>𝑉𝑊</m:t>
                            </m:r>
                          </m:sub>
                        </m:sSub>
                      </m:e>
                    </m:d>
                    <m:r>
                      <a:rPr lang="en-US" altLang="ko-KR" b="0" i="1" smtClean="0">
                        <a:latin typeface="Cambria Math" panose="02040503050406030204" pitchFamily="18" charset="0"/>
                        <a:cs typeface="Times New Roman" panose="02020603050405020304" pitchFamily="18" charset="0"/>
                      </a:rPr>
                      <m:t>=</m:t>
                    </m:r>
                  </m:oMath>
                </a14:m>
                <a:r>
                  <a:rPr lang="en-US" altLang="ko-KR">
                    <a:cs typeface="Times New Roman" panose="02020603050405020304" pitchFamily="18" charset="0"/>
                  </a:rPr>
                  <a:t> </a:t>
                </a:r>
                <a14:m>
                  <m:oMath xmlns:m="http://schemas.openxmlformats.org/officeDocument/2006/math">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r>
                          <a:rPr lang="en-US" altLang="ko-KR" b="1" i="0" smtClean="0">
                            <a:latin typeface="Cambria Math" panose="02040503050406030204" pitchFamily="18" charset="0"/>
                            <a:cs typeface="Times New Roman" panose="02020603050405020304" pitchFamily="18" charset="0"/>
                          </a:rPr>
                          <m:t>𝐯</m:t>
                        </m:r>
                        <m:sSup>
                          <m:sSupPr>
                            <m:ctrlPr>
                              <a:rPr lang="en-US" altLang="ko-KR" b="1" i="1" smtClean="0">
                                <a:latin typeface="Cambria Math" panose="02040503050406030204" pitchFamily="18" charset="0"/>
                                <a:cs typeface="Times New Roman" panose="02020603050405020304" pitchFamily="18" charset="0"/>
                              </a:rPr>
                            </m:ctrlPr>
                          </m:sSupPr>
                          <m:e>
                            <m:r>
                              <a:rPr lang="en-US" altLang="ko-KR" b="1" i="0" smtClean="0">
                                <a:latin typeface="Cambria Math" panose="02040503050406030204" pitchFamily="18" charset="0"/>
                                <a:cs typeface="Times New Roman" panose="02020603050405020304" pitchFamily="18" charset="0"/>
                              </a:rPr>
                              <m:t>𝐯</m:t>
                            </m:r>
                          </m:e>
                          <m:sup>
                            <m:r>
                              <a:rPr lang="en-US" altLang="ko-KR" b="1" i="1" smtClean="0">
                                <a:latin typeface="Cambria Math" panose="02040503050406030204" pitchFamily="18" charset="0"/>
                                <a:cs typeface="Times New Roman" panose="02020603050405020304" pitchFamily="18" charset="0"/>
                              </a:rPr>
                              <m:t>′</m:t>
                            </m:r>
                          </m:sup>
                        </m:sSup>
                        <m:r>
                          <a:rPr lang="en-US" altLang="ko-KR" b="1" i="0" smtClean="0">
                            <a:latin typeface="Cambria Math" panose="02040503050406030204" pitchFamily="18" charset="0"/>
                            <a:cs typeface="Times New Roman" panose="02020603050405020304" pitchFamily="18" charset="0"/>
                          </a:rPr>
                          <m:t>𝐰𝐰</m:t>
                        </m:r>
                        <m:r>
                          <a:rPr lang="en-US" altLang="ko-KR" b="1" i="1">
                            <a:latin typeface="Cambria Math" panose="02040503050406030204" pitchFamily="18" charset="0"/>
                            <a:cs typeface="Times New Roman" panose="02020603050405020304" pitchFamily="18" charset="0"/>
                          </a:rPr>
                          <m:t>′</m:t>
                        </m:r>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1">
                                <a:latin typeface="Cambria Math" panose="02040503050406030204" pitchFamily="18" charset="0"/>
                                <a:cs typeface="Times New Roman" panose="02020603050405020304" pitchFamily="18" charset="0"/>
                              </a:rPr>
                              <m:t>𝐯</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𝐯</m:t>
                            </m:r>
                            <m:r>
                              <a:rPr lang="en-US" altLang="ko-KR" b="1" i="1">
                                <a:latin typeface="Cambria Math" panose="02040503050406030204" pitchFamily="18" charset="0"/>
                                <a:cs typeface="Times New Roman" panose="02020603050405020304" pitchFamily="18" charset="0"/>
                              </a:rPr>
                              <m:t>′</m:t>
                            </m:r>
                          </m:e>
                        </m:d>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1">
                                <a:latin typeface="Cambria Math" panose="02040503050406030204" pitchFamily="18" charset="0"/>
                                <a:cs typeface="Times New Roman" panose="02020603050405020304" pitchFamily="18" charset="0"/>
                              </a:rPr>
                              <m:t>𝐰</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𝐰</m:t>
                            </m:r>
                            <m:r>
                              <a:rPr lang="en-US" altLang="ko-KR" i="1">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𝐰</m:t>
                            </m:r>
                            <m:r>
                              <a:rPr lang="en-US" altLang="ko-KR" b="1" i="1">
                                <a:latin typeface="Cambria Math" panose="02040503050406030204" pitchFamily="18" charset="0"/>
                                <a:cs typeface="Times New Roman" panose="02020603050405020304" pitchFamily="18" charset="0"/>
                              </a:rPr>
                              <m:t>′</m:t>
                            </m:r>
                          </m:e>
                        </m:d>
                      </m:e>
                    </m:d>
                    <m:r>
                      <a:rPr lang="en-US" altLang="ko-KR" b="1" i="1" smtClean="0">
                        <a:latin typeface="Cambria Math" panose="02040503050406030204" pitchFamily="18" charset="0"/>
                        <a:cs typeface="Times New Roman" panose="02020603050405020304" pitchFamily="18" charset="0"/>
                      </a:rPr>
                      <m:t>+                                         </m:t>
                    </m:r>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r>
                          <a:rPr lang="en-US" altLang="ko-KR" b="1">
                            <a:latin typeface="Cambria Math" panose="02040503050406030204" pitchFamily="18" charset="0"/>
                            <a:cs typeface="Times New Roman" panose="02020603050405020304" pitchFamily="18" charset="0"/>
                          </a:rPr>
                          <m:t>𝐯</m:t>
                        </m:r>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𝐯</m:t>
                            </m:r>
                          </m:e>
                          <m:sup>
                            <m:r>
                              <a:rPr lang="en-US" altLang="ko-KR" b="1" i="1">
                                <a:latin typeface="Cambria Math" panose="02040503050406030204" pitchFamily="18" charset="0"/>
                                <a:cs typeface="Times New Roman" panose="02020603050405020304" pitchFamily="18" charset="0"/>
                              </a:rPr>
                              <m:t>′</m:t>
                            </m:r>
                          </m:sup>
                        </m:sSup>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1">
                                <a:latin typeface="Cambria Math" panose="02040503050406030204" pitchFamily="18" charset="0"/>
                                <a:cs typeface="Times New Roman" panose="02020603050405020304" pitchFamily="18" charset="0"/>
                              </a:rPr>
                              <m:t>𝐯</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𝐯</m:t>
                            </m:r>
                            <m:r>
                              <a:rPr lang="en-US" altLang="ko-KR" b="1" i="1">
                                <a:latin typeface="Cambria Math" panose="02040503050406030204" pitchFamily="18" charset="0"/>
                                <a:cs typeface="Times New Roman" panose="02020603050405020304" pitchFamily="18" charset="0"/>
                              </a:rPr>
                              <m:t>′</m:t>
                            </m:r>
                          </m:e>
                        </m:d>
                      </m:e>
                    </m:d>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r>
                          <a:rPr lang="en-US" altLang="ko-KR" b="1">
                            <a:latin typeface="Cambria Math" panose="02040503050406030204" pitchFamily="18" charset="0"/>
                            <a:cs typeface="Times New Roman" panose="02020603050405020304" pitchFamily="18" charset="0"/>
                          </a:rPr>
                          <m:t>𝐰𝐰</m:t>
                        </m:r>
                        <m:r>
                          <a:rPr lang="en-US" altLang="ko-KR" b="1" i="1">
                            <a:latin typeface="Cambria Math" panose="02040503050406030204" pitchFamily="18" charset="0"/>
                            <a:cs typeface="Times New Roman" panose="02020603050405020304" pitchFamily="18" charset="0"/>
                          </a:rPr>
                          <m:t>′</m:t>
                        </m:r>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1">
                                <a:latin typeface="Cambria Math" panose="02040503050406030204" pitchFamily="18" charset="0"/>
                                <a:cs typeface="Times New Roman" panose="02020603050405020304" pitchFamily="18" charset="0"/>
                              </a:rPr>
                              <m:t>𝐰</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𝐰</m:t>
                            </m:r>
                            <m:r>
                              <a:rPr lang="en-US" altLang="ko-KR" i="1">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𝐰</m:t>
                            </m:r>
                            <m:r>
                              <a:rPr lang="en-US" altLang="ko-KR" b="1" i="1">
                                <a:latin typeface="Cambria Math" panose="02040503050406030204" pitchFamily="18" charset="0"/>
                                <a:cs typeface="Times New Roman" panose="02020603050405020304" pitchFamily="18" charset="0"/>
                              </a:rPr>
                              <m:t>′</m:t>
                            </m:r>
                          </m:e>
                        </m:d>
                      </m:e>
                    </m:d>
                    <m:r>
                      <a:rPr lang="en-US" altLang="ko-KR" b="0" i="0" smtClean="0">
                        <a:latin typeface="Cambria Math" panose="02040503050406030204" pitchFamily="18" charset="0"/>
                        <a:cs typeface="Times New Roman" panose="02020603050405020304" pitchFamily="18" charset="0"/>
                      </a:rPr>
                      <m:t>−                                       2</m:t>
                    </m:r>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r>
                          <a:rPr lang="en-US" altLang="ko-KR" b="1" i="0" smtClean="0">
                            <a:latin typeface="Cambria Math" panose="02040503050406030204" pitchFamily="18" charset="0"/>
                            <a:cs typeface="Times New Roman" panose="02020603050405020304" pitchFamily="18" charset="0"/>
                          </a:rPr>
                          <m:t>𝐯</m:t>
                        </m:r>
                        <m:r>
                          <a:rPr lang="en-US" altLang="ko-KR" b="1">
                            <a:latin typeface="Cambria Math" panose="02040503050406030204" pitchFamily="18" charset="0"/>
                            <a:cs typeface="Times New Roman" panose="02020603050405020304" pitchFamily="18" charset="0"/>
                          </a:rPr>
                          <m:t>𝐰</m:t>
                        </m:r>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sSup>
                              <m:sSupPr>
                                <m:ctrlPr>
                                  <a:rPr lang="en-US" altLang="ko-KR" b="1" i="1" smtClean="0">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𝐯</m:t>
                                </m:r>
                              </m:e>
                              <m:sup>
                                <m:r>
                                  <a:rPr lang="en-US" altLang="ko-KR" b="1" i="1" smtClean="0">
                                    <a:latin typeface="Cambria Math" panose="02040503050406030204" pitchFamily="18" charset="0"/>
                                    <a:cs typeface="Times New Roman" panose="02020603050405020304" pitchFamily="18" charset="0"/>
                                  </a:rPr>
                                  <m:t>′</m:t>
                                </m:r>
                              </m:sup>
                            </m:sSup>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1">
                                    <a:latin typeface="Cambria Math" panose="02040503050406030204" pitchFamily="18" charset="0"/>
                                    <a:cs typeface="Times New Roman" panose="02020603050405020304" pitchFamily="18" charset="0"/>
                                  </a:rPr>
                                  <m:t>𝐯</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𝐯</m:t>
                                </m:r>
                                <m:r>
                                  <a:rPr lang="en-US" altLang="ko-KR" i="1">
                                    <a:latin typeface="Cambria Math" panose="02040503050406030204" pitchFamily="18" charset="0"/>
                                    <a:cs typeface="Times New Roman" panose="02020603050405020304" pitchFamily="18" charset="0"/>
                                  </a:rPr>
                                  <m:t>,</m:t>
                                </m:r>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𝐯</m:t>
                                    </m:r>
                                  </m:e>
                                  <m:sup>
                                    <m:r>
                                      <a:rPr lang="en-US" altLang="ko-KR" b="1" i="1">
                                        <a:latin typeface="Cambria Math" panose="02040503050406030204" pitchFamily="18" charset="0"/>
                                        <a:cs typeface="Times New Roman" panose="02020603050405020304" pitchFamily="18" charset="0"/>
                                      </a:rPr>
                                      <m:t>′</m:t>
                                    </m:r>
                                  </m:sup>
                                </m:sSup>
                              </m:e>
                            </m:d>
                          </m:e>
                        </m:d>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sSup>
                              <m:sSupPr>
                                <m:ctrlPr>
                                  <a:rPr lang="en-US" altLang="ko-KR" b="1" i="1" smtClean="0">
                                    <a:latin typeface="Cambria Math" panose="02040503050406030204" pitchFamily="18" charset="0"/>
                                    <a:cs typeface="Times New Roman" panose="02020603050405020304" pitchFamily="18" charset="0"/>
                                  </a:rPr>
                                </m:ctrlPr>
                              </m:sSupPr>
                              <m:e>
                                <m:r>
                                  <a:rPr lang="en-US" altLang="ko-KR" b="1" i="0" smtClean="0">
                                    <a:latin typeface="Cambria Math" panose="02040503050406030204" pitchFamily="18" charset="0"/>
                                    <a:cs typeface="Times New Roman" panose="02020603050405020304" pitchFamily="18" charset="0"/>
                                  </a:rPr>
                                  <m:t>𝐰</m:t>
                                </m:r>
                              </m:e>
                              <m:sup>
                                <m:r>
                                  <a:rPr lang="en-US" altLang="ko-KR" b="1" i="1" smtClean="0">
                                    <a:latin typeface="Cambria Math" panose="02040503050406030204" pitchFamily="18" charset="0"/>
                                    <a:cs typeface="Times New Roman" panose="02020603050405020304" pitchFamily="18" charset="0"/>
                                  </a:rPr>
                                  <m:t>′</m:t>
                                </m:r>
                              </m:sup>
                            </m:sSup>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1" i="0" smtClean="0">
                                    <a:latin typeface="Cambria Math" panose="02040503050406030204" pitchFamily="18" charset="0"/>
                                    <a:cs typeface="Times New Roman" panose="02020603050405020304" pitchFamily="18" charset="0"/>
                                  </a:rPr>
                                  <m:t>𝐰</m:t>
                                </m:r>
                              </m:sub>
                            </m:sSub>
                            <m:d>
                              <m:dPr>
                                <m:ctrlPr>
                                  <a:rPr lang="en-US" altLang="ko-KR" i="1">
                                    <a:latin typeface="Cambria Math" panose="02040503050406030204" pitchFamily="18" charset="0"/>
                                    <a:cs typeface="Times New Roman" panose="02020603050405020304" pitchFamily="18" charset="0"/>
                                  </a:rPr>
                                </m:ctrlPr>
                              </m:dPr>
                              <m:e>
                                <m:r>
                                  <a:rPr lang="en-US" altLang="ko-KR" b="1" i="0" smtClean="0">
                                    <a:latin typeface="Cambria Math" panose="02040503050406030204" pitchFamily="18" charset="0"/>
                                    <a:cs typeface="Times New Roman" panose="02020603050405020304" pitchFamily="18" charset="0"/>
                                  </a:rPr>
                                  <m:t>𝐰</m:t>
                                </m:r>
                                <m:r>
                                  <a:rPr lang="en-US" altLang="ko-KR" i="1">
                                    <a:latin typeface="Cambria Math" panose="02040503050406030204" pitchFamily="18" charset="0"/>
                                    <a:cs typeface="Times New Roman" panose="02020603050405020304" pitchFamily="18" charset="0"/>
                                  </a:rPr>
                                  <m:t>,</m:t>
                                </m:r>
                                <m:sSup>
                                  <m:sSupPr>
                                    <m:ctrlPr>
                                      <a:rPr lang="en-US" altLang="ko-KR" b="1" i="1">
                                        <a:latin typeface="Cambria Math" panose="02040503050406030204" pitchFamily="18" charset="0"/>
                                        <a:cs typeface="Times New Roman" panose="02020603050405020304" pitchFamily="18" charset="0"/>
                                      </a:rPr>
                                    </m:ctrlPr>
                                  </m:sSupPr>
                                  <m:e>
                                    <m:r>
                                      <a:rPr lang="en-US" altLang="ko-KR" b="1" i="0" smtClean="0">
                                        <a:latin typeface="Cambria Math" panose="02040503050406030204" pitchFamily="18" charset="0"/>
                                        <a:cs typeface="Times New Roman" panose="02020603050405020304" pitchFamily="18" charset="0"/>
                                      </a:rPr>
                                      <m:t>𝐰</m:t>
                                    </m:r>
                                  </m:e>
                                  <m:sup>
                                    <m:r>
                                      <a:rPr lang="en-US" altLang="ko-KR" b="1" i="1">
                                        <a:latin typeface="Cambria Math" panose="02040503050406030204" pitchFamily="18" charset="0"/>
                                        <a:cs typeface="Times New Roman" panose="02020603050405020304" pitchFamily="18" charset="0"/>
                                      </a:rPr>
                                      <m:t>′</m:t>
                                    </m:r>
                                  </m:sup>
                                </m:sSup>
                              </m:e>
                            </m:d>
                          </m:e>
                        </m:d>
                      </m:e>
                    </m:d>
                    <m:r>
                      <a:rPr lang="en-US" altLang="ko-KR" b="1" i="1" smtClean="0">
                        <a:latin typeface="Cambria Math" panose="02040503050406030204" pitchFamily="18" charset="0"/>
                        <a:cs typeface="Times New Roman" panose="02020603050405020304" pitchFamily="18" charset="0"/>
                      </a:rPr>
                      <m:t>.</m:t>
                    </m:r>
                  </m:oMath>
                </a14:m>
                <a:endParaRPr lang="en-US" altLang="ko-KR"/>
              </a:p>
              <a:p>
                <a:pPr marL="0" indent="0">
                  <a:buNone/>
                </a:pPr>
                <a:r>
                  <a:rPr lang="en-US" altLang="ko-KR"/>
                  <a:t>HSIC is a criterion for statistical dependence: </a:t>
                </a:r>
                <a:br>
                  <a:rPr lang="en-US" altLang="ko-KR"/>
                </a:br>
                <a:r>
                  <a:rPr lang="en-US" altLang="ko-KR"/>
                  <a:t>It is 0 when </a:t>
                </a:r>
                <a14:m>
                  <m:oMath xmlns:m="http://schemas.openxmlformats.org/officeDocument/2006/math">
                    <m:r>
                      <a:rPr lang="en-US" altLang="ko-KR" b="1" smtClean="0">
                        <a:latin typeface="Cambria Math" panose="02040503050406030204" pitchFamily="18" charset="0"/>
                        <a:cs typeface="Times New Roman" panose="02020603050405020304" pitchFamily="18" charset="0"/>
                      </a:rPr>
                      <m:t>𝐯</m:t>
                    </m:r>
                  </m:oMath>
                </a14:m>
                <a:r>
                  <a:rPr lang="en-US" altLang="ko-KR"/>
                  <a:t> and </a:t>
                </a:r>
                <a14:m>
                  <m:oMath xmlns:m="http://schemas.openxmlformats.org/officeDocument/2006/math">
                    <m:r>
                      <a:rPr lang="en-US" altLang="ko-KR" b="1">
                        <a:latin typeface="Cambria Math" panose="02040503050406030204" pitchFamily="18" charset="0"/>
                        <a:cs typeface="Times New Roman" panose="02020603050405020304" pitchFamily="18" charset="0"/>
                      </a:rPr>
                      <m:t>𝐰</m:t>
                    </m:r>
                  </m:oMath>
                </a14:m>
                <a:r>
                  <a:rPr lang="en-US" altLang="ko-KR"/>
                  <a:t> are independent.</a:t>
                </a:r>
                <a:endParaRPr lang="ko-KR" altLang="en-US"/>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5268686"/>
              </a:xfrm>
              <a:blipFill>
                <a:blip r:embed="rId3"/>
                <a:stretch>
                  <a:fillRect l="-1105" t="-2546"/>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Hilbert-Schmidt independence criterion (HSIC) [</a:t>
            </a:r>
            <a:r>
              <a:rPr lang="en-US" altLang="ko-KR">
                <a:solidFill>
                  <a:srgbClr val="FFC000"/>
                </a:solidFill>
              </a:rPr>
              <a:t>GBS05</a:t>
            </a:r>
            <a:r>
              <a:rPr lang="en-US" altLang="ko-KR"/>
              <a:t>]</a:t>
            </a:r>
            <a:endParaRPr lang="ko-KR" altLang="en-US"/>
          </a:p>
        </p:txBody>
      </p:sp>
    </p:spTree>
    <p:extLst>
      <p:ext uri="{BB962C8B-B14F-4D97-AF65-F5344CB8AC3E}">
        <p14:creationId xmlns:p14="http://schemas.microsoft.com/office/powerpoint/2010/main" val="17428911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lstStyle/>
              <a:p>
                <a:r>
                  <a:rPr lang="en-US" altLang="ko-KR"/>
                  <a:t>Assumption: given data points </a:t>
                </a:r>
                <a14:m>
                  <m:oMath xmlns:m="http://schemas.openxmlformats.org/officeDocument/2006/math">
                    <m:r>
                      <a:rPr lang="en-US" altLang="ko-KR" sz="2800" b="0" i="1" smtClean="0">
                        <a:latin typeface="Cambria Math" panose="02040503050406030204" pitchFamily="18" charset="0"/>
                        <a:cs typeface="Times New Roman" panose="02020603050405020304" pitchFamily="18" charset="0"/>
                      </a:rPr>
                      <m:t>𝑃</m:t>
                    </m:r>
                    <m:r>
                      <a:rPr lang="en-US" altLang="ko-KR" sz="2800" i="1">
                        <a:latin typeface="Cambria Math" panose="02040503050406030204" pitchFamily="18" charset="0"/>
                        <a:cs typeface="Times New Roman" panose="02020603050405020304" pitchFamily="18" charset="0"/>
                      </a:rPr>
                      <m:t>=</m:t>
                    </m:r>
                    <m:d>
                      <m:dPr>
                        <m:begChr m:val="{"/>
                        <m:endChr m:val="}"/>
                        <m:ctrlPr>
                          <a:rPr lang="en-US" altLang="ko-KR" sz="2800" i="1">
                            <a:latin typeface="Cambria Math" panose="02040503050406030204" pitchFamily="18" charset="0"/>
                            <a:cs typeface="Times New Roman" panose="02020603050405020304" pitchFamily="18" charset="0"/>
                          </a:rPr>
                        </m:ctrlPr>
                      </m:dPr>
                      <m:e>
                        <m:sSub>
                          <m:sSubPr>
                            <m:ctrlPr>
                              <a:rPr lang="en-US" altLang="ko-KR" sz="2800" b="1" i="1">
                                <a:latin typeface="Cambria Math" panose="02040503050406030204" pitchFamily="18" charset="0"/>
                                <a:cs typeface="Times New Roman" panose="02020603050405020304" pitchFamily="18" charset="0"/>
                              </a:rPr>
                            </m:ctrlPr>
                          </m:sSubPr>
                          <m:e>
                            <m:r>
                              <a:rPr lang="en-US" altLang="ko-KR" sz="2800" b="1" i="0" smtClean="0">
                                <a:latin typeface="Cambria Math" panose="02040503050406030204" pitchFamily="18" charset="0"/>
                                <a:cs typeface="Times New Roman" panose="02020603050405020304" pitchFamily="18" charset="0"/>
                              </a:rPr>
                              <m:t>𝐩</m:t>
                            </m:r>
                          </m:e>
                          <m:sub>
                            <m:r>
                              <a:rPr lang="en-US" altLang="ko-KR" sz="2800" b="0" i="0" smtClean="0">
                                <a:latin typeface="Cambria Math" panose="02040503050406030204" pitchFamily="18" charset="0"/>
                                <a:cs typeface="Times New Roman" panose="02020603050405020304" pitchFamily="18" charset="0"/>
                              </a:rPr>
                              <m:t>0</m:t>
                            </m:r>
                          </m:sub>
                        </m:sSub>
                        <m:r>
                          <a:rPr lang="en-US" altLang="ko-KR" sz="2800" i="1">
                            <a:latin typeface="Cambria Math" panose="02040503050406030204" pitchFamily="18" charset="0"/>
                            <a:cs typeface="Times New Roman" panose="02020603050405020304" pitchFamily="18" charset="0"/>
                          </a:rPr>
                          <m:t>,…,</m:t>
                        </m:r>
                        <m:sSub>
                          <m:sSubPr>
                            <m:ctrlPr>
                              <a:rPr lang="en-US" altLang="ko-KR" sz="2800"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a:rPr lang="en-US" altLang="ko-KR" sz="2800" b="0" i="1" smtClean="0">
                                <a:latin typeface="Cambria Math" panose="02040503050406030204" pitchFamily="18" charset="0"/>
                                <a:cs typeface="Times New Roman" panose="02020603050405020304" pitchFamily="18" charset="0"/>
                              </a:rPr>
                              <m:t>𝑚</m:t>
                            </m:r>
                          </m:sub>
                        </m:sSub>
                      </m:e>
                    </m:d>
                  </m:oMath>
                </a14:m>
                <a:r>
                  <a:rPr lang="en-US" altLang="ko-KR"/>
                  <a:t> are noisy observations of an underlying manifold </a:t>
                </a:r>
                <a:r>
                  <a:rPr lang="en-US" altLang="ko-KR" i="1"/>
                  <a:t>M</a:t>
                </a:r>
                <a:r>
                  <a:rPr lang="en-US" altLang="ko-KR"/>
                  <a:t>.</a:t>
                </a:r>
              </a:p>
              <a:p>
                <a:r>
                  <a:rPr lang="en-US" altLang="ko-KR"/>
                  <a:t>Idea: simulate a diffusion process on </a:t>
                </a:r>
                <a:r>
                  <a:rPr lang="en-US" altLang="ko-KR" i="1"/>
                  <a:t>M</a:t>
                </a:r>
                <a:r>
                  <a:rPr lang="en-US" altLang="ko-KR"/>
                  <a:t> to denoise </a:t>
                </a:r>
                <a14:m>
                  <m:oMath xmlns:m="http://schemas.openxmlformats.org/officeDocument/2006/math">
                    <m:r>
                      <a:rPr lang="en-US" altLang="ko-KR" sz="2800" b="0" i="1" smtClean="0">
                        <a:latin typeface="Cambria Math" panose="02040503050406030204" pitchFamily="18" charset="0"/>
                        <a:cs typeface="Times New Roman" panose="02020603050405020304" pitchFamily="18" charset="0"/>
                      </a:rPr>
                      <m:t>𝑃</m:t>
                    </m:r>
                  </m:oMath>
                </a14:m>
                <a:r>
                  <a:rPr lang="en-US" altLang="ko-KR"/>
                  <a:t>.</a:t>
                </a:r>
              </a:p>
              <a:p>
                <a:r>
                  <a:rPr lang="en-US" altLang="ko-KR"/>
                  <a:t>Graph Laplacian </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m:t>
                    </m:r>
                    <m:r>
                      <a:rPr lang="en-US" altLang="ko-KR" b="1" i="0" smtClean="0">
                        <a:latin typeface="Cambria Math" panose="02040503050406030204" pitchFamily="18" charset="0"/>
                        <a:ea typeface="Cambria Math" panose="02040503050406030204" pitchFamily="18" charset="0"/>
                      </a:rPr>
                      <m:t>𝐈</m:t>
                    </m:r>
                    <m:r>
                      <a:rPr lang="en-US" altLang="ko-KR" b="0" i="1" smtClean="0">
                        <a:latin typeface="Cambria Math" panose="02040503050406030204" pitchFamily="18" charset="0"/>
                        <a:ea typeface="Cambria Math" panose="02040503050406030204" pitchFamily="18" charset="0"/>
                      </a:rPr>
                      <m:t>−</m:t>
                    </m:r>
                    <m:sSup>
                      <m:sSupPr>
                        <m:ctrlPr>
                          <a:rPr lang="en-US" altLang="ko-KR" b="0" i="1" smtClean="0">
                            <a:latin typeface="Cambria Math" panose="02040503050406030204" pitchFamily="18" charset="0"/>
                            <a:ea typeface="Cambria Math" panose="02040503050406030204" pitchFamily="18" charset="0"/>
                          </a:rPr>
                        </m:ctrlPr>
                      </m:sSupPr>
                      <m:e>
                        <m:r>
                          <a:rPr lang="en-US" altLang="ko-KR" b="1" i="0">
                            <a:latin typeface="Cambria Math" panose="02040503050406030204" pitchFamily="18" charset="0"/>
                            <a:ea typeface="Cambria Math" panose="02040503050406030204" pitchFamily="18" charset="0"/>
                          </a:rPr>
                          <m:t>𝐃</m:t>
                        </m:r>
                      </m:e>
                      <m:sup>
                        <m:r>
                          <a:rPr lang="en-US" altLang="ko-KR" b="0" i="1" smtClean="0">
                            <a:latin typeface="Cambria Math" panose="02040503050406030204" pitchFamily="18" charset="0"/>
                            <a:ea typeface="Cambria Math" panose="02040503050406030204" pitchFamily="18" charset="0"/>
                          </a:rPr>
                          <m:t>−1</m:t>
                        </m:r>
                      </m:sup>
                    </m:sSup>
                    <m:r>
                      <a:rPr lang="en-US" altLang="ko-KR" b="1" i="0" smtClean="0">
                        <a:latin typeface="Cambria Math" panose="02040503050406030204" pitchFamily="18" charset="0"/>
                        <a:ea typeface="Cambria Math" panose="02040503050406030204" pitchFamily="18" charset="0"/>
                      </a:rPr>
                      <m:t>𝐖</m:t>
                    </m:r>
                  </m:oMath>
                </a14:m>
                <a:r>
                  <a:rPr lang="en-US" altLang="ko-KR"/>
                  <a:t>:</a:t>
                </a:r>
                <a:br>
                  <a:rPr lang="en-US" altLang="ko-KR"/>
                </a:br>
                <a14:m>
                  <m:oMath xmlns:m="http://schemas.openxmlformats.org/officeDocument/2006/math">
                    <m:sSub>
                      <m:sSubPr>
                        <m:ctrlPr>
                          <a:rPr lang="en-US" altLang="ko-KR" b="1" i="1" smtClean="0">
                            <a:latin typeface="Cambria Math" panose="02040503050406030204" pitchFamily="18" charset="0"/>
                            <a:ea typeface="Cambria Math" panose="02040503050406030204" pitchFamily="18" charset="0"/>
                          </a:rPr>
                        </m:ctrlPr>
                      </m:sSubPr>
                      <m:e>
                        <m:d>
                          <m:dPr>
                            <m:begChr m:val="["/>
                            <m:endChr m:val="]"/>
                            <m:ctrlPr>
                              <a:rPr lang="en-US" altLang="ko-KR" b="1" i="1">
                                <a:latin typeface="Cambria Math" panose="02040503050406030204" pitchFamily="18" charset="0"/>
                                <a:ea typeface="Cambria Math" panose="02040503050406030204" pitchFamily="18" charset="0"/>
                              </a:rPr>
                            </m:ctrlPr>
                          </m:dPr>
                          <m:e>
                            <m:r>
                              <a:rPr lang="en-US" altLang="ko-KR" b="1">
                                <a:latin typeface="Cambria Math" panose="02040503050406030204" pitchFamily="18" charset="0"/>
                                <a:ea typeface="Cambria Math" panose="02040503050406030204" pitchFamily="18" charset="0"/>
                              </a:rPr>
                              <m:t>𝐖</m:t>
                            </m:r>
                          </m:e>
                        </m:d>
                      </m:e>
                      <m:sub>
                        <m:r>
                          <a:rPr lang="en-US" altLang="ko-KR" b="0" i="1" smtClean="0">
                            <a:latin typeface="Cambria Math" panose="02040503050406030204" pitchFamily="18" charset="0"/>
                            <a:ea typeface="Cambria Math" panose="02040503050406030204" pitchFamily="18" charset="0"/>
                          </a:rPr>
                          <m:t>𝑖𝑗</m:t>
                        </m:r>
                      </m:sub>
                    </m:sSub>
                    <m:r>
                      <a:rPr lang="en-US" altLang="ko-KR" b="0" i="1" smtClean="0">
                        <a:latin typeface="Cambria Math" panose="02040503050406030204" pitchFamily="18" charset="0"/>
                        <a:ea typeface="Cambria Math" panose="02040503050406030204" pitchFamily="18" charset="0"/>
                      </a:rPr>
                      <m:t>=</m:t>
                    </m:r>
                    <m:r>
                      <m:rPr>
                        <m:sty m:val="p"/>
                      </m:rPr>
                      <a:rPr lang="en-US" altLang="ko-KR" b="0" i="0" smtClean="0">
                        <a:latin typeface="Cambria Math" panose="02040503050406030204" pitchFamily="18" charset="0"/>
                        <a:ea typeface="Cambria Math" panose="02040503050406030204" pitchFamily="18" charset="0"/>
                      </a:rPr>
                      <m:t>exp</m:t>
                    </m:r>
                    <m:d>
                      <m:dPr>
                        <m:ctrlPr>
                          <a:rPr lang="en-US" altLang="ko-KR" b="0" i="1" smtClean="0">
                            <a:latin typeface="Cambria Math" panose="02040503050406030204" pitchFamily="18" charset="0"/>
                            <a:ea typeface="Cambria Math" panose="02040503050406030204" pitchFamily="18" charset="0"/>
                          </a:rPr>
                        </m:ctrlPr>
                      </m:dPr>
                      <m:e>
                        <m:r>
                          <a:rPr lang="en-US" altLang="ko-KR" b="0" i="1" smtClean="0">
                            <a:latin typeface="Cambria Math" panose="02040503050406030204" pitchFamily="18" charset="0"/>
                            <a:ea typeface="Cambria Math" panose="02040503050406030204" pitchFamily="18" charset="0"/>
                          </a:rPr>
                          <m:t>−</m:t>
                        </m:r>
                        <m:f>
                          <m:fPr>
                            <m:ctrlPr>
                              <a:rPr lang="en-US" altLang="ko-KR" b="0" i="1" smtClean="0">
                                <a:latin typeface="Cambria Math" panose="02040503050406030204" pitchFamily="18" charset="0"/>
                                <a:ea typeface="Cambria Math" panose="02040503050406030204" pitchFamily="18" charset="0"/>
                              </a:rPr>
                            </m:ctrlPr>
                          </m:fPr>
                          <m:num>
                            <m:sSup>
                              <m:sSupPr>
                                <m:ctrlPr>
                                  <a:rPr lang="en-US" altLang="ko-KR" i="1">
                                    <a:latin typeface="Cambria Math" panose="02040503050406030204" pitchFamily="18" charset="0"/>
                                    <a:cs typeface="Times New Roman" panose="02020603050405020304" pitchFamily="18" charset="0"/>
                                  </a:rPr>
                                </m:ctrlPr>
                              </m:sSupPr>
                              <m:e>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a:rPr lang="en-US" altLang="ko-KR" b="0" i="1" smtClean="0">
                                            <a:latin typeface="Cambria Math" panose="02040503050406030204" pitchFamily="18" charset="0"/>
                                            <a:cs typeface="Times New Roman" panose="02020603050405020304" pitchFamily="18" charset="0"/>
                                          </a:rPr>
                                          <m:t>𝑖</m:t>
                                        </m:r>
                                      </m:sub>
                                    </m:sSub>
                                    <m:r>
                                      <a:rPr lang="en-US" altLang="ko-KR" i="1">
                                        <a:latin typeface="Cambria Math" panose="02040503050406030204" pitchFamily="18" charset="0"/>
                                        <a:cs typeface="Times New Roman" panose="02020603050405020304" pitchFamily="18" charset="0"/>
                                      </a:rPr>
                                      <m:t>−</m:t>
                                    </m:r>
                                    <m:sSub>
                                      <m:sSubPr>
                                        <m:ctrlPr>
                                          <a:rPr lang="en-US" altLang="ko-KR"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a:rPr lang="en-US" altLang="ko-KR" b="0" i="1" smtClean="0">
                                            <a:latin typeface="Cambria Math" panose="02040503050406030204" pitchFamily="18" charset="0"/>
                                            <a:cs typeface="Times New Roman" panose="02020603050405020304" pitchFamily="18" charset="0"/>
                                          </a:rPr>
                                          <m:t>𝑗</m:t>
                                        </m:r>
                                      </m:sub>
                                    </m:sSub>
                                  </m:e>
                                </m:d>
                              </m:e>
                              <m:sup>
                                <m:r>
                                  <a:rPr lang="en-US" altLang="ko-KR" i="1">
                                    <a:latin typeface="Cambria Math" panose="02040503050406030204" pitchFamily="18" charset="0"/>
                                    <a:cs typeface="Times New Roman" panose="02020603050405020304" pitchFamily="18" charset="0"/>
                                  </a:rPr>
                                  <m:t>2</m:t>
                                </m:r>
                              </m:sup>
                            </m:sSup>
                          </m:num>
                          <m:den>
                            <m:sSubSup>
                              <m:sSubSupPr>
                                <m:ctrlPr>
                                  <a:rPr lang="en-US" altLang="ko-KR" i="1">
                                    <a:latin typeface="Cambria Math" panose="02040503050406030204" pitchFamily="18" charset="0"/>
                                    <a:cs typeface="Times New Roman" panose="02020603050405020304" pitchFamily="18" charset="0"/>
                                  </a:rPr>
                                </m:ctrlPr>
                              </m:sSubSupPr>
                              <m:e>
                                <m:r>
                                  <a:rPr lang="ko-KR" altLang="en-US" i="1">
                                    <a:latin typeface="Cambria Math" panose="02040503050406030204" pitchFamily="18" charset="0"/>
                                    <a:cs typeface="Times New Roman" panose="02020603050405020304" pitchFamily="18" charset="0"/>
                                  </a:rPr>
                                  <m:t>𝜎</m:t>
                                </m:r>
                              </m:e>
                              <m:sub>
                                <m:r>
                                  <a:rPr lang="en-US" altLang="ko-KR" b="0" i="1" smtClean="0">
                                    <a:latin typeface="Cambria Math" panose="02040503050406030204" pitchFamily="18" charset="0"/>
                                    <a:cs typeface="Times New Roman" panose="02020603050405020304" pitchFamily="18" charset="0"/>
                                  </a:rPr>
                                  <m:t>𝑃</m:t>
                                </m:r>
                              </m:sub>
                              <m:sup>
                                <m:r>
                                  <a:rPr lang="en-US" altLang="ko-KR" i="1">
                                    <a:latin typeface="Cambria Math" panose="02040503050406030204" pitchFamily="18" charset="0"/>
                                    <a:cs typeface="Times New Roman" panose="02020603050405020304" pitchFamily="18" charset="0"/>
                                  </a:rPr>
                                  <m:t>2</m:t>
                                </m:r>
                              </m:sup>
                            </m:sSubSup>
                          </m:den>
                        </m:f>
                      </m:e>
                    </m:d>
                    <m:r>
                      <a:rPr lang="en-US" altLang="ko-KR" b="0" i="1" smtClean="0">
                        <a:latin typeface="Cambria Math" panose="02040503050406030204" pitchFamily="18" charset="0"/>
                        <a:ea typeface="Cambria Math" panose="02040503050406030204" pitchFamily="18" charset="0"/>
                      </a:rPr>
                      <m:t>,</m:t>
                    </m:r>
                    <m:sSub>
                      <m:sSubPr>
                        <m:ctrlPr>
                          <a:rPr lang="en-US" altLang="ko-KR" b="1" i="1">
                            <a:latin typeface="Cambria Math" panose="02040503050406030204" pitchFamily="18" charset="0"/>
                            <a:ea typeface="Cambria Math" panose="02040503050406030204" pitchFamily="18" charset="0"/>
                          </a:rPr>
                        </m:ctrlPr>
                      </m:sSubPr>
                      <m:e>
                        <m:d>
                          <m:dPr>
                            <m:begChr m:val="["/>
                            <m:endChr m:val="]"/>
                            <m:ctrlPr>
                              <a:rPr lang="en-US" altLang="ko-KR" b="1" i="1">
                                <a:latin typeface="Cambria Math" panose="02040503050406030204" pitchFamily="18" charset="0"/>
                                <a:ea typeface="Cambria Math" panose="02040503050406030204" pitchFamily="18" charset="0"/>
                              </a:rPr>
                            </m:ctrlPr>
                          </m:dPr>
                          <m:e>
                            <m:r>
                              <a:rPr lang="en-US" altLang="ko-KR" b="1" i="0" smtClean="0">
                                <a:latin typeface="Cambria Math" panose="02040503050406030204" pitchFamily="18" charset="0"/>
                                <a:ea typeface="Cambria Math" panose="02040503050406030204" pitchFamily="18" charset="0"/>
                              </a:rPr>
                              <m:t>𝐃</m:t>
                            </m:r>
                          </m:e>
                        </m:d>
                      </m:e>
                      <m:sub>
                        <m:r>
                          <a:rPr lang="en-US" altLang="ko-KR" b="0" i="1">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𝑖</m:t>
                        </m:r>
                      </m:sub>
                    </m:sSub>
                    <m:r>
                      <a:rPr lang="en-US" altLang="ko-KR" b="1" i="1" smtClean="0">
                        <a:latin typeface="Cambria Math" panose="02040503050406030204" pitchFamily="18" charset="0"/>
                        <a:ea typeface="Cambria Math" panose="02040503050406030204" pitchFamily="18" charset="0"/>
                      </a:rPr>
                      <m:t>=</m:t>
                    </m:r>
                    <m:nary>
                      <m:naryPr>
                        <m:chr m:val="∑"/>
                        <m:limLoc m:val="subSup"/>
                        <m:supHide m:val="on"/>
                        <m:ctrlPr>
                          <a:rPr lang="en-US" altLang="ko-KR" b="1" i="1" smtClean="0">
                            <a:latin typeface="Cambria Math" panose="02040503050406030204" pitchFamily="18" charset="0"/>
                            <a:ea typeface="Cambria Math" panose="02040503050406030204" pitchFamily="18" charset="0"/>
                          </a:rPr>
                        </m:ctrlPr>
                      </m:naryPr>
                      <m:sub>
                        <m:r>
                          <m:rPr>
                            <m:brk m:alnAt="9"/>
                          </m:rPr>
                          <a:rPr lang="en-US" altLang="ko-KR" b="0" i="1" smtClean="0">
                            <a:latin typeface="Cambria Math" panose="02040503050406030204" pitchFamily="18" charset="0"/>
                            <a:ea typeface="Cambria Math" panose="02040503050406030204" pitchFamily="18" charset="0"/>
                          </a:rPr>
                          <m:t>𝑗</m:t>
                        </m:r>
                      </m:sub>
                      <m:sup/>
                      <m:e>
                        <m:sSub>
                          <m:sSubPr>
                            <m:ctrlPr>
                              <a:rPr lang="en-US" altLang="ko-KR" b="1" i="1">
                                <a:latin typeface="Cambria Math" panose="02040503050406030204" pitchFamily="18" charset="0"/>
                                <a:ea typeface="Cambria Math" panose="02040503050406030204" pitchFamily="18" charset="0"/>
                              </a:rPr>
                            </m:ctrlPr>
                          </m:sSubPr>
                          <m:e>
                            <m:d>
                              <m:dPr>
                                <m:begChr m:val="["/>
                                <m:endChr m:val="]"/>
                                <m:ctrlPr>
                                  <a:rPr lang="en-US" altLang="ko-KR" b="1" i="1">
                                    <a:latin typeface="Cambria Math" panose="02040503050406030204" pitchFamily="18" charset="0"/>
                                    <a:ea typeface="Cambria Math" panose="02040503050406030204" pitchFamily="18" charset="0"/>
                                  </a:rPr>
                                </m:ctrlPr>
                              </m:dPr>
                              <m:e>
                                <m:r>
                                  <a:rPr lang="en-US" altLang="ko-KR" b="1" i="0" smtClean="0">
                                    <a:latin typeface="Cambria Math" panose="02040503050406030204" pitchFamily="18" charset="0"/>
                                    <a:ea typeface="Cambria Math" panose="02040503050406030204" pitchFamily="18" charset="0"/>
                                  </a:rPr>
                                  <m:t>𝐖</m:t>
                                </m:r>
                              </m:e>
                            </m:d>
                          </m:e>
                          <m:sub>
                            <m:r>
                              <a:rPr lang="en-US" altLang="ko-KR" i="1">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𝑗</m:t>
                            </m:r>
                          </m:sub>
                        </m:sSub>
                      </m:e>
                    </m:nary>
                    <m:r>
                      <a:rPr lang="en-US" altLang="ko-KR" b="1" i="1" smtClean="0">
                        <a:latin typeface="Cambria Math" panose="02040503050406030204" pitchFamily="18" charset="0"/>
                        <a:ea typeface="Cambria Math" panose="02040503050406030204" pitchFamily="18" charset="0"/>
                      </a:rPr>
                      <m:t>;</m:t>
                    </m:r>
                  </m:oMath>
                </a14:m>
                <a:endParaRPr lang="en-US" altLang="ko-KR" i="1"/>
              </a:p>
              <a:p>
                <a:r>
                  <a:rPr lang="en-US" altLang="ko-KR"/>
                  <a:t>Diffusion of </a:t>
                </a:r>
                <a14:m>
                  <m:oMath xmlns:m="http://schemas.openxmlformats.org/officeDocument/2006/math">
                    <m:r>
                      <a:rPr lang="en-US" altLang="ko-KR" sz="2800" b="0" i="1" smtClean="0">
                        <a:latin typeface="Cambria Math" panose="02040503050406030204" pitchFamily="18" charset="0"/>
                        <a:cs typeface="Times New Roman" panose="02020603050405020304" pitchFamily="18" charset="0"/>
                      </a:rPr>
                      <m:t>𝑃</m:t>
                    </m:r>
                  </m:oMath>
                </a14:m>
                <a:r>
                  <a:rPr lang="en-US" altLang="ko-KR"/>
                  <a:t>:</a:t>
                </a:r>
              </a:p>
              <a:p>
                <a:pPr lvl="1"/>
                <a14:m>
                  <m:oMath xmlns:m="http://schemas.openxmlformats.org/officeDocument/2006/math">
                    <m:f>
                      <m:fPr>
                        <m:ctrlPr>
                          <a:rPr lang="en-US" altLang="ko-KR" i="1" smtClean="0">
                            <a:latin typeface="Cambria Math" panose="02040503050406030204" pitchFamily="18" charset="0"/>
                          </a:rPr>
                        </m:ctrlPr>
                      </m:fPr>
                      <m:num>
                        <m:r>
                          <a:rPr lang="ko-KR" altLang="en-US" i="1">
                            <a:latin typeface="Cambria Math" panose="02040503050406030204" pitchFamily="18" charset="0"/>
                          </a:rPr>
                          <m:t>𝜕</m:t>
                        </m:r>
                        <m:r>
                          <a:rPr lang="en-US" altLang="ko-KR" b="0" i="1" smtClean="0">
                            <a:latin typeface="Cambria Math" panose="02040503050406030204" pitchFamily="18" charset="0"/>
                          </a:rPr>
                          <m:t>𝑃</m:t>
                        </m:r>
                      </m:num>
                      <m:den>
                        <m:r>
                          <a:rPr lang="ko-KR" altLang="en-US" i="1" smtClean="0">
                            <a:latin typeface="Cambria Math" panose="02040503050406030204" pitchFamily="18" charset="0"/>
                          </a:rPr>
                          <m:t>𝜕</m:t>
                        </m:r>
                        <m:r>
                          <a:rPr lang="en-US" altLang="ko-KR" b="0" i="1" smtClean="0">
                            <a:latin typeface="Cambria Math" panose="02040503050406030204" pitchFamily="18" charset="0"/>
                          </a:rPr>
                          <m:t>𝑡</m:t>
                        </m:r>
                      </m:den>
                    </m:f>
                    <m:r>
                      <a:rPr lang="en-US" altLang="ko-KR" b="0" i="1" smtClean="0">
                        <a:latin typeface="Cambria Math" panose="02040503050406030204" pitchFamily="18" charset="0"/>
                      </a:rPr>
                      <m:t>=−</m:t>
                    </m:r>
                    <m:r>
                      <a:rPr lang="ko-KR" altLang="en-US" b="0" i="1" smtClean="0">
                        <a:latin typeface="Cambria Math" panose="02040503050406030204" pitchFamily="18" charset="0"/>
                      </a:rPr>
                      <m:t>𝛾</m:t>
                    </m:r>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𝑃</m:t>
                    </m:r>
                    <m:r>
                      <a:rPr lang="en-US" altLang="ko-KR" b="0" i="1" smtClean="0">
                        <a:latin typeface="Cambria Math" panose="02040503050406030204" pitchFamily="18" charset="0"/>
                        <a:ea typeface="Cambria Math" panose="02040503050406030204" pitchFamily="18" charset="0"/>
                      </a:rPr>
                      <m:t> ;</m:t>
                    </m:r>
                  </m:oMath>
                </a14:m>
                <a:endParaRPr lang="en-US" altLang="ko-KR" b="0" i="1">
                  <a:latin typeface="Cambria Math" panose="02040503050406030204" pitchFamily="18" charset="0"/>
                  <a:ea typeface="Cambria Math" panose="02040503050406030204" pitchFamily="18" charset="0"/>
                </a:endParaRPr>
              </a:p>
              <a:p>
                <a:pPr lvl="1"/>
                <a14:m>
                  <m:oMath xmlns:m="http://schemas.openxmlformats.org/officeDocument/2006/math">
                    <m:r>
                      <a:rPr lang="en-US" altLang="ko-KR" b="0" i="1" smtClean="0">
                        <a:latin typeface="Cambria Math" panose="02040503050406030204" pitchFamily="18" charset="0"/>
                        <a:ea typeface="Cambria Math" panose="02040503050406030204" pitchFamily="18" charset="0"/>
                      </a:rPr>
                      <m:t>𝑃</m:t>
                    </m:r>
                    <m:d>
                      <m:dPr>
                        <m:ctrlPr>
                          <a:rPr lang="en-US" altLang="ko-KR" b="0" i="1" smtClean="0">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r>
                          <a:rPr lang="en-US" altLang="ko-KR" i="1">
                            <a:latin typeface="Cambria Math" panose="02040503050406030204" pitchFamily="18" charset="0"/>
                            <a:ea typeface="Cambria Math" panose="02040503050406030204" pitchFamily="18" charset="0"/>
                          </a:rPr>
                          <m:t>+1</m:t>
                        </m:r>
                      </m:e>
                    </m:d>
                    <m:r>
                      <a:rPr lang="en-US" altLang="ko-KR" b="0" i="1" smtClean="0">
                        <a:latin typeface="Cambria Math" panose="02040503050406030204" pitchFamily="18" charset="0"/>
                        <a:ea typeface="Cambria Math" panose="02040503050406030204" pitchFamily="18" charset="0"/>
                      </a:rPr>
                      <m:t>−</m:t>
                    </m:r>
                    <m:r>
                      <a:rPr lang="en-US" altLang="ko-KR" i="1">
                        <a:latin typeface="Cambria Math" panose="02040503050406030204" pitchFamily="18" charset="0"/>
                        <a:ea typeface="Cambria Math" panose="02040503050406030204" pitchFamily="18" charset="0"/>
                      </a:rPr>
                      <m:t>𝑃</m:t>
                    </m:r>
                    <m:d>
                      <m:dPr>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r>
                      <a:rPr lang="en-US" altLang="ko-KR" b="0" i="1" smtClean="0">
                        <a:latin typeface="Cambria Math" panose="02040503050406030204" pitchFamily="18" charset="0"/>
                        <a:ea typeface="Cambria Math" panose="02040503050406030204" pitchFamily="18" charset="0"/>
                      </a:rPr>
                      <m:t>=</m:t>
                    </m:r>
                    <m:r>
                      <a:rPr lang="ko-KR" altLang="en-US" i="1">
                        <a:latin typeface="Cambria Math" panose="02040503050406030204" pitchFamily="18" charset="0"/>
                      </a:rPr>
                      <m:t>𝛾</m:t>
                    </m:r>
                    <m:r>
                      <a:rPr lang="en-US" altLang="ko-KR" i="1">
                        <a:latin typeface="Cambria Math" panose="02040503050406030204" pitchFamily="18" charset="0"/>
                        <a:ea typeface="Cambria Math" panose="02040503050406030204" pitchFamily="18" charset="0"/>
                      </a:rPr>
                      <m:t>∆</m:t>
                    </m:r>
                    <m:r>
                      <a:rPr lang="en-US" altLang="ko-KR" i="1">
                        <a:latin typeface="Cambria Math" panose="02040503050406030204" pitchFamily="18" charset="0"/>
                        <a:ea typeface="Cambria Math" panose="02040503050406030204" pitchFamily="18" charset="0"/>
                      </a:rPr>
                      <m:t>𝑃</m:t>
                    </m:r>
                    <m:d>
                      <m:dPr>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r>
                      <a:rPr lang="en-US" altLang="ko-KR" b="0" i="1" smtClean="0">
                        <a:latin typeface="Cambria Math" panose="02040503050406030204" pitchFamily="18" charset="0"/>
                        <a:ea typeface="Cambria Math" panose="02040503050406030204" pitchFamily="18" charset="0"/>
                      </a:rPr>
                      <m:t>;</m:t>
                    </m:r>
                  </m:oMath>
                </a14:m>
                <a:endParaRPr lang="ko-KR" altLang="en-US"/>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5268686"/>
              </a:xfrm>
              <a:blipFill>
                <a:blip r:embed="rId3"/>
                <a:stretch>
                  <a:fillRect l="-947" t="-1852" r="-158"/>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Manifold denoising [</a:t>
            </a:r>
            <a:r>
              <a:rPr lang="en-US" altLang="ko-KR">
                <a:solidFill>
                  <a:srgbClr val="FFC000"/>
                </a:solidFill>
              </a:rPr>
              <a:t>HM07</a:t>
            </a:r>
            <a:r>
              <a:rPr lang="en-US" altLang="ko-KR"/>
              <a:t>]</a:t>
            </a:r>
            <a:endParaRPr lang="ko-KR" altLang="en-US"/>
          </a:p>
        </p:txBody>
      </p:sp>
    </p:spTree>
    <p:extLst>
      <p:ext uri="{BB962C8B-B14F-4D97-AF65-F5344CB8AC3E}">
        <p14:creationId xmlns:p14="http://schemas.microsoft.com/office/powerpoint/2010/main" val="1371377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normAutofit/>
              </a:bodyPr>
              <a:lstStyle/>
              <a:p>
                <a:r>
                  <a:rPr lang="en-US" altLang="ko-KR"/>
                  <a:t>Assumption: given data points </a:t>
                </a:r>
                <a14:m>
                  <m:oMath xmlns:m="http://schemas.openxmlformats.org/officeDocument/2006/math">
                    <m:r>
                      <a:rPr lang="en-US" altLang="ko-KR" sz="2800" b="0" i="1" smtClean="0">
                        <a:latin typeface="Cambria Math" panose="02040503050406030204" pitchFamily="18" charset="0"/>
                        <a:cs typeface="Times New Roman" panose="02020603050405020304" pitchFamily="18" charset="0"/>
                      </a:rPr>
                      <m:t>𝑃</m:t>
                    </m:r>
                    <m:r>
                      <a:rPr lang="en-US" altLang="ko-KR" sz="2800" i="1">
                        <a:latin typeface="Cambria Math" panose="02040503050406030204" pitchFamily="18" charset="0"/>
                        <a:cs typeface="Times New Roman" panose="02020603050405020304" pitchFamily="18" charset="0"/>
                      </a:rPr>
                      <m:t>=</m:t>
                    </m:r>
                    <m:d>
                      <m:dPr>
                        <m:begChr m:val="{"/>
                        <m:endChr m:val="}"/>
                        <m:ctrlPr>
                          <a:rPr lang="en-US" altLang="ko-KR" sz="2800" i="1">
                            <a:latin typeface="Cambria Math" panose="02040503050406030204" pitchFamily="18" charset="0"/>
                            <a:cs typeface="Times New Roman" panose="02020603050405020304" pitchFamily="18" charset="0"/>
                          </a:rPr>
                        </m:ctrlPr>
                      </m:dPr>
                      <m:e>
                        <m:sSub>
                          <m:sSubPr>
                            <m:ctrlPr>
                              <a:rPr lang="en-US" altLang="ko-KR" sz="2800" b="1" i="1">
                                <a:latin typeface="Cambria Math" panose="02040503050406030204" pitchFamily="18" charset="0"/>
                                <a:cs typeface="Times New Roman" panose="02020603050405020304" pitchFamily="18" charset="0"/>
                              </a:rPr>
                            </m:ctrlPr>
                          </m:sSubPr>
                          <m:e>
                            <m:r>
                              <a:rPr lang="en-US" altLang="ko-KR" sz="2800" b="1" i="0" smtClean="0">
                                <a:latin typeface="Cambria Math" panose="02040503050406030204" pitchFamily="18" charset="0"/>
                                <a:cs typeface="Times New Roman" panose="02020603050405020304" pitchFamily="18" charset="0"/>
                              </a:rPr>
                              <m:t>𝐩</m:t>
                            </m:r>
                          </m:e>
                          <m:sub>
                            <m:r>
                              <a:rPr lang="en-US" altLang="ko-KR" sz="2800" b="0" i="0" smtClean="0">
                                <a:latin typeface="Cambria Math" panose="02040503050406030204" pitchFamily="18" charset="0"/>
                                <a:cs typeface="Times New Roman" panose="02020603050405020304" pitchFamily="18" charset="0"/>
                              </a:rPr>
                              <m:t>0</m:t>
                            </m:r>
                          </m:sub>
                        </m:sSub>
                        <m:r>
                          <a:rPr lang="en-US" altLang="ko-KR" sz="2800" i="1">
                            <a:latin typeface="Cambria Math" panose="02040503050406030204" pitchFamily="18" charset="0"/>
                            <a:cs typeface="Times New Roman" panose="02020603050405020304" pitchFamily="18" charset="0"/>
                          </a:rPr>
                          <m:t>,…,</m:t>
                        </m:r>
                        <m:sSub>
                          <m:sSubPr>
                            <m:ctrlPr>
                              <a:rPr lang="en-US" altLang="ko-KR" sz="2800"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a:rPr lang="en-US" altLang="ko-KR" sz="2800" b="0" i="1" smtClean="0">
                                <a:latin typeface="Cambria Math" panose="02040503050406030204" pitchFamily="18" charset="0"/>
                                <a:cs typeface="Times New Roman" panose="02020603050405020304" pitchFamily="18" charset="0"/>
                              </a:rPr>
                              <m:t>𝑚</m:t>
                            </m:r>
                          </m:sub>
                        </m:sSub>
                      </m:e>
                    </m:d>
                  </m:oMath>
                </a14:m>
                <a:r>
                  <a:rPr lang="en-US" altLang="ko-KR"/>
                  <a:t> are noisy observations of an underlying manifold </a:t>
                </a:r>
                <a:r>
                  <a:rPr lang="en-US" altLang="ko-KR" i="1"/>
                  <a:t>M</a:t>
                </a:r>
                <a:r>
                  <a:rPr lang="en-US" altLang="ko-KR"/>
                  <a:t>.</a:t>
                </a:r>
              </a:p>
              <a:p>
                <a:r>
                  <a:rPr lang="en-US" altLang="ko-KR"/>
                  <a:t>Idea: simulate a diffusion process on </a:t>
                </a:r>
                <a:r>
                  <a:rPr lang="en-US" altLang="ko-KR" i="1"/>
                  <a:t>M</a:t>
                </a:r>
                <a:r>
                  <a:rPr lang="en-US" altLang="ko-KR"/>
                  <a:t> to denoise </a:t>
                </a:r>
                <a14:m>
                  <m:oMath xmlns:m="http://schemas.openxmlformats.org/officeDocument/2006/math">
                    <m:r>
                      <a:rPr lang="en-US" altLang="ko-KR" sz="2800" b="0" i="1" smtClean="0">
                        <a:latin typeface="Cambria Math" panose="02040503050406030204" pitchFamily="18" charset="0"/>
                        <a:cs typeface="Times New Roman" panose="02020603050405020304" pitchFamily="18" charset="0"/>
                      </a:rPr>
                      <m:t>𝑃</m:t>
                    </m:r>
                  </m:oMath>
                </a14:m>
                <a:r>
                  <a:rPr lang="en-US" altLang="ko-KR"/>
                  <a:t>.</a:t>
                </a:r>
              </a:p>
              <a:p>
                <a:r>
                  <a:rPr lang="en-US" altLang="ko-KR"/>
                  <a:t>When our goal is to </a:t>
                </a:r>
                <a:r>
                  <a:rPr lang="en-US" altLang="ko-KR">
                    <a:solidFill>
                      <a:schemeClr val="accent2">
                        <a:lumMod val="75000"/>
                      </a:schemeClr>
                    </a:solidFill>
                  </a:rPr>
                  <a:t>denoise a single data point </a:t>
                </a:r>
                <a14:m>
                  <m:oMath xmlns:m="http://schemas.openxmlformats.org/officeDocument/2006/math">
                    <m:sSub>
                      <m:sSubPr>
                        <m:ctrlPr>
                          <a:rPr lang="en-US" altLang="ko-KR" sz="2800" b="1" i="1" smtClean="0">
                            <a:latin typeface="Cambria Math" panose="02040503050406030204" pitchFamily="18" charset="0"/>
                            <a:cs typeface="Times New Roman" panose="02020603050405020304" pitchFamily="18" charset="0"/>
                          </a:rPr>
                        </m:ctrlPr>
                      </m:sSubPr>
                      <m:e>
                        <m:r>
                          <a:rPr lang="en-US" altLang="ko-KR" sz="2800" b="1" i="0" smtClean="0">
                            <a:latin typeface="Cambria Math" panose="02040503050406030204" pitchFamily="18" charset="0"/>
                            <a:cs typeface="Times New Roman" panose="02020603050405020304" pitchFamily="18" charset="0"/>
                          </a:rPr>
                          <m:t>𝐩</m:t>
                        </m:r>
                      </m:e>
                      <m:sub>
                        <m:r>
                          <a:rPr lang="en-US" altLang="ko-KR" sz="2800" b="0" i="0" smtClean="0">
                            <a:latin typeface="Cambria Math" panose="02040503050406030204" pitchFamily="18" charset="0"/>
                            <a:cs typeface="Times New Roman" panose="02020603050405020304" pitchFamily="18" charset="0"/>
                          </a:rPr>
                          <m:t>0</m:t>
                        </m:r>
                      </m:sub>
                    </m:sSub>
                  </m:oMath>
                </a14:m>
                <a:r>
                  <a:rPr lang="en-US" altLang="ko-KR"/>
                  <a:t> given other points </a:t>
                </a:r>
                <a14:m>
                  <m:oMath xmlns:m="http://schemas.openxmlformats.org/officeDocument/2006/math">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a:rPr lang="en-US" altLang="ko-KR" b="0" i="0" smtClean="0">
                                <a:latin typeface="Cambria Math" panose="02040503050406030204" pitchFamily="18" charset="0"/>
                                <a:cs typeface="Times New Roman" panose="02020603050405020304" pitchFamily="18" charset="0"/>
                              </a:rPr>
                              <m:t>1</m:t>
                            </m:r>
                          </m:sub>
                        </m:sSub>
                        <m:r>
                          <a:rPr lang="en-US" altLang="ko-KR" i="1">
                            <a:latin typeface="Cambria Math" panose="02040503050406030204" pitchFamily="18" charset="0"/>
                            <a:cs typeface="Times New Roman" panose="02020603050405020304" pitchFamily="18" charset="0"/>
                          </a:rPr>
                          <m:t>,…,</m:t>
                        </m:r>
                        <m:sSub>
                          <m:sSubPr>
                            <m:ctrlPr>
                              <a:rPr lang="en-US" altLang="ko-KR"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a:rPr lang="en-US" altLang="ko-KR" i="1">
                                <a:latin typeface="Cambria Math" panose="02040503050406030204" pitchFamily="18" charset="0"/>
                                <a:cs typeface="Times New Roman" panose="02020603050405020304" pitchFamily="18" charset="0"/>
                              </a:rPr>
                              <m:t>𝑚</m:t>
                            </m:r>
                          </m:sub>
                        </m:sSub>
                      </m:e>
                    </m:d>
                  </m:oMath>
                </a14:m>
                <a:r>
                  <a:rPr lang="en-US" altLang="ko-KR"/>
                  <a:t>, a single step of diffusion process is obtained as</a:t>
                </a:r>
                <a:endParaRPr lang="en-US" altLang="ko-KR" b="0" i="1">
                  <a:latin typeface="Cambria Math" panose="02040503050406030204" pitchFamily="18" charset="0"/>
                  <a:ea typeface="Cambria Math" panose="02040503050406030204" pitchFamily="18" charset="0"/>
                </a:endParaRPr>
              </a:p>
              <a:p>
                <a:endParaRPr lang="en-US" altLang="ko-KR" b="0" i="1">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ko-KR"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a:rPr lang="en-US" altLang="ko-KR">
                              <a:latin typeface="Cambria Math" panose="02040503050406030204" pitchFamily="18" charset="0"/>
                              <a:cs typeface="Times New Roman" panose="02020603050405020304" pitchFamily="18" charset="0"/>
                            </a:rPr>
                            <m:t>0</m:t>
                          </m:r>
                        </m:sub>
                      </m:sSub>
                      <m:d>
                        <m:dPr>
                          <m:ctrlPr>
                            <a:rPr lang="en-US" altLang="ko-KR" b="0" i="1" smtClean="0">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r>
                            <a:rPr lang="en-US" altLang="ko-KR" i="1">
                              <a:latin typeface="Cambria Math" panose="02040503050406030204" pitchFamily="18" charset="0"/>
                              <a:ea typeface="Cambria Math" panose="02040503050406030204" pitchFamily="18" charset="0"/>
                            </a:rPr>
                            <m:t>+1</m:t>
                          </m:r>
                        </m:e>
                      </m:d>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m:rPr>
                              <m:sty m:val="p"/>
                            </m:rPr>
                            <a:rPr lang="en-US" altLang="ko-KR">
                              <a:latin typeface="Cambria Math" panose="02040503050406030204" pitchFamily="18" charset="0"/>
                              <a:ea typeface="Cambria Math" panose="02040503050406030204" pitchFamily="18" charset="0"/>
                            </a:rPr>
                            <m:t>argmin</m:t>
                          </m:r>
                        </m:e>
                        <m:sub>
                          <m:r>
                            <a:rPr lang="en-US" altLang="ko-KR" b="1">
                              <a:latin typeface="Cambria Math" panose="02040503050406030204" pitchFamily="18" charset="0"/>
                              <a:cs typeface="Times New Roman" panose="02020603050405020304" pitchFamily="18" charset="0"/>
                            </a:rPr>
                            <m:t>𝐩</m:t>
                          </m:r>
                        </m:sub>
                      </m:sSub>
                      <m:r>
                        <a:rPr lang="en-US" altLang="ko-KR" b="0" i="0" smtClean="0">
                          <a:latin typeface="Cambria Math" panose="02040503050406030204" pitchFamily="18" charset="0"/>
                          <a:ea typeface="Cambria Math" panose="02040503050406030204" pitchFamily="18" charset="0"/>
                        </a:rPr>
                        <m:t> </m:t>
                      </m:r>
                      <m:sSup>
                        <m:sSupPr>
                          <m:ctrlPr>
                            <a:rPr lang="en-US" altLang="ko-KR" b="0" i="1" smtClean="0">
                              <a:latin typeface="Cambria Math" panose="02040503050406030204" pitchFamily="18" charset="0"/>
                              <a:ea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a:rPr lang="en-US" altLang="ko-KR">
                                      <a:latin typeface="Cambria Math" panose="02040503050406030204" pitchFamily="18" charset="0"/>
                                      <a:cs typeface="Times New Roman" panose="02020603050405020304" pitchFamily="18" charset="0"/>
                                    </a:rPr>
                                    <m:t>0</m:t>
                                  </m:r>
                                </m:sub>
                              </m:sSub>
                              <m:d>
                                <m:dPr>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r>
                                <a:rPr lang="en-US" altLang="ko-KR" i="1">
                                  <a:latin typeface="Cambria Math" panose="02040503050406030204" pitchFamily="18" charset="0"/>
                                  <a:ea typeface="Cambria Math" panose="02040503050406030204" pitchFamily="18" charset="0"/>
                                </a:rPr>
                                <m:t>−</m:t>
                              </m:r>
                              <m:r>
                                <a:rPr lang="en-US" altLang="ko-KR" b="1">
                                  <a:latin typeface="Cambria Math" panose="02040503050406030204" pitchFamily="18" charset="0"/>
                                  <a:cs typeface="Times New Roman" panose="02020603050405020304" pitchFamily="18" charset="0"/>
                                </a:rPr>
                                <m:t>𝐩</m:t>
                              </m:r>
                            </m:e>
                          </m:d>
                        </m:e>
                        <m:sup>
                          <m:r>
                            <a:rPr lang="en-US" altLang="ko-KR" b="0" i="1" smtClean="0">
                              <a:latin typeface="Cambria Math" panose="02040503050406030204" pitchFamily="18" charset="0"/>
                              <a:ea typeface="Cambria Math" panose="02040503050406030204" pitchFamily="18" charset="0"/>
                            </a:rPr>
                            <m:t>2</m:t>
                          </m:r>
                        </m:sup>
                      </m:sSup>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altLang="ko-KR" b="0" i="1" smtClean="0">
                              <a:latin typeface="Cambria Math" panose="02040503050406030204" pitchFamily="18" charset="0"/>
                              <a:ea typeface="Cambria Math" panose="02040503050406030204" pitchFamily="18" charset="0"/>
                              <a:sym typeface="Symbol" panose="05050102010706020507" pitchFamily="18" charset="2"/>
                            </a:rPr>
                          </m:ctrlPr>
                        </m:naryPr>
                        <m:sub>
                          <m:r>
                            <m:rPr>
                              <m:brk m:alnAt="23"/>
                            </m:rPr>
                            <a:rPr lang="en-US" altLang="ko-KR" b="0" i="1" smtClean="0">
                              <a:latin typeface="Cambria Math" panose="02040503050406030204" pitchFamily="18" charset="0"/>
                              <a:ea typeface="Cambria Math" panose="02040503050406030204" pitchFamily="18" charset="0"/>
                              <a:sym typeface="Symbol" panose="05050102010706020507" pitchFamily="18" charset="2"/>
                            </a:rPr>
                            <m:t>𝑖</m:t>
                          </m:r>
                          <m:r>
                            <a:rPr lang="en-US" altLang="ko-KR" b="0" i="1" smtClean="0">
                              <a:latin typeface="Cambria Math" panose="02040503050406030204" pitchFamily="18" charset="0"/>
                              <a:ea typeface="Cambria Math" panose="02040503050406030204" pitchFamily="18" charset="0"/>
                              <a:sym typeface="Symbol" panose="05050102010706020507" pitchFamily="18" charset="2"/>
                            </a:rPr>
                            <m:t>=1</m:t>
                          </m:r>
                        </m:sub>
                        <m:sup>
                          <m:r>
                            <a:rPr lang="en-US" altLang="ko-KR" b="0" i="1" smtClean="0">
                              <a:latin typeface="Cambria Math" panose="02040503050406030204" pitchFamily="18" charset="0"/>
                              <a:ea typeface="Cambria Math" panose="02040503050406030204" pitchFamily="18" charset="0"/>
                              <a:sym typeface="Symbol" panose="05050102010706020507" pitchFamily="18" charset="2"/>
                            </a:rPr>
                            <m:t>𝑚</m:t>
                          </m:r>
                        </m:sup>
                        <m:e>
                          <m:sSub>
                            <m:sSubPr>
                              <m:ctrlPr>
                                <a:rPr lang="en-US" altLang="ko-KR"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b="1"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e>
                      </m:nary>
                      <m:sSup>
                        <m:sSupPr>
                          <m:ctrlPr>
                            <a:rPr lang="en-US" altLang="ko-KR" i="1" smtClean="0">
                              <a:latin typeface="Cambria Math" panose="02040503050406030204" pitchFamily="18" charset="0"/>
                              <a:ea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b="1"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𝐩</m:t>
                                  </m:r>
                                </m:e>
                                <m:sub>
                                  <m:r>
                                    <m:rPr>
                                      <m:sty m:val="p"/>
                                    </m:rPr>
                                    <a:rPr lang="en-US" altLang="ko-KR">
                                      <a:latin typeface="Cambria Math" panose="02040503050406030204" pitchFamily="18" charset="0"/>
                                      <a:cs typeface="Times New Roman" panose="02020603050405020304" pitchFamily="18" charset="0"/>
                                    </a:rPr>
                                    <m:t>i</m:t>
                                  </m:r>
                                </m:sub>
                              </m:sSub>
                              <m:r>
                                <a:rPr lang="en-US" altLang="ko-KR" i="1">
                                  <a:latin typeface="Cambria Math" panose="02040503050406030204" pitchFamily="18" charset="0"/>
                                  <a:ea typeface="Cambria Math" panose="02040503050406030204" pitchFamily="18" charset="0"/>
                                </a:rPr>
                                <m:t>−</m:t>
                              </m:r>
                              <m:r>
                                <a:rPr lang="en-US" altLang="ko-KR" b="1">
                                  <a:latin typeface="Cambria Math" panose="02040503050406030204" pitchFamily="18" charset="0"/>
                                  <a:cs typeface="Times New Roman" panose="02020603050405020304" pitchFamily="18" charset="0"/>
                                </a:rPr>
                                <m:t>𝐩</m:t>
                              </m:r>
                            </m:e>
                          </m:d>
                        </m:e>
                        <m:sup>
                          <m:r>
                            <a:rPr lang="en-US" altLang="ko-KR" b="0" i="1" smtClean="0">
                              <a:latin typeface="Cambria Math" panose="02040503050406030204" pitchFamily="18" charset="0"/>
                              <a:ea typeface="Cambria Math" panose="02040503050406030204" pitchFamily="18" charset="0"/>
                            </a:rPr>
                            <m:t>2</m:t>
                          </m:r>
                        </m:sup>
                      </m:sSup>
                      <m:r>
                        <a:rPr lang="en-US" altLang="ko-KR" b="0" i="1" smtClean="0">
                          <a:latin typeface="Cambria Math" panose="02040503050406030204" pitchFamily="18" charset="0"/>
                          <a:ea typeface="Cambria Math" panose="02040503050406030204" pitchFamily="18" charset="0"/>
                        </a:rPr>
                        <m:t>,</m:t>
                      </m:r>
                    </m:oMath>
                  </m:oMathPara>
                </a14:m>
                <a:endParaRPr lang="ko-KR" altLang="en-US"/>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5268686"/>
              </a:xfrm>
              <a:blipFill>
                <a:blip r:embed="rId3"/>
                <a:stretch>
                  <a:fillRect l="-947" t="-1852" r="-158"/>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Manifold denoising</a:t>
            </a:r>
            <a:endParaRPr lang="ko-KR"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B215B02-F9F1-40EF-828C-BFCF69C94E1B}"/>
                  </a:ext>
                </a:extLst>
              </p:cNvPr>
              <p:cNvSpPr txBox="1"/>
              <p:nvPr/>
            </p:nvSpPr>
            <p:spPr>
              <a:xfrm>
                <a:off x="2231662" y="5400277"/>
                <a:ext cx="4071702" cy="859402"/>
              </a:xfrm>
              <a:prstGeom prst="rect">
                <a:avLst/>
              </a:prstGeom>
              <a:noFill/>
            </p:spPr>
            <p:txBody>
              <a:bodyPr wrap="square">
                <a:spAutoFit/>
              </a:bodyPr>
              <a:lstStyle/>
              <a:p>
                <a14:m>
                  <m:oMath xmlns:m="http://schemas.openxmlformats.org/officeDocument/2006/math">
                    <m:sSub>
                      <m:sSubPr>
                        <m:ctrlPr>
                          <a:rPr lang="en-US" altLang="ko-KR" sz="2800"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sz="2800"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sz="2800"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sz="2800" b="1" i="1">
                            <a:latin typeface="Cambria Math" panose="02040503050406030204" pitchFamily="18" charset="0"/>
                            <a:ea typeface="Cambria Math" panose="02040503050406030204" pitchFamily="18" charset="0"/>
                          </a:rPr>
                        </m:ctrlPr>
                      </m:dPr>
                      <m:e>
                        <m:r>
                          <a:rPr lang="en-US" altLang="ko-KR" sz="2800" i="1">
                            <a:latin typeface="Cambria Math" panose="02040503050406030204" pitchFamily="18" charset="0"/>
                            <a:ea typeface="Cambria Math" panose="02040503050406030204" pitchFamily="18" charset="0"/>
                          </a:rPr>
                          <m:t>𝑡</m:t>
                        </m:r>
                      </m:e>
                    </m:d>
                    <m:r>
                      <a:rPr lang="en-US" altLang="ko-KR" sz="2800" b="0" i="1" smtClean="0">
                        <a:latin typeface="Cambria Math" panose="02040503050406030204" pitchFamily="18" charset="0"/>
                        <a:ea typeface="Cambria Math" panose="02040503050406030204" pitchFamily="18" charset="0"/>
                        <a:sym typeface="Symbol" panose="05050102010706020507" pitchFamily="18" charset="2"/>
                      </a:rPr>
                      <m:t>=</m:t>
                    </m:r>
                    <m:f>
                      <m:fPr>
                        <m:ctrlPr>
                          <a:rPr lang="en-US" altLang="ko-KR" sz="2800" b="1" i="1">
                            <a:latin typeface="Cambria Math" panose="02040503050406030204" pitchFamily="18" charset="0"/>
                            <a:ea typeface="Cambria Math" panose="02040503050406030204" pitchFamily="18" charset="0"/>
                          </a:rPr>
                        </m:ctrlPr>
                      </m:fPr>
                      <m:num>
                        <m:sSub>
                          <m:sSubPr>
                            <m:ctrlPr>
                              <a:rPr lang="en-US" altLang="ko-KR" sz="2800" b="1" i="1">
                                <a:latin typeface="Cambria Math" panose="02040503050406030204" pitchFamily="18" charset="0"/>
                                <a:ea typeface="Cambria Math" panose="02040503050406030204" pitchFamily="18" charset="0"/>
                              </a:rPr>
                            </m:ctrlPr>
                          </m:sSubPr>
                          <m:e>
                            <m:d>
                              <m:dPr>
                                <m:begChr m:val="["/>
                                <m:endChr m:val="]"/>
                                <m:ctrlPr>
                                  <a:rPr lang="en-US" altLang="ko-KR" sz="2800" b="1" i="1">
                                    <a:latin typeface="Cambria Math" panose="02040503050406030204" pitchFamily="18" charset="0"/>
                                    <a:ea typeface="Cambria Math" panose="02040503050406030204" pitchFamily="18" charset="0"/>
                                  </a:rPr>
                                </m:ctrlPr>
                              </m:dPr>
                              <m:e>
                                <m:r>
                                  <a:rPr lang="en-US" altLang="ko-KR" sz="2800" b="1">
                                    <a:latin typeface="Cambria Math" panose="02040503050406030204" pitchFamily="18" charset="0"/>
                                    <a:ea typeface="Cambria Math" panose="02040503050406030204" pitchFamily="18" charset="0"/>
                                  </a:rPr>
                                  <m:t>𝐖</m:t>
                                </m:r>
                                <m:d>
                                  <m:dPr>
                                    <m:ctrlPr>
                                      <a:rPr lang="en-US" altLang="ko-KR" sz="2800" b="1" i="1">
                                        <a:latin typeface="Cambria Math" panose="02040503050406030204" pitchFamily="18" charset="0"/>
                                        <a:ea typeface="Cambria Math" panose="02040503050406030204" pitchFamily="18" charset="0"/>
                                      </a:rPr>
                                    </m:ctrlPr>
                                  </m:dPr>
                                  <m:e>
                                    <m:r>
                                      <a:rPr lang="en-US" altLang="ko-KR" sz="2800" i="1">
                                        <a:latin typeface="Cambria Math" panose="02040503050406030204" pitchFamily="18" charset="0"/>
                                        <a:ea typeface="Cambria Math" panose="02040503050406030204" pitchFamily="18" charset="0"/>
                                      </a:rPr>
                                      <m:t>𝑡</m:t>
                                    </m:r>
                                  </m:e>
                                </m:d>
                              </m:e>
                            </m:d>
                          </m:e>
                          <m:sub>
                            <m:r>
                              <a:rPr lang="en-US" altLang="ko-KR" sz="2800" i="1">
                                <a:latin typeface="Cambria Math" panose="02040503050406030204" pitchFamily="18" charset="0"/>
                                <a:ea typeface="Cambria Math" panose="02040503050406030204" pitchFamily="18" charset="0"/>
                              </a:rPr>
                              <m:t>𝑖</m:t>
                            </m:r>
                            <m:r>
                              <a:rPr lang="en-US" altLang="ko-KR" sz="2800" b="0" i="1" smtClean="0">
                                <a:latin typeface="Cambria Math" panose="02040503050406030204" pitchFamily="18" charset="0"/>
                                <a:ea typeface="Cambria Math" panose="02040503050406030204" pitchFamily="18" charset="0"/>
                              </a:rPr>
                              <m:t>0</m:t>
                            </m:r>
                          </m:sub>
                        </m:sSub>
                      </m:num>
                      <m:den>
                        <m:nary>
                          <m:naryPr>
                            <m:chr m:val="∑"/>
                            <m:limLoc m:val="subSup"/>
                            <m:supHide m:val="on"/>
                            <m:ctrlPr>
                              <a:rPr lang="en-US" altLang="ko-KR" sz="2800" b="1" i="1" smtClean="0">
                                <a:latin typeface="Cambria Math" panose="02040503050406030204" pitchFamily="18" charset="0"/>
                                <a:ea typeface="Cambria Math" panose="02040503050406030204" pitchFamily="18" charset="0"/>
                              </a:rPr>
                            </m:ctrlPr>
                          </m:naryPr>
                          <m:sub>
                            <m:r>
                              <m:rPr>
                                <m:brk m:alnAt="9"/>
                              </m:rPr>
                              <a:rPr lang="en-US" altLang="ko-KR" sz="2800" b="1" i="1" smtClean="0">
                                <a:latin typeface="Cambria Math" panose="02040503050406030204" pitchFamily="18" charset="0"/>
                                <a:ea typeface="Cambria Math" panose="02040503050406030204" pitchFamily="18" charset="0"/>
                              </a:rPr>
                              <m:t>𝒋</m:t>
                            </m:r>
                          </m:sub>
                          <m:sup/>
                          <m:e>
                            <m:sSub>
                              <m:sSubPr>
                                <m:ctrlPr>
                                  <a:rPr lang="en-US" altLang="ko-KR" sz="2800" b="1" i="1">
                                    <a:latin typeface="Cambria Math" panose="02040503050406030204" pitchFamily="18" charset="0"/>
                                    <a:ea typeface="Cambria Math" panose="02040503050406030204" pitchFamily="18" charset="0"/>
                                  </a:rPr>
                                </m:ctrlPr>
                              </m:sSubPr>
                              <m:e>
                                <m:d>
                                  <m:dPr>
                                    <m:begChr m:val="["/>
                                    <m:endChr m:val="]"/>
                                    <m:ctrlPr>
                                      <a:rPr lang="en-US" altLang="ko-KR" sz="2800" b="1" i="1">
                                        <a:latin typeface="Cambria Math" panose="02040503050406030204" pitchFamily="18" charset="0"/>
                                        <a:ea typeface="Cambria Math" panose="02040503050406030204" pitchFamily="18" charset="0"/>
                                      </a:rPr>
                                    </m:ctrlPr>
                                  </m:dPr>
                                  <m:e>
                                    <m:r>
                                      <a:rPr lang="en-US" altLang="ko-KR" sz="2800" b="1">
                                        <a:latin typeface="Cambria Math" panose="02040503050406030204" pitchFamily="18" charset="0"/>
                                        <a:ea typeface="Cambria Math" panose="02040503050406030204" pitchFamily="18" charset="0"/>
                                      </a:rPr>
                                      <m:t>𝐖</m:t>
                                    </m:r>
                                    <m:d>
                                      <m:dPr>
                                        <m:ctrlPr>
                                          <a:rPr lang="en-US" altLang="ko-KR" sz="2800" b="1" i="1" smtClean="0">
                                            <a:latin typeface="Cambria Math" panose="02040503050406030204" pitchFamily="18" charset="0"/>
                                            <a:ea typeface="Cambria Math" panose="02040503050406030204" pitchFamily="18" charset="0"/>
                                          </a:rPr>
                                        </m:ctrlPr>
                                      </m:dPr>
                                      <m:e>
                                        <m:r>
                                          <a:rPr lang="en-US" altLang="ko-KR" sz="2800" i="1">
                                            <a:latin typeface="Cambria Math" panose="02040503050406030204" pitchFamily="18" charset="0"/>
                                            <a:ea typeface="Cambria Math" panose="02040503050406030204" pitchFamily="18" charset="0"/>
                                          </a:rPr>
                                          <m:t>𝑡</m:t>
                                        </m:r>
                                      </m:e>
                                    </m:d>
                                  </m:e>
                                </m:d>
                              </m:e>
                              <m:sub>
                                <m:r>
                                  <a:rPr lang="en-US" altLang="ko-KR" sz="2800" b="0" i="1" smtClean="0">
                                    <a:latin typeface="Cambria Math" panose="02040503050406030204" pitchFamily="18" charset="0"/>
                                    <a:ea typeface="Cambria Math" panose="02040503050406030204" pitchFamily="18" charset="0"/>
                                  </a:rPr>
                                  <m:t>𝑗</m:t>
                                </m:r>
                                <m:r>
                                  <a:rPr lang="en-US" altLang="ko-KR" sz="2800" i="1">
                                    <a:latin typeface="Cambria Math" panose="02040503050406030204" pitchFamily="18" charset="0"/>
                                    <a:ea typeface="Cambria Math" panose="02040503050406030204" pitchFamily="18" charset="0"/>
                                  </a:rPr>
                                  <m:t>0</m:t>
                                </m:r>
                              </m:sub>
                            </m:sSub>
                          </m:e>
                        </m:nary>
                      </m:den>
                    </m:f>
                  </m:oMath>
                </a14:m>
                <a:r>
                  <a:rPr lang="en-US" altLang="ko-KR" sz="2800"/>
                  <a:t>.</a:t>
                </a:r>
                <a:endParaRPr lang="ko-KR" altLang="en-US" sz="2800"/>
              </a:p>
            </p:txBody>
          </p:sp>
        </mc:Choice>
        <mc:Fallback xmlns="">
          <p:sp>
            <p:nvSpPr>
              <p:cNvPr id="5" name="TextBox 4">
                <a:extLst>
                  <a:ext uri="{FF2B5EF4-FFF2-40B4-BE49-F238E27FC236}">
                    <a16:creationId xmlns:a16="http://schemas.microsoft.com/office/drawing/2014/main" id="{CB215B02-F9F1-40EF-828C-BFCF69C94E1B}"/>
                  </a:ext>
                </a:extLst>
              </p:cNvPr>
              <p:cNvSpPr txBox="1">
                <a:spLocks noRot="1" noChangeAspect="1" noMove="1" noResize="1" noEditPoints="1" noAdjustHandles="1" noChangeArrowheads="1" noChangeShapeType="1" noTextEdit="1"/>
              </p:cNvSpPr>
              <p:nvPr/>
            </p:nvSpPr>
            <p:spPr>
              <a:xfrm>
                <a:off x="2231662" y="5400277"/>
                <a:ext cx="4071702" cy="85940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353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normAutofit lnSpcReduction="10000"/>
              </a:bodyPr>
              <a:lstStyle/>
              <a:p>
                <a:r>
                  <a:rPr lang="en-US" altLang="ko-KR"/>
                  <a:t>Predictors and feature extractor functions: </a:t>
                </a:r>
                <a14:m>
                  <m:oMath xmlns:m="http://schemas.openxmlformats.org/officeDocument/2006/math">
                    <m:d>
                      <m:dPr>
                        <m:begChr m:val="{"/>
                        <m:endChr m:val="}"/>
                        <m:ctrlPr>
                          <a:rPr lang="en-US" altLang="ko-KR" sz="2800" i="1">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𝑓</m:t>
                        </m:r>
                        <m:r>
                          <a:rPr lang="en-US" altLang="ko-KR" i="1">
                            <a:latin typeface="Cambria Math" panose="02040503050406030204" pitchFamily="18" charset="0"/>
                            <a:cs typeface="Times New Roman" panose="02020603050405020304" pitchFamily="18" charset="0"/>
                          </a:rPr>
                          <m:t>(</m:t>
                        </m:r>
                        <m:r>
                          <a:rPr lang="en-US" altLang="ko-KR" i="1">
                            <a:latin typeface="Cambria Math" panose="02040503050406030204" pitchFamily="18" charset="0"/>
                            <a:cs typeface="Times New Roman" panose="02020603050405020304" pitchFamily="18" charset="0"/>
                          </a:rPr>
                          <m:t>𝑔</m:t>
                        </m:r>
                        <m:r>
                          <a:rPr lang="en-US" altLang="ko-KR" i="1">
                            <a:latin typeface="Cambria Math" panose="02040503050406030204" pitchFamily="18" charset="0"/>
                            <a:cs typeface="Times New Roman" panose="02020603050405020304" pitchFamily="18" charset="0"/>
                          </a:rPr>
                          <m:t>)</m:t>
                        </m:r>
                        <m:r>
                          <a:rPr lang="en-US" altLang="ko-KR" sz="2800" i="1">
                            <a:latin typeface="Cambria Math" panose="02040503050406030204" pitchFamily="18" charset="0"/>
                            <a:cs typeface="Times New Roman" panose="02020603050405020304" pitchFamily="18" charset="0"/>
                          </a:rPr>
                          <m:t>,</m:t>
                        </m:r>
                        <m:r>
                          <a:rPr lang="en-US" altLang="ko-KR" sz="2800" b="0" i="1" smtClean="0">
                            <a:latin typeface="Cambria Math" panose="02040503050406030204" pitchFamily="18" charset="0"/>
                            <a:cs typeface="Times New Roman" panose="02020603050405020304" pitchFamily="18" charset="0"/>
                          </a:rPr>
                          <m:t> </m:t>
                        </m:r>
                        <m:sSup>
                          <m:sSupPr>
                            <m:ctrlPr>
                              <a:rPr lang="en-US" altLang="ko-KR" sz="2800" b="0" i="1" smtClean="0">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h</m:t>
                            </m:r>
                          </m:e>
                          <m:sup>
                            <m:r>
                              <a:rPr lang="en-US" altLang="ko-KR" i="1">
                                <a:latin typeface="Cambria Math" panose="02040503050406030204" pitchFamily="18" charset="0"/>
                                <a:cs typeface="Times New Roman" panose="02020603050405020304" pitchFamily="18" charset="0"/>
                              </a:rPr>
                              <m:t>1</m:t>
                            </m:r>
                          </m:sup>
                        </m:sSup>
                        <m:r>
                          <a:rPr lang="en-US" altLang="ko-KR" b="0" i="1" smtClean="0">
                            <a:latin typeface="Cambria Math" panose="02040503050406030204" pitchFamily="18" charset="0"/>
                            <a:cs typeface="Times New Roman" panose="02020603050405020304" pitchFamily="18" charset="0"/>
                          </a:rPr>
                          <m:t>,</m:t>
                        </m:r>
                        <m:r>
                          <a:rPr lang="en-US" altLang="ko-KR" sz="2800"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h</m:t>
                            </m:r>
                          </m:e>
                          <m:sup>
                            <m:r>
                              <a:rPr lang="en-US" altLang="ko-KR" b="0" i="1" smtClean="0">
                                <a:latin typeface="Cambria Math" panose="02040503050406030204" pitchFamily="18" charset="0"/>
                                <a:cs typeface="Times New Roman" panose="02020603050405020304" pitchFamily="18" charset="0"/>
                              </a:rPr>
                              <m:t>𝑚</m:t>
                            </m:r>
                          </m:sup>
                        </m:sSup>
                      </m:e>
                    </m:d>
                    <m:r>
                      <a:rPr lang="en-US" altLang="ko-KR" sz="2800" b="1" i="1" smtClean="0">
                        <a:latin typeface="Cambria Math" panose="02040503050406030204" pitchFamily="18" charset="0"/>
                        <a:cs typeface="Times New Roman" panose="02020603050405020304" pitchFamily="18" charset="0"/>
                      </a:rPr>
                      <m:t>;</m:t>
                    </m:r>
                  </m:oMath>
                </a14:m>
                <a:endParaRPr lang="ko-KR" altLang="en-US" sz="2800" baseline="30000">
                  <a:latin typeface="Times New Roman" panose="02020603050405020304" pitchFamily="18" charset="0"/>
                  <a:cs typeface="Times New Roman" panose="02020603050405020304" pitchFamily="18" charset="0"/>
                </a:endParaRPr>
              </a:p>
              <a:p>
                <a:r>
                  <a:rPr lang="en-US" altLang="ko-KR"/>
                  <a:t>Kernels on functions: </a:t>
                </a:r>
              </a:p>
              <a:p>
                <a:pPr lvl="1"/>
                <a14:m>
                  <m:oMath xmlns:m="http://schemas.openxmlformats.org/officeDocument/2006/math">
                    <m:sSub>
                      <m:sSubPr>
                        <m:ctrlPr>
                          <a:rPr lang="en-US" altLang="ko-KR" i="1" smtClean="0">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𝑓</m:t>
                        </m:r>
                      </m:sub>
                    </m:sSub>
                    <m:d>
                      <m:dPr>
                        <m:ctrlPr>
                          <a:rPr lang="en-US" altLang="ko-KR" i="1" smtClean="0">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𝑓</m:t>
                        </m:r>
                        <m:d>
                          <m:dPr>
                            <m:ctrlPr>
                              <a:rPr lang="en-US" altLang="ko-KR" i="1">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𝑔</m:t>
                            </m:r>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e>
                            </m:d>
                          </m:e>
                        </m:d>
                        <m:r>
                          <a:rPr lang="en-US" altLang="ko-KR" b="0" i="1" smtClean="0">
                            <a:latin typeface="Cambria Math" panose="02040503050406030204" pitchFamily="18" charset="0"/>
                            <a:cs typeface="Times New Roman" panose="02020603050405020304" pitchFamily="18" charset="0"/>
                          </a:rPr>
                          <m:t>,</m:t>
                        </m:r>
                        <m:r>
                          <a:rPr lang="en-US" altLang="ko-KR" i="1">
                            <a:latin typeface="Cambria Math" panose="02040503050406030204" pitchFamily="18" charset="0"/>
                            <a:cs typeface="Times New Roman" panose="02020603050405020304" pitchFamily="18" charset="0"/>
                          </a:rPr>
                          <m:t>𝑓</m:t>
                        </m:r>
                        <m:d>
                          <m:dPr>
                            <m:ctrlPr>
                              <a:rPr lang="en-US" altLang="ko-KR" i="1">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𝑔</m:t>
                            </m:r>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i="1">
                                    <a:latin typeface="Cambria Math" panose="02040503050406030204" pitchFamily="18" charset="0"/>
                                    <a:cs typeface="Times New Roman" panose="02020603050405020304" pitchFamily="18" charset="0"/>
                                  </a:rPr>
                                  <m:t>′</m:t>
                                </m:r>
                              </m:e>
                            </m:d>
                          </m:e>
                        </m:d>
                      </m:e>
                    </m:d>
                    <m:r>
                      <a:rPr lang="en-US" altLang="ko-KR" b="0" i="1" smtClean="0">
                        <a:latin typeface="Cambria Math" panose="02040503050406030204" pitchFamily="18" charset="0"/>
                        <a:cs typeface="Times New Roman" panose="02020603050405020304" pitchFamily="18" charset="0"/>
                      </a:rPr>
                      <m:t>=</m:t>
                    </m:r>
                    <m:r>
                      <m:rPr>
                        <m:sty m:val="p"/>
                      </m:rPr>
                      <a:rPr lang="en-US" altLang="ko-KR" b="0" i="0" smtClean="0">
                        <a:latin typeface="Cambria Math" panose="02040503050406030204" pitchFamily="18" charset="0"/>
                        <a:cs typeface="Times New Roman" panose="02020603050405020304" pitchFamily="18" charset="0"/>
                      </a:rPr>
                      <m:t>exp</m:t>
                    </m:r>
                    <m:d>
                      <m:dPr>
                        <m:ctrlPr>
                          <a:rPr lang="en-US" altLang="ko-KR" b="0" i="1" smtClean="0">
                            <a:latin typeface="Cambria Math" panose="02040503050406030204" pitchFamily="18" charset="0"/>
                            <a:cs typeface="Times New Roman" panose="02020603050405020304" pitchFamily="18" charset="0"/>
                          </a:rPr>
                        </m:ctrlPr>
                      </m:dPr>
                      <m:e>
                        <m:r>
                          <a:rPr lang="en-US" altLang="ko-KR" b="0" i="1" smtClean="0">
                            <a:latin typeface="Cambria Math" panose="02040503050406030204" pitchFamily="18" charset="0"/>
                            <a:cs typeface="Times New Roman" panose="02020603050405020304" pitchFamily="18" charset="0"/>
                          </a:rPr>
                          <m:t>−</m:t>
                        </m:r>
                        <m:f>
                          <m:fPr>
                            <m:ctrlPr>
                              <a:rPr lang="en-US" altLang="ko-KR" b="0" i="1" smtClean="0">
                                <a:latin typeface="Cambria Math" panose="02040503050406030204" pitchFamily="18" charset="0"/>
                                <a:cs typeface="Times New Roman" panose="02020603050405020304" pitchFamily="18" charset="0"/>
                              </a:rPr>
                            </m:ctrlPr>
                          </m:fPr>
                          <m:num>
                            <m:sSup>
                              <m:sSupPr>
                                <m:ctrlPr>
                                  <a:rPr lang="en-US" altLang="ko-KR" b="0" i="1" smtClean="0">
                                    <a:latin typeface="Cambria Math" panose="02040503050406030204" pitchFamily="18" charset="0"/>
                                    <a:cs typeface="Times New Roman" panose="02020603050405020304" pitchFamily="18" charset="0"/>
                                  </a:rPr>
                                </m:ctrlPr>
                              </m:sSupPr>
                              <m:e>
                                <m:d>
                                  <m:dPr>
                                    <m:begChr m:val="‖"/>
                                    <m:endChr m:val="‖"/>
                                    <m:ctrlPr>
                                      <a:rPr lang="en-US" altLang="ko-KR" i="1">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𝑓</m:t>
                                    </m:r>
                                    <m:d>
                                      <m:dPr>
                                        <m:ctrlPr>
                                          <a:rPr lang="en-US" altLang="ko-KR" i="1" smtClean="0">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𝑔</m:t>
                                        </m:r>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e>
                                        </m:d>
                                      </m:e>
                                    </m:d>
                                    <m:r>
                                      <a:rPr lang="en-US" altLang="ko-KR" i="1">
                                        <a:latin typeface="Cambria Math" panose="02040503050406030204" pitchFamily="18" charset="0"/>
                                        <a:cs typeface="Times New Roman" panose="02020603050405020304" pitchFamily="18" charset="0"/>
                                      </a:rPr>
                                      <m:t>−</m:t>
                                    </m:r>
                                    <m:r>
                                      <a:rPr lang="en-US" altLang="ko-KR" i="1">
                                        <a:latin typeface="Cambria Math" panose="02040503050406030204" pitchFamily="18" charset="0"/>
                                        <a:cs typeface="Times New Roman" panose="02020603050405020304" pitchFamily="18" charset="0"/>
                                      </a:rPr>
                                      <m:t>𝑓</m:t>
                                    </m:r>
                                    <m:d>
                                      <m:dPr>
                                        <m:ctrlPr>
                                          <a:rPr lang="en-US" altLang="ko-KR" i="1">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𝑔</m:t>
                                        </m:r>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i="1">
                                                <a:latin typeface="Cambria Math" panose="02040503050406030204" pitchFamily="18" charset="0"/>
                                                <a:cs typeface="Times New Roman" panose="02020603050405020304" pitchFamily="18" charset="0"/>
                                              </a:rPr>
                                              <m:t>′</m:t>
                                            </m:r>
                                          </m:e>
                                        </m:d>
                                      </m:e>
                                    </m:d>
                                  </m:e>
                                </m:d>
                              </m:e>
                              <m:sup>
                                <m:r>
                                  <a:rPr lang="en-US" altLang="ko-KR" b="0" i="1" smtClean="0">
                                    <a:latin typeface="Cambria Math" panose="02040503050406030204" pitchFamily="18" charset="0"/>
                                    <a:cs typeface="Times New Roman" panose="02020603050405020304" pitchFamily="18" charset="0"/>
                                  </a:rPr>
                                  <m:t>2</m:t>
                                </m:r>
                              </m:sup>
                            </m:sSup>
                          </m:num>
                          <m:den>
                            <m:sSubSup>
                              <m:sSubSupPr>
                                <m:ctrlPr>
                                  <a:rPr lang="en-US" altLang="ko-KR" b="0" i="1" smtClean="0">
                                    <a:latin typeface="Cambria Math" panose="02040503050406030204" pitchFamily="18" charset="0"/>
                                    <a:cs typeface="Times New Roman" panose="02020603050405020304" pitchFamily="18" charset="0"/>
                                  </a:rPr>
                                </m:ctrlPr>
                              </m:sSubSupPr>
                              <m:e>
                                <m:r>
                                  <a:rPr lang="ko-KR" altLang="en-US" b="0" i="1" smtClean="0">
                                    <a:latin typeface="Cambria Math" panose="02040503050406030204" pitchFamily="18" charset="0"/>
                                    <a:cs typeface="Times New Roman" panose="02020603050405020304" pitchFamily="18" charset="0"/>
                                  </a:rPr>
                                  <m:t>𝜎</m:t>
                                </m:r>
                              </m:e>
                              <m:sub>
                                <m:r>
                                  <a:rPr lang="en-US" altLang="ko-KR" b="0" i="1" smtClean="0">
                                    <a:latin typeface="Cambria Math" panose="02040503050406030204" pitchFamily="18" charset="0"/>
                                    <a:cs typeface="Times New Roman" panose="02020603050405020304" pitchFamily="18" charset="0"/>
                                  </a:rPr>
                                  <m:t>𝑓</m:t>
                                </m:r>
                              </m:sub>
                              <m:sup>
                                <m:r>
                                  <a:rPr lang="en-US" altLang="ko-KR" b="0" i="1" smtClean="0">
                                    <a:latin typeface="Cambria Math" panose="02040503050406030204" pitchFamily="18" charset="0"/>
                                    <a:cs typeface="Times New Roman" panose="02020603050405020304" pitchFamily="18" charset="0"/>
                                  </a:rPr>
                                  <m:t>2</m:t>
                                </m:r>
                              </m:sup>
                            </m:sSubSup>
                          </m:den>
                        </m:f>
                      </m:e>
                    </m:d>
                  </m:oMath>
                </a14:m>
                <a:r>
                  <a:rPr lang="en-US" altLang="ko-KR"/>
                  <a:t>;</a:t>
                </a:r>
              </a:p>
              <a:p>
                <a:pPr lvl="1"/>
                <a14:m>
                  <m:oMath xmlns:m="http://schemas.openxmlformats.org/officeDocument/2006/math">
                    <m:sSub>
                      <m:sSubPr>
                        <m:ctrlPr>
                          <a:rPr lang="en-US" altLang="ko-KR" i="1" smtClean="0">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𝑖</m:t>
                        </m:r>
                      </m:sub>
                    </m:sSub>
                    <m:d>
                      <m:dPr>
                        <m:ctrlPr>
                          <a:rPr lang="en-US" altLang="ko-KR" i="1" smtClean="0">
                            <a:latin typeface="Cambria Math" panose="02040503050406030204" pitchFamily="18" charset="0"/>
                            <a:cs typeface="Times New Roman" panose="02020603050405020304" pitchFamily="18" charset="0"/>
                          </a:rPr>
                        </m:ctrlPr>
                      </m:dPr>
                      <m:e>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h</m:t>
                            </m:r>
                          </m:e>
                          <m:sup>
                            <m:r>
                              <a:rPr lang="en-US" altLang="ko-KR" b="0" i="1" smtClean="0">
                                <a:latin typeface="Cambria Math" panose="02040503050406030204" pitchFamily="18" charset="0"/>
                                <a:cs typeface="Times New Roman" panose="02020603050405020304" pitchFamily="18" charset="0"/>
                              </a:rPr>
                              <m:t>𝑖</m:t>
                            </m:r>
                          </m:sup>
                        </m:sSup>
                        <m:d>
                          <m:dPr>
                            <m:ctrlPr>
                              <a:rPr lang="en-US" altLang="ko-KR" i="1" smtClean="0">
                                <a:latin typeface="Cambria Math" panose="02040503050406030204" pitchFamily="18" charset="0"/>
                                <a:cs typeface="Times New Roman" panose="02020603050405020304" pitchFamily="18" charset="0"/>
                              </a:rPr>
                            </m:ctrlPr>
                          </m:dPr>
                          <m:e>
                            <m:r>
                              <a:rPr lang="en-US" altLang="ko-KR" b="1" i="0" smtClean="0">
                                <a:latin typeface="Cambria Math" panose="02040503050406030204" pitchFamily="18" charset="0"/>
                                <a:cs typeface="Times New Roman" panose="02020603050405020304" pitchFamily="18" charset="0"/>
                              </a:rPr>
                              <m:t>𝐱</m:t>
                            </m:r>
                          </m:e>
                        </m:d>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h</m:t>
                            </m:r>
                          </m:e>
                          <m:sup>
                            <m:r>
                              <a:rPr lang="en-US" altLang="ko-KR" i="1">
                                <a:latin typeface="Cambria Math" panose="02040503050406030204" pitchFamily="18" charset="0"/>
                                <a:cs typeface="Times New Roman" panose="02020603050405020304" pitchFamily="18" charset="0"/>
                              </a:rPr>
                              <m:t>𝑖</m:t>
                            </m:r>
                          </m:sup>
                        </m:sSup>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b="0" i="1" smtClean="0">
                                <a:latin typeface="Cambria Math" panose="02040503050406030204" pitchFamily="18" charset="0"/>
                                <a:cs typeface="Times New Roman" panose="02020603050405020304" pitchFamily="18" charset="0"/>
                              </a:rPr>
                              <m:t>′</m:t>
                            </m:r>
                          </m:e>
                        </m:d>
                      </m:e>
                    </m:d>
                    <m:r>
                      <a:rPr lang="en-US" altLang="ko-KR" b="0" i="1" smtClean="0">
                        <a:latin typeface="Cambria Math" panose="02040503050406030204" pitchFamily="18" charset="0"/>
                        <a:cs typeface="Times New Roman" panose="02020603050405020304" pitchFamily="18" charset="0"/>
                      </a:rPr>
                      <m:t>=</m:t>
                    </m:r>
                    <m:r>
                      <m:rPr>
                        <m:sty m:val="p"/>
                      </m:rPr>
                      <a:rPr lang="en-US" altLang="ko-KR" b="0" i="0" smtClean="0">
                        <a:latin typeface="Cambria Math" panose="02040503050406030204" pitchFamily="18" charset="0"/>
                        <a:cs typeface="Times New Roman" panose="02020603050405020304" pitchFamily="18" charset="0"/>
                      </a:rPr>
                      <m:t>exp</m:t>
                    </m:r>
                    <m:d>
                      <m:dPr>
                        <m:ctrlPr>
                          <a:rPr lang="en-US" altLang="ko-KR" b="0" i="1" smtClean="0">
                            <a:latin typeface="Cambria Math" panose="02040503050406030204" pitchFamily="18" charset="0"/>
                            <a:cs typeface="Times New Roman" panose="02020603050405020304" pitchFamily="18" charset="0"/>
                          </a:rPr>
                        </m:ctrlPr>
                      </m:dPr>
                      <m:e>
                        <m:r>
                          <a:rPr lang="en-US" altLang="ko-KR" b="0" i="1" smtClean="0">
                            <a:latin typeface="Cambria Math" panose="02040503050406030204" pitchFamily="18" charset="0"/>
                            <a:cs typeface="Times New Roman" panose="02020603050405020304" pitchFamily="18" charset="0"/>
                          </a:rPr>
                          <m:t>−</m:t>
                        </m:r>
                        <m:f>
                          <m:fPr>
                            <m:ctrlPr>
                              <a:rPr lang="en-US" altLang="ko-KR" b="0" i="1" smtClean="0">
                                <a:latin typeface="Cambria Math" panose="02040503050406030204" pitchFamily="18" charset="0"/>
                                <a:cs typeface="Times New Roman" panose="02020603050405020304" pitchFamily="18" charset="0"/>
                              </a:rPr>
                            </m:ctrlPr>
                          </m:fPr>
                          <m:num>
                            <m:sSup>
                              <m:sSupPr>
                                <m:ctrlPr>
                                  <a:rPr lang="en-US" altLang="ko-KR" b="0" i="1" smtClean="0">
                                    <a:latin typeface="Cambria Math" panose="02040503050406030204" pitchFamily="18" charset="0"/>
                                    <a:cs typeface="Times New Roman" panose="02020603050405020304" pitchFamily="18" charset="0"/>
                                  </a:rPr>
                                </m:ctrlPr>
                              </m:sSupPr>
                              <m:e>
                                <m:d>
                                  <m:dPr>
                                    <m:begChr m:val="‖"/>
                                    <m:endChr m:val="‖"/>
                                    <m:ctrlPr>
                                      <a:rPr lang="en-US" altLang="ko-KR" i="1">
                                        <a:latin typeface="Cambria Math" panose="02040503050406030204" pitchFamily="18" charset="0"/>
                                        <a:cs typeface="Times New Roman" panose="02020603050405020304" pitchFamily="18" charset="0"/>
                                      </a:rPr>
                                    </m:ctrlPr>
                                  </m:dPr>
                                  <m:e>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h</m:t>
                                        </m:r>
                                      </m:e>
                                      <m:sup>
                                        <m:r>
                                          <a:rPr lang="en-US" altLang="ko-KR" i="1">
                                            <a:latin typeface="Cambria Math" panose="02040503050406030204" pitchFamily="18" charset="0"/>
                                            <a:cs typeface="Times New Roman" panose="02020603050405020304" pitchFamily="18" charset="0"/>
                                          </a:rPr>
                                          <m:t>𝑖</m:t>
                                        </m:r>
                                      </m:sup>
                                    </m:sSup>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e>
                                    </m:d>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h</m:t>
                                        </m:r>
                                      </m:e>
                                      <m:sup>
                                        <m:r>
                                          <a:rPr lang="en-US" altLang="ko-KR" i="1">
                                            <a:latin typeface="Cambria Math" panose="02040503050406030204" pitchFamily="18" charset="0"/>
                                            <a:cs typeface="Times New Roman" panose="02020603050405020304" pitchFamily="18" charset="0"/>
                                          </a:rPr>
                                          <m:t>𝑖</m:t>
                                        </m:r>
                                      </m:sup>
                                    </m:sSup>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i="1">
                                            <a:latin typeface="Cambria Math" panose="02040503050406030204" pitchFamily="18" charset="0"/>
                                            <a:cs typeface="Times New Roman" panose="02020603050405020304" pitchFamily="18" charset="0"/>
                                          </a:rPr>
                                          <m:t>′</m:t>
                                        </m:r>
                                      </m:e>
                                    </m:d>
                                  </m:e>
                                </m:d>
                              </m:e>
                              <m:sup>
                                <m:r>
                                  <a:rPr lang="en-US" altLang="ko-KR" b="0" i="1" smtClean="0">
                                    <a:latin typeface="Cambria Math" panose="02040503050406030204" pitchFamily="18" charset="0"/>
                                    <a:cs typeface="Times New Roman" panose="02020603050405020304" pitchFamily="18" charset="0"/>
                                  </a:rPr>
                                  <m:t>2</m:t>
                                </m:r>
                              </m:sup>
                            </m:sSup>
                          </m:num>
                          <m:den>
                            <m:sSubSup>
                              <m:sSubSupPr>
                                <m:ctrlPr>
                                  <a:rPr lang="en-US" altLang="ko-KR" b="0" i="1" smtClean="0">
                                    <a:latin typeface="Cambria Math" panose="02040503050406030204" pitchFamily="18" charset="0"/>
                                    <a:cs typeface="Times New Roman" panose="02020603050405020304" pitchFamily="18" charset="0"/>
                                  </a:rPr>
                                </m:ctrlPr>
                              </m:sSubSupPr>
                              <m:e>
                                <m:r>
                                  <a:rPr lang="ko-KR" altLang="en-US" b="0" i="1" smtClean="0">
                                    <a:latin typeface="Cambria Math" panose="02040503050406030204" pitchFamily="18" charset="0"/>
                                    <a:cs typeface="Times New Roman" panose="02020603050405020304" pitchFamily="18" charset="0"/>
                                  </a:rPr>
                                  <m:t>𝜎</m:t>
                                </m:r>
                              </m:e>
                              <m:sub>
                                <m:r>
                                  <a:rPr lang="en-US" altLang="ko-KR" b="0" i="1" smtClean="0">
                                    <a:latin typeface="Cambria Math" panose="02040503050406030204" pitchFamily="18" charset="0"/>
                                    <a:cs typeface="Times New Roman" panose="02020603050405020304" pitchFamily="18" charset="0"/>
                                  </a:rPr>
                                  <m:t>𝑖</m:t>
                                </m:r>
                              </m:sub>
                              <m:sup>
                                <m:r>
                                  <a:rPr lang="en-US" altLang="ko-KR" b="0" i="1" smtClean="0">
                                    <a:latin typeface="Cambria Math" panose="02040503050406030204" pitchFamily="18" charset="0"/>
                                    <a:cs typeface="Times New Roman" panose="02020603050405020304" pitchFamily="18" charset="0"/>
                                  </a:rPr>
                                  <m:t>2</m:t>
                                </m:r>
                              </m:sup>
                            </m:sSubSup>
                          </m:den>
                        </m:f>
                      </m:e>
                    </m:d>
                  </m:oMath>
                </a14:m>
                <a:r>
                  <a:rPr lang="en-US" altLang="ko-KR"/>
                  <a:t>;</a:t>
                </a:r>
              </a:p>
              <a:p>
                <a:r>
                  <a:rPr lang="en-US" altLang="ko-KR"/>
                  <a:t>Model space </a:t>
                </a:r>
                <a:r>
                  <a:rPr lang="en-US" altLang="ko-KR" i="1"/>
                  <a:t>M</a:t>
                </a:r>
                <a:r>
                  <a:rPr lang="en-US" altLang="ko-KR"/>
                  <a:t> embedding (space of normalized kernels)</a:t>
                </a:r>
                <a:br>
                  <a:rPr lang="en-US" altLang="ko-KR"/>
                </a:br>
                <a:endParaRPr lang="en-US" altLang="ko-KR"/>
              </a:p>
              <a:p>
                <a:pPr lvl="1"/>
                <a14:m>
                  <m:oMath xmlns:m="http://schemas.openxmlformats.org/officeDocument/2006/math">
                    <m:r>
                      <a:rPr lang="en-US" altLang="ko-KR" b="0" i="1" smtClean="0">
                        <a:latin typeface="Cambria Math" panose="02040503050406030204" pitchFamily="18" charset="0"/>
                        <a:cs typeface="Times New Roman" panose="02020603050405020304" pitchFamily="18" charset="0"/>
                      </a:rPr>
                      <m:t>𝑓</m:t>
                    </m:r>
                    <m:r>
                      <a:rPr lang="en-US" altLang="ko-KR"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acc>
                          <m:accPr>
                            <m:chr m:val="̃"/>
                            <m:ctrlPr>
                              <a:rPr lang="en-US" altLang="ko-KR" b="0" i="1" smtClean="0">
                                <a:latin typeface="Cambria Math" panose="02040503050406030204" pitchFamily="18" charset="0"/>
                                <a:cs typeface="Times New Roman" panose="02020603050405020304" pitchFamily="18" charset="0"/>
                              </a:rPr>
                            </m:ctrlPr>
                          </m:accPr>
                          <m:e>
                            <m:r>
                              <a:rPr lang="en-US" altLang="ko-KR" i="1">
                                <a:latin typeface="Cambria Math" panose="02040503050406030204" pitchFamily="18" charset="0"/>
                                <a:cs typeface="Times New Roman" panose="02020603050405020304" pitchFamily="18" charset="0"/>
                              </a:rPr>
                              <m:t>𝑘</m:t>
                            </m:r>
                          </m:e>
                        </m:acc>
                      </m:e>
                      <m:sub>
                        <m:r>
                          <a:rPr lang="en-US" altLang="ko-KR" b="0" i="1" smtClean="0">
                            <a:latin typeface="Cambria Math" panose="02040503050406030204" pitchFamily="18" charset="0"/>
                            <a:cs typeface="Times New Roman" panose="02020603050405020304" pitchFamily="18" charset="0"/>
                          </a:rPr>
                          <m:t>𝑓</m:t>
                        </m:r>
                      </m:sub>
                    </m:sSub>
                    <m:r>
                      <a:rPr lang="en-US" altLang="ko-KR" b="0" i="1" smtClean="0">
                        <a:latin typeface="Cambria Math" panose="02040503050406030204" pitchFamily="18" charset="0"/>
                        <a:cs typeface="Times New Roman" panose="02020603050405020304" pitchFamily="18" charset="0"/>
                      </a:rPr>
                      <m:t>≔</m:t>
                    </m:r>
                    <m:f>
                      <m:fPr>
                        <m:ctrlPr>
                          <a:rPr lang="en-US" altLang="ko-KR" b="0" i="1" smtClean="0">
                            <a:latin typeface="Cambria Math" panose="02040503050406030204" pitchFamily="18" charset="0"/>
                            <a:cs typeface="Times New Roman" panose="02020603050405020304" pitchFamily="18" charset="0"/>
                          </a:rPr>
                        </m:ctrlPr>
                      </m:fPr>
                      <m:num>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sub>
                        </m:sSub>
                      </m:num>
                      <m:den>
                        <m:d>
                          <m:dPr>
                            <m:begChr m:val="‖"/>
                            <m:endChr m:val="‖"/>
                            <m:ctrlPr>
                              <a:rPr lang="en-US" altLang="ko-KR" b="0" i="1" smtClean="0">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sub>
                            </m:sSub>
                          </m:e>
                        </m:d>
                      </m:den>
                    </m:f>
                    <m:r>
                      <a:rPr lang="en-US" altLang="ko-KR" b="0" i="0" smtClean="0">
                        <a:latin typeface="Cambria Math" panose="02040503050406030204" pitchFamily="18" charset="0"/>
                        <a:cs typeface="Times New Roman" panose="02020603050405020304" pitchFamily="18" charset="0"/>
                      </a:rPr>
                      <m:t>,</m:t>
                    </m:r>
                    <m:r>
                      <a:rPr lang="en-US" altLang="ko-KR" b="0" i="1" smtClean="0">
                        <a:latin typeface="Cambria Math" panose="02040503050406030204" pitchFamily="18" charset="0"/>
                        <a:cs typeface="Times New Roman" panose="02020603050405020304" pitchFamily="18" charset="0"/>
                      </a:rPr>
                      <m:t>         </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r>
                          <a:rPr lang="en-US" altLang="ko-KR" b="1">
                            <a:latin typeface="Cambria Math" panose="02040503050406030204" pitchFamily="18" charset="0"/>
                            <a:cs typeface="Times New Roman" panose="02020603050405020304" pitchFamily="18" charset="0"/>
                          </a:rPr>
                          <m:t>𝐱</m:t>
                        </m:r>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i="1">
                                <a:latin typeface="Cambria Math" panose="02040503050406030204" pitchFamily="18" charset="0"/>
                                <a:cs typeface="Times New Roman" panose="02020603050405020304" pitchFamily="18" charset="0"/>
                              </a:rPr>
                              <m:t>,</m:t>
                            </m:r>
                            <m:r>
                              <a:rPr lang="en-US" altLang="ko-KR" i="1">
                                <a:latin typeface="Cambria Math" panose="02040503050406030204" pitchFamily="18" charset="0"/>
                                <a:ea typeface="Cambria Math" panose="02040503050406030204" pitchFamily="18" charset="0"/>
                                <a:cs typeface="Times New Roman" panose="02020603050405020304" pitchFamily="18" charset="0"/>
                              </a:rPr>
                              <m:t>∙</m:t>
                            </m:r>
                          </m:e>
                        </m:d>
                      </m:e>
                    </m:d>
                  </m:oMath>
                </a14:m>
                <a:r>
                  <a:rPr lang="en-US" altLang="ko-KR"/>
                  <a:t>;</a:t>
                </a:r>
                <a:endParaRPr lang="ko-KR" altLang="en-US"/>
              </a:p>
              <a:p>
                <a:pPr lvl="1"/>
                <a:endParaRPr lang="en-US" altLang="ko-KR"/>
              </a:p>
              <a:p>
                <a:pPr lvl="1"/>
                <a14:m>
                  <m:oMath xmlns:m="http://schemas.openxmlformats.org/officeDocument/2006/math">
                    <m:sSup>
                      <m:sSupPr>
                        <m:ctrlPr>
                          <a:rPr lang="en-US" altLang="ko-KR" b="0" i="1" smtClean="0">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h</m:t>
                        </m:r>
                      </m:e>
                      <m:sup>
                        <m:r>
                          <a:rPr lang="en-US" altLang="ko-KR" i="1">
                            <a:latin typeface="Cambria Math" panose="02040503050406030204" pitchFamily="18" charset="0"/>
                            <a:cs typeface="Times New Roman" panose="02020603050405020304" pitchFamily="18" charset="0"/>
                          </a:rPr>
                          <m:t>𝑖</m:t>
                        </m:r>
                      </m:sup>
                    </m:sSup>
                    <m:r>
                      <a:rPr lang="en-US" altLang="ko-KR"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acc>
                          <m:accPr>
                            <m:chr m:val="̃"/>
                            <m:ctrlPr>
                              <a:rPr lang="en-US" altLang="ko-KR" b="0" i="1" smtClean="0">
                                <a:latin typeface="Cambria Math" panose="02040503050406030204" pitchFamily="18" charset="0"/>
                                <a:cs typeface="Times New Roman" panose="02020603050405020304" pitchFamily="18" charset="0"/>
                              </a:rPr>
                            </m:ctrlPr>
                          </m:accPr>
                          <m:e>
                            <m:r>
                              <a:rPr lang="en-US" altLang="ko-KR" i="1">
                                <a:latin typeface="Cambria Math" panose="02040503050406030204" pitchFamily="18" charset="0"/>
                                <a:cs typeface="Times New Roman" panose="02020603050405020304" pitchFamily="18" charset="0"/>
                              </a:rPr>
                              <m:t>𝑘</m:t>
                            </m:r>
                          </m:e>
                        </m:acc>
                      </m:e>
                      <m:sub>
                        <m:r>
                          <a:rPr lang="en-US" altLang="ko-KR" b="0" i="1" smtClean="0">
                            <a:latin typeface="Cambria Math" panose="02040503050406030204" pitchFamily="18" charset="0"/>
                            <a:cs typeface="Times New Roman" panose="02020603050405020304" pitchFamily="18" charset="0"/>
                          </a:rPr>
                          <m:t>𝑖</m:t>
                        </m:r>
                      </m:sub>
                    </m:sSub>
                    <m:r>
                      <a:rPr lang="en-US" altLang="ko-KR" b="0" i="1" smtClean="0">
                        <a:latin typeface="Cambria Math" panose="02040503050406030204" pitchFamily="18" charset="0"/>
                        <a:cs typeface="Times New Roman" panose="02020603050405020304" pitchFamily="18" charset="0"/>
                      </a:rPr>
                      <m:t>≔</m:t>
                    </m:r>
                    <m:f>
                      <m:fPr>
                        <m:ctrlPr>
                          <a:rPr lang="en-US" altLang="ko-KR" b="0" i="1" smtClean="0">
                            <a:latin typeface="Cambria Math" panose="02040503050406030204" pitchFamily="18" charset="0"/>
                            <a:cs typeface="Times New Roman" panose="02020603050405020304" pitchFamily="18" charset="0"/>
                          </a:rPr>
                        </m:ctrlPr>
                      </m:fPr>
                      <m:num>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𝑖</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𝑖</m:t>
                                </m:r>
                              </m:sub>
                            </m:sSub>
                          </m:sub>
                        </m:sSub>
                      </m:num>
                      <m:den>
                        <m:d>
                          <m:dPr>
                            <m:begChr m:val="‖"/>
                            <m:endChr m:val="‖"/>
                            <m:ctrlPr>
                              <a:rPr lang="en-US" altLang="ko-KR" b="0" i="1" smtClean="0">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𝑖</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𝑖</m:t>
                                    </m:r>
                                  </m:sub>
                                </m:sSub>
                              </m:sub>
                            </m:sSub>
                          </m:e>
                        </m:d>
                      </m:den>
                    </m:f>
                    <m:r>
                      <a:rPr lang="en-US" altLang="ko-KR" b="0" i="0" smtClean="0">
                        <a:latin typeface="Cambria Math" panose="02040503050406030204" pitchFamily="18" charset="0"/>
                        <a:cs typeface="Times New Roman" panose="02020603050405020304" pitchFamily="18" charset="0"/>
                      </a:rPr>
                      <m:t>,</m:t>
                    </m:r>
                    <m:r>
                      <a:rPr lang="en-US" altLang="ko-KR" b="0" i="1" smtClean="0">
                        <a:latin typeface="Cambria Math" panose="02040503050406030204" pitchFamily="18" charset="0"/>
                        <a:cs typeface="Times New Roman" panose="02020603050405020304" pitchFamily="18" charset="0"/>
                      </a:rPr>
                      <m:t>          </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𝑖</m:t>
                            </m:r>
                          </m:sub>
                        </m:sSub>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r>
                          <a:rPr lang="en-US" altLang="ko-KR" b="1">
                            <a:latin typeface="Cambria Math" panose="02040503050406030204" pitchFamily="18" charset="0"/>
                            <a:cs typeface="Times New Roman" panose="02020603050405020304" pitchFamily="18" charset="0"/>
                          </a:rPr>
                          <m:t>𝐱</m:t>
                        </m:r>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𝑖</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i="1">
                                <a:latin typeface="Cambria Math" panose="02040503050406030204" pitchFamily="18" charset="0"/>
                                <a:cs typeface="Times New Roman" panose="02020603050405020304" pitchFamily="18" charset="0"/>
                              </a:rPr>
                              <m:t>,</m:t>
                            </m:r>
                            <m:r>
                              <a:rPr lang="en-US" altLang="ko-KR" i="1">
                                <a:latin typeface="Cambria Math" panose="02040503050406030204" pitchFamily="18" charset="0"/>
                                <a:ea typeface="Cambria Math" panose="02040503050406030204" pitchFamily="18" charset="0"/>
                                <a:cs typeface="Times New Roman" panose="02020603050405020304" pitchFamily="18" charset="0"/>
                              </a:rPr>
                              <m:t>∙</m:t>
                            </m:r>
                          </m:e>
                        </m:d>
                      </m:e>
                    </m:d>
                    <m:r>
                      <a:rPr lang="en-US" altLang="ko-KR"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ko-KR" altLang="en-US"/>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5268686"/>
              </a:xfrm>
              <a:blipFill>
                <a:blip r:embed="rId3"/>
                <a:stretch>
                  <a:fillRect l="-947" t="-2546"/>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Model space </a:t>
            </a:r>
            <a:r>
              <a:rPr lang="en-US" altLang="ko-KR" i="1"/>
              <a:t>M</a:t>
            </a:r>
            <a:r>
              <a:rPr lang="en-US" altLang="ko-KR"/>
              <a:t> of predictors and features</a:t>
            </a:r>
            <a:endParaRPr lang="ko-KR" altLang="en-US"/>
          </a:p>
        </p:txBody>
      </p:sp>
    </p:spTree>
    <p:extLst>
      <p:ext uri="{BB962C8B-B14F-4D97-AF65-F5344CB8AC3E}">
        <p14:creationId xmlns:p14="http://schemas.microsoft.com/office/powerpoint/2010/main" val="2099701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normAutofit/>
              </a:bodyPr>
              <a:lstStyle/>
              <a:p>
                <a:r>
                  <a:rPr lang="en-US" altLang="ko-KR"/>
                  <a:t>Model space </a:t>
                </a:r>
                <a:r>
                  <a:rPr lang="en-US" altLang="ko-KR" i="1"/>
                  <a:t>M</a:t>
                </a:r>
                <a:r>
                  <a:rPr lang="en-US" altLang="ko-KR"/>
                  <a:t> embedding (space of normalized kernels)</a:t>
                </a:r>
                <a:br>
                  <a:rPr lang="en-US" altLang="ko-KR"/>
                </a:br>
                <a:endParaRPr lang="en-US" altLang="ko-KR"/>
              </a:p>
              <a:p>
                <a:pPr lvl="1"/>
                <a14:m>
                  <m:oMath xmlns:m="http://schemas.openxmlformats.org/officeDocument/2006/math">
                    <m:r>
                      <a:rPr lang="en-US" altLang="ko-KR" b="0" i="1" smtClean="0">
                        <a:latin typeface="Cambria Math" panose="02040503050406030204" pitchFamily="18" charset="0"/>
                        <a:cs typeface="Times New Roman" panose="02020603050405020304" pitchFamily="18" charset="0"/>
                      </a:rPr>
                      <m:t>𝑓</m:t>
                    </m:r>
                    <m:r>
                      <a:rPr lang="en-US" altLang="ko-KR"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acc>
                          <m:accPr>
                            <m:chr m:val="̃"/>
                            <m:ctrlPr>
                              <a:rPr lang="en-US" altLang="ko-KR" b="0" i="1" smtClean="0">
                                <a:latin typeface="Cambria Math" panose="02040503050406030204" pitchFamily="18" charset="0"/>
                                <a:cs typeface="Times New Roman" panose="02020603050405020304" pitchFamily="18" charset="0"/>
                              </a:rPr>
                            </m:ctrlPr>
                          </m:accPr>
                          <m:e>
                            <m:r>
                              <a:rPr lang="en-US" altLang="ko-KR" i="1">
                                <a:latin typeface="Cambria Math" panose="02040503050406030204" pitchFamily="18" charset="0"/>
                                <a:cs typeface="Times New Roman" panose="02020603050405020304" pitchFamily="18" charset="0"/>
                              </a:rPr>
                              <m:t>𝑘</m:t>
                            </m:r>
                          </m:e>
                        </m:acc>
                      </m:e>
                      <m:sub>
                        <m:r>
                          <a:rPr lang="en-US" altLang="ko-KR" b="0" i="1" smtClean="0">
                            <a:latin typeface="Cambria Math" panose="02040503050406030204" pitchFamily="18" charset="0"/>
                            <a:cs typeface="Times New Roman" panose="02020603050405020304" pitchFamily="18" charset="0"/>
                          </a:rPr>
                          <m:t>𝑓</m:t>
                        </m:r>
                      </m:sub>
                    </m:sSub>
                    <m:r>
                      <a:rPr lang="en-US" altLang="ko-KR" b="0" i="1" smtClean="0">
                        <a:latin typeface="Cambria Math" panose="02040503050406030204" pitchFamily="18" charset="0"/>
                        <a:cs typeface="Times New Roman" panose="02020603050405020304" pitchFamily="18" charset="0"/>
                      </a:rPr>
                      <m:t>≔</m:t>
                    </m:r>
                    <m:f>
                      <m:fPr>
                        <m:ctrlPr>
                          <a:rPr lang="en-US" altLang="ko-KR" b="0" i="1" smtClean="0">
                            <a:latin typeface="Cambria Math" panose="02040503050406030204" pitchFamily="18" charset="0"/>
                            <a:cs typeface="Times New Roman" panose="02020603050405020304" pitchFamily="18" charset="0"/>
                          </a:rPr>
                        </m:ctrlPr>
                      </m:fPr>
                      <m:num>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sub>
                        </m:sSub>
                      </m:num>
                      <m:den>
                        <m:d>
                          <m:dPr>
                            <m:begChr m:val="‖"/>
                            <m:endChr m:val="‖"/>
                            <m:ctrlPr>
                              <a:rPr lang="en-US" altLang="ko-KR" b="0" i="1" smtClean="0">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sub>
                            </m:sSub>
                          </m:e>
                        </m:d>
                      </m:den>
                    </m:f>
                    <m:r>
                      <a:rPr lang="en-US" altLang="ko-KR" b="0" i="0" smtClean="0">
                        <a:latin typeface="Cambria Math" panose="02040503050406030204" pitchFamily="18" charset="0"/>
                        <a:cs typeface="Times New Roman" panose="02020603050405020304" pitchFamily="18" charset="0"/>
                      </a:rPr>
                      <m:t>,</m:t>
                    </m:r>
                    <m:r>
                      <a:rPr lang="en-US" altLang="ko-KR" b="0" i="1" smtClean="0">
                        <a:latin typeface="Cambria Math" panose="02040503050406030204" pitchFamily="18" charset="0"/>
                        <a:cs typeface="Times New Roman" panose="02020603050405020304" pitchFamily="18" charset="0"/>
                      </a:rPr>
                      <m:t>         </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r>
                          <a:rPr lang="en-US" altLang="ko-KR" b="1">
                            <a:latin typeface="Cambria Math" panose="02040503050406030204" pitchFamily="18" charset="0"/>
                            <a:cs typeface="Times New Roman" panose="02020603050405020304" pitchFamily="18" charset="0"/>
                          </a:rPr>
                          <m:t>𝐱</m:t>
                        </m:r>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𝑓</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i="1">
                                <a:latin typeface="Cambria Math" panose="02040503050406030204" pitchFamily="18" charset="0"/>
                                <a:cs typeface="Times New Roman" panose="02020603050405020304" pitchFamily="18" charset="0"/>
                              </a:rPr>
                              <m:t>,</m:t>
                            </m:r>
                            <m:r>
                              <a:rPr lang="en-US" altLang="ko-KR" i="1">
                                <a:latin typeface="Cambria Math" panose="02040503050406030204" pitchFamily="18" charset="0"/>
                                <a:ea typeface="Cambria Math" panose="02040503050406030204" pitchFamily="18" charset="0"/>
                                <a:cs typeface="Times New Roman" panose="02020603050405020304" pitchFamily="18" charset="0"/>
                              </a:rPr>
                              <m:t>∙</m:t>
                            </m:r>
                          </m:e>
                        </m:d>
                      </m:e>
                    </m:d>
                  </m:oMath>
                </a14:m>
                <a:r>
                  <a:rPr lang="en-US" altLang="ko-KR"/>
                  <a:t>;</a:t>
                </a:r>
                <a:endParaRPr lang="ko-KR" altLang="en-US"/>
              </a:p>
              <a:p>
                <a:pPr lvl="1"/>
                <a:endParaRPr lang="en-US" altLang="ko-KR"/>
              </a:p>
              <a:p>
                <a:pPr lvl="1"/>
                <a14:m>
                  <m:oMath xmlns:m="http://schemas.openxmlformats.org/officeDocument/2006/math">
                    <m:sSup>
                      <m:sSupPr>
                        <m:ctrlPr>
                          <a:rPr lang="en-US" altLang="ko-KR" b="0" i="1" smtClean="0">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h</m:t>
                        </m:r>
                      </m:e>
                      <m:sup>
                        <m:r>
                          <a:rPr lang="en-US" altLang="ko-KR" i="1">
                            <a:latin typeface="Cambria Math" panose="02040503050406030204" pitchFamily="18" charset="0"/>
                            <a:cs typeface="Times New Roman" panose="02020603050405020304" pitchFamily="18" charset="0"/>
                          </a:rPr>
                          <m:t>𝑖</m:t>
                        </m:r>
                      </m:sup>
                    </m:sSup>
                    <m:r>
                      <a:rPr lang="en-US" altLang="ko-KR"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acc>
                          <m:accPr>
                            <m:chr m:val="̃"/>
                            <m:ctrlPr>
                              <a:rPr lang="en-US" altLang="ko-KR" b="0" i="1" smtClean="0">
                                <a:latin typeface="Cambria Math" panose="02040503050406030204" pitchFamily="18" charset="0"/>
                                <a:cs typeface="Times New Roman" panose="02020603050405020304" pitchFamily="18" charset="0"/>
                              </a:rPr>
                            </m:ctrlPr>
                          </m:accPr>
                          <m:e>
                            <m:r>
                              <a:rPr lang="en-US" altLang="ko-KR" i="1">
                                <a:latin typeface="Cambria Math" panose="02040503050406030204" pitchFamily="18" charset="0"/>
                                <a:cs typeface="Times New Roman" panose="02020603050405020304" pitchFamily="18" charset="0"/>
                              </a:rPr>
                              <m:t>𝑘</m:t>
                            </m:r>
                          </m:e>
                        </m:acc>
                      </m:e>
                      <m:sub>
                        <m:r>
                          <a:rPr lang="en-US" altLang="ko-KR" b="0" i="1" smtClean="0">
                            <a:latin typeface="Cambria Math" panose="02040503050406030204" pitchFamily="18" charset="0"/>
                            <a:cs typeface="Times New Roman" panose="02020603050405020304" pitchFamily="18" charset="0"/>
                          </a:rPr>
                          <m:t>𝑖</m:t>
                        </m:r>
                      </m:sub>
                    </m:sSub>
                    <m:r>
                      <a:rPr lang="en-US" altLang="ko-KR" b="0" i="1" smtClean="0">
                        <a:latin typeface="Cambria Math" panose="02040503050406030204" pitchFamily="18" charset="0"/>
                        <a:cs typeface="Times New Roman" panose="02020603050405020304" pitchFamily="18" charset="0"/>
                      </a:rPr>
                      <m:t>≔</m:t>
                    </m:r>
                    <m:f>
                      <m:fPr>
                        <m:ctrlPr>
                          <a:rPr lang="en-US" altLang="ko-KR" b="0" i="1" smtClean="0">
                            <a:latin typeface="Cambria Math" panose="02040503050406030204" pitchFamily="18" charset="0"/>
                            <a:cs typeface="Times New Roman" panose="02020603050405020304" pitchFamily="18" charset="0"/>
                          </a:rPr>
                        </m:ctrlPr>
                      </m:fPr>
                      <m:num>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𝑖</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𝑖</m:t>
                                </m:r>
                              </m:sub>
                            </m:sSub>
                          </m:sub>
                        </m:sSub>
                      </m:num>
                      <m:den>
                        <m:d>
                          <m:dPr>
                            <m:begChr m:val="‖"/>
                            <m:endChr m:val="‖"/>
                            <m:ctrlPr>
                              <a:rPr lang="en-US" altLang="ko-KR" b="0" i="1" smtClean="0">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𝑖</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𝑖</m:t>
                                    </m:r>
                                  </m:sub>
                                </m:sSub>
                              </m:sub>
                            </m:sSub>
                          </m:e>
                        </m:d>
                      </m:den>
                    </m:f>
                    <m:r>
                      <a:rPr lang="en-US" altLang="ko-KR" b="0" i="0" smtClean="0">
                        <a:latin typeface="Cambria Math" panose="02040503050406030204" pitchFamily="18" charset="0"/>
                        <a:cs typeface="Times New Roman" panose="02020603050405020304" pitchFamily="18" charset="0"/>
                      </a:rPr>
                      <m:t>,</m:t>
                    </m:r>
                    <m:r>
                      <a:rPr lang="en-US" altLang="ko-KR" b="0" i="1" smtClean="0">
                        <a:latin typeface="Cambria Math" panose="02040503050406030204" pitchFamily="18" charset="0"/>
                        <a:cs typeface="Times New Roman" panose="02020603050405020304" pitchFamily="18" charset="0"/>
                      </a:rPr>
                      <m:t>          </m:t>
                    </m:r>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sym typeface="Symbol" panose="05050102010706020507" pitchFamily="18" charset="2"/>
                          </a:rPr>
                          <m:t></m:t>
                        </m:r>
                      </m:e>
                      <m:sub>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𝑖</m:t>
                            </m:r>
                          </m:sub>
                        </m:sSub>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r>
                          <a:rPr lang="en-US" altLang="ko-KR" b="1">
                            <a:latin typeface="Cambria Math" panose="02040503050406030204" pitchFamily="18" charset="0"/>
                            <a:cs typeface="Times New Roman" panose="02020603050405020304" pitchFamily="18" charset="0"/>
                          </a:rPr>
                          <m:t>𝐱</m:t>
                        </m:r>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𝑖</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i="1">
                                <a:latin typeface="Cambria Math" panose="02040503050406030204" pitchFamily="18" charset="0"/>
                                <a:cs typeface="Times New Roman" panose="02020603050405020304" pitchFamily="18" charset="0"/>
                              </a:rPr>
                              <m:t>,</m:t>
                            </m:r>
                            <m:r>
                              <a:rPr lang="en-US" altLang="ko-KR" i="1">
                                <a:latin typeface="Cambria Math" panose="02040503050406030204" pitchFamily="18" charset="0"/>
                                <a:ea typeface="Cambria Math" panose="02040503050406030204" pitchFamily="18" charset="0"/>
                                <a:cs typeface="Times New Roman" panose="02020603050405020304" pitchFamily="18" charset="0"/>
                              </a:rPr>
                              <m:t>∙</m:t>
                            </m:r>
                          </m:e>
                        </m:d>
                      </m:e>
                    </m:d>
                    <m:r>
                      <a:rPr lang="en-US" altLang="ko-KR"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ko-KR" altLang="en-US"/>
              </a:p>
              <a:p>
                <a:pPr lvl="1"/>
                <a:endParaRPr lang="en-US" altLang="ko-KR"/>
              </a:p>
              <a:p>
                <a:r>
                  <a:rPr lang="en-US" altLang="ko-KR"/>
                  <a:t>Similarity measure on </a:t>
                </a:r>
                <a:r>
                  <a:rPr lang="en-US" altLang="ko-KR" i="1"/>
                  <a:t>M</a:t>
                </a:r>
                <a:r>
                  <a:rPr lang="en-US" altLang="ko-KR"/>
                  <a:t>:</a:t>
                </a:r>
              </a:p>
              <a:p>
                <a:pPr lvl="1"/>
                <a14:m>
                  <m:oMath xmlns:m="http://schemas.openxmlformats.org/officeDocument/2006/math">
                    <m:sSub>
                      <m:sSubPr>
                        <m:ctrlPr>
                          <a:rPr lang="en-US" altLang="ko-KR" i="1" smtClean="0">
                            <a:latin typeface="Cambria Math" panose="02040503050406030204" pitchFamily="18" charset="0"/>
                            <a:cs typeface="Times New Roman" panose="02020603050405020304" pitchFamily="18" charset="0"/>
                          </a:rPr>
                        </m:ctrlPr>
                      </m:sSubPr>
                      <m:e>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acc>
                                  <m:accPr>
                                    <m:chr m:val="̃"/>
                                    <m:ctrlPr>
                                      <a:rPr lang="en-US" altLang="ko-KR" i="1">
                                        <a:latin typeface="Cambria Math" panose="02040503050406030204" pitchFamily="18" charset="0"/>
                                        <a:cs typeface="Times New Roman" panose="02020603050405020304" pitchFamily="18" charset="0"/>
                                      </a:rPr>
                                    </m:ctrlPr>
                                  </m:accPr>
                                  <m:e>
                                    <m:r>
                                      <a:rPr lang="en-US" altLang="ko-KR" i="1">
                                        <a:latin typeface="Cambria Math" panose="02040503050406030204" pitchFamily="18" charset="0"/>
                                        <a:cs typeface="Times New Roman" panose="02020603050405020304" pitchFamily="18" charset="0"/>
                                      </a:rPr>
                                      <m:t>𝑘</m:t>
                                    </m:r>
                                  </m:e>
                                </m:acc>
                              </m:e>
                              <m:sub>
                                <m:r>
                                  <a:rPr lang="en-US" altLang="ko-KR" i="1">
                                    <a:latin typeface="Cambria Math" panose="02040503050406030204" pitchFamily="18" charset="0"/>
                                    <a:cs typeface="Times New Roman" panose="02020603050405020304" pitchFamily="18" charset="0"/>
                                  </a:rPr>
                                  <m:t>𝑖</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acc>
                                  <m:accPr>
                                    <m:chr m:val="̃"/>
                                    <m:ctrlPr>
                                      <a:rPr lang="en-US" altLang="ko-KR" i="1">
                                        <a:latin typeface="Cambria Math" panose="02040503050406030204" pitchFamily="18" charset="0"/>
                                        <a:cs typeface="Times New Roman" panose="02020603050405020304" pitchFamily="18" charset="0"/>
                                      </a:rPr>
                                    </m:ctrlPr>
                                  </m:accPr>
                                  <m:e>
                                    <m:r>
                                      <a:rPr lang="en-US" altLang="ko-KR" i="1">
                                        <a:latin typeface="Cambria Math" panose="02040503050406030204" pitchFamily="18" charset="0"/>
                                        <a:cs typeface="Times New Roman" panose="02020603050405020304" pitchFamily="18" charset="0"/>
                                      </a:rPr>
                                      <m:t>𝑘</m:t>
                                    </m:r>
                                  </m:e>
                                </m:acc>
                              </m:e>
                              <m:sub>
                                <m:r>
                                  <a:rPr lang="en-US" altLang="ko-KR" i="1">
                                    <a:latin typeface="Cambria Math" panose="02040503050406030204" pitchFamily="18" charset="0"/>
                                    <a:cs typeface="Times New Roman" panose="02020603050405020304" pitchFamily="18" charset="0"/>
                                  </a:rPr>
                                  <m:t>𝑓</m:t>
                                </m:r>
                              </m:sub>
                            </m:sSub>
                          </m:e>
                        </m:d>
                      </m:e>
                      <m:sub>
                        <m:r>
                          <a:rPr lang="en-US" altLang="ko-KR" b="0" i="1" smtClean="0">
                            <a:latin typeface="Cambria Math" panose="02040503050406030204" pitchFamily="18" charset="0"/>
                            <a:cs typeface="Times New Roman" panose="02020603050405020304" pitchFamily="18" charset="0"/>
                          </a:rPr>
                          <m:t>𝑀</m:t>
                        </m:r>
                      </m:sub>
                    </m:sSub>
                    <m:r>
                      <a:rPr lang="en-US" altLang="ko-KR" b="0" i="1" smtClean="0">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r>
                          <a:rPr lang="en-US" altLang="ko-KR" b="1">
                            <a:latin typeface="Cambria Math" panose="02040503050406030204" pitchFamily="18" charset="0"/>
                            <a:cs typeface="Times New Roman" panose="02020603050405020304" pitchFamily="18" charset="0"/>
                          </a:rPr>
                          <m:t>𝐄</m:t>
                        </m:r>
                      </m:e>
                      <m:sub>
                        <m:r>
                          <a:rPr lang="en-US" altLang="ko-KR" b="1">
                            <a:latin typeface="Cambria Math" panose="02040503050406030204" pitchFamily="18" charset="0"/>
                            <a:cs typeface="Times New Roman" panose="02020603050405020304" pitchFamily="18" charset="0"/>
                          </a:rPr>
                          <m:t>𝐱</m:t>
                        </m:r>
                        <m:r>
                          <a:rPr lang="en-US" altLang="ko-KR" b="1" i="0" smtClean="0">
                            <a:latin typeface="Cambria Math" panose="02040503050406030204" pitchFamily="18" charset="0"/>
                            <a:cs typeface="Times New Roman" panose="02020603050405020304" pitchFamily="18" charset="0"/>
                          </a:rPr>
                          <m:t>𝐱</m:t>
                        </m:r>
                        <m:r>
                          <a:rPr lang="en-US" altLang="ko-KR" b="1" i="1" smtClean="0">
                            <a:latin typeface="Cambria Math" panose="02040503050406030204" pitchFamily="18" charset="0"/>
                            <a:cs typeface="Times New Roman" panose="02020603050405020304" pitchFamily="18" charset="0"/>
                          </a:rPr>
                          <m:t>′</m:t>
                        </m:r>
                      </m:sub>
                    </m:sSub>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i="1">
                                <a:latin typeface="Cambria Math" panose="02040503050406030204" pitchFamily="18" charset="0"/>
                                <a:cs typeface="Times New Roman" panose="02020603050405020304" pitchFamily="18" charset="0"/>
                              </a:rPr>
                              <m:t>𝑖</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i="1">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𝐱</m:t>
                            </m:r>
                            <m:r>
                              <a:rPr lang="en-US" altLang="ko-KR" b="1" i="1">
                                <a:latin typeface="Cambria Math" panose="02040503050406030204" pitchFamily="18" charset="0"/>
                                <a:cs typeface="Times New Roman" panose="02020603050405020304" pitchFamily="18" charset="0"/>
                              </a:rPr>
                              <m:t>′</m:t>
                            </m:r>
                          </m:e>
                        </m:d>
                        <m:sSub>
                          <m:sSubPr>
                            <m:ctrlPr>
                              <a:rPr lang="en-US"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𝑘</m:t>
                            </m:r>
                          </m:e>
                          <m:sub>
                            <m:r>
                              <a:rPr lang="en-US" altLang="ko-KR" b="0" i="1" smtClean="0">
                                <a:latin typeface="Cambria Math" panose="02040503050406030204" pitchFamily="18" charset="0"/>
                                <a:cs typeface="Times New Roman" panose="02020603050405020304" pitchFamily="18" charset="0"/>
                              </a:rPr>
                              <m:t>𝑓</m:t>
                            </m:r>
                          </m:sub>
                        </m:sSub>
                        <m:d>
                          <m:dPr>
                            <m:ctrlPr>
                              <a:rPr lang="en-US" altLang="ko-KR" i="1">
                                <a:latin typeface="Cambria Math" panose="02040503050406030204" pitchFamily="18" charset="0"/>
                                <a:cs typeface="Times New Roman" panose="02020603050405020304" pitchFamily="18" charset="0"/>
                              </a:rPr>
                            </m:ctrlPr>
                          </m:dPr>
                          <m:e>
                            <m:r>
                              <a:rPr lang="en-US" altLang="ko-KR" b="1">
                                <a:latin typeface="Cambria Math" panose="02040503050406030204" pitchFamily="18" charset="0"/>
                                <a:cs typeface="Times New Roman" panose="02020603050405020304" pitchFamily="18" charset="0"/>
                              </a:rPr>
                              <m:t>𝐱</m:t>
                            </m:r>
                            <m:r>
                              <a:rPr lang="en-US" altLang="ko-KR" i="1">
                                <a:latin typeface="Cambria Math" panose="02040503050406030204" pitchFamily="18" charset="0"/>
                                <a:cs typeface="Times New Roman" panose="02020603050405020304" pitchFamily="18" charset="0"/>
                              </a:rPr>
                              <m:t>,</m:t>
                            </m:r>
                            <m:r>
                              <a:rPr lang="en-US" altLang="ko-KR" b="1">
                                <a:latin typeface="Cambria Math" panose="02040503050406030204" pitchFamily="18" charset="0"/>
                                <a:cs typeface="Times New Roman" panose="02020603050405020304" pitchFamily="18" charset="0"/>
                              </a:rPr>
                              <m:t>𝐱</m:t>
                            </m:r>
                            <m:r>
                              <a:rPr lang="en-US" altLang="ko-KR" b="1" i="1">
                                <a:latin typeface="Cambria Math" panose="02040503050406030204" pitchFamily="18" charset="0"/>
                                <a:cs typeface="Times New Roman" panose="02020603050405020304" pitchFamily="18" charset="0"/>
                              </a:rPr>
                              <m:t>′</m:t>
                            </m:r>
                          </m:e>
                        </m:d>
                      </m:e>
                    </m:d>
                    <m:r>
                      <a:rPr lang="en-US" altLang="ko-KR"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altLang="ko-KR"/>
              </a:p>
              <a:p>
                <a:pPr lvl="1"/>
                <a14:m>
                  <m:oMath xmlns:m="http://schemas.openxmlformats.org/officeDocument/2006/math">
                    <m:sSub>
                      <m:sSubPr>
                        <m:ctrlPr>
                          <a:rPr lang="en-US" altLang="ko-KR" i="1" smtClean="0">
                            <a:latin typeface="Cambria Math" panose="02040503050406030204" pitchFamily="18" charset="0"/>
                            <a:cs typeface="Times New Roman" panose="02020603050405020304" pitchFamily="18" charset="0"/>
                          </a:rPr>
                        </m:ctrlPr>
                      </m:sSubPr>
                      <m:e>
                        <m:d>
                          <m:dPr>
                            <m:begChr m:val="⟨"/>
                            <m:endChr m:val="⟩"/>
                            <m:ctrlPr>
                              <a:rPr lang="en-US" altLang="ko-KR" i="1">
                                <a:latin typeface="Cambria Math" panose="02040503050406030204" pitchFamily="18" charset="0"/>
                                <a:cs typeface="Times New Roman" panose="02020603050405020304" pitchFamily="18" charset="0"/>
                              </a:rPr>
                            </m:ctrlPr>
                          </m:dPr>
                          <m:e>
                            <m:sSub>
                              <m:sSubPr>
                                <m:ctrlPr>
                                  <a:rPr lang="en-US" altLang="ko-KR" i="1">
                                    <a:latin typeface="Cambria Math" panose="02040503050406030204" pitchFamily="18" charset="0"/>
                                    <a:cs typeface="Times New Roman" panose="02020603050405020304" pitchFamily="18" charset="0"/>
                                  </a:rPr>
                                </m:ctrlPr>
                              </m:sSubPr>
                              <m:e>
                                <m:acc>
                                  <m:accPr>
                                    <m:chr m:val="̃"/>
                                    <m:ctrlPr>
                                      <a:rPr lang="en-US" altLang="ko-KR" i="1">
                                        <a:latin typeface="Cambria Math" panose="02040503050406030204" pitchFamily="18" charset="0"/>
                                        <a:cs typeface="Times New Roman" panose="02020603050405020304" pitchFamily="18" charset="0"/>
                                      </a:rPr>
                                    </m:ctrlPr>
                                  </m:accPr>
                                  <m:e>
                                    <m:r>
                                      <a:rPr lang="en-US" altLang="ko-KR" i="1">
                                        <a:latin typeface="Cambria Math" panose="02040503050406030204" pitchFamily="18" charset="0"/>
                                        <a:cs typeface="Times New Roman" panose="02020603050405020304" pitchFamily="18" charset="0"/>
                                      </a:rPr>
                                      <m:t>𝑘</m:t>
                                    </m:r>
                                  </m:e>
                                </m:acc>
                              </m:e>
                              <m:sub>
                                <m:r>
                                  <a:rPr lang="en-US" altLang="ko-KR" i="1">
                                    <a:latin typeface="Cambria Math" panose="02040503050406030204" pitchFamily="18" charset="0"/>
                                    <a:cs typeface="Times New Roman" panose="02020603050405020304" pitchFamily="18" charset="0"/>
                                  </a:rPr>
                                  <m:t>𝑖</m:t>
                                </m:r>
                              </m:sub>
                            </m:sSub>
                            <m:r>
                              <a:rPr lang="en-US" altLang="ko-KR" i="1">
                                <a:latin typeface="Cambria Math" panose="02040503050406030204" pitchFamily="18" charset="0"/>
                                <a:cs typeface="Times New Roman" panose="02020603050405020304" pitchFamily="18" charset="0"/>
                              </a:rPr>
                              <m:t>,</m:t>
                            </m:r>
                            <m:sSub>
                              <m:sSubPr>
                                <m:ctrlPr>
                                  <a:rPr lang="en-US" altLang="ko-KR" i="1">
                                    <a:latin typeface="Cambria Math" panose="02040503050406030204" pitchFamily="18" charset="0"/>
                                    <a:cs typeface="Times New Roman" panose="02020603050405020304" pitchFamily="18" charset="0"/>
                                  </a:rPr>
                                </m:ctrlPr>
                              </m:sSubPr>
                              <m:e>
                                <m:acc>
                                  <m:accPr>
                                    <m:chr m:val="̃"/>
                                    <m:ctrlPr>
                                      <a:rPr lang="en-US" altLang="ko-KR" i="1">
                                        <a:latin typeface="Cambria Math" panose="02040503050406030204" pitchFamily="18" charset="0"/>
                                        <a:cs typeface="Times New Roman" panose="02020603050405020304" pitchFamily="18" charset="0"/>
                                      </a:rPr>
                                    </m:ctrlPr>
                                  </m:accPr>
                                  <m:e>
                                    <m:r>
                                      <a:rPr lang="en-US" altLang="ko-KR" i="1">
                                        <a:latin typeface="Cambria Math" panose="02040503050406030204" pitchFamily="18" charset="0"/>
                                        <a:cs typeface="Times New Roman" panose="02020603050405020304" pitchFamily="18" charset="0"/>
                                      </a:rPr>
                                      <m:t>𝑘</m:t>
                                    </m:r>
                                  </m:e>
                                </m:acc>
                              </m:e>
                              <m:sub>
                                <m:r>
                                  <a:rPr lang="en-US" altLang="ko-KR" i="1">
                                    <a:latin typeface="Cambria Math" panose="02040503050406030204" pitchFamily="18" charset="0"/>
                                    <a:cs typeface="Times New Roman" panose="02020603050405020304" pitchFamily="18" charset="0"/>
                                  </a:rPr>
                                  <m:t>𝑓</m:t>
                                </m:r>
                              </m:sub>
                            </m:sSub>
                          </m:e>
                        </m:d>
                      </m:e>
                      <m:sub>
                        <m:r>
                          <a:rPr lang="en-US" altLang="ko-KR" b="0" i="1" smtClean="0">
                            <a:latin typeface="Cambria Math" panose="02040503050406030204" pitchFamily="18" charset="0"/>
                            <a:cs typeface="Times New Roman" panose="02020603050405020304" pitchFamily="18" charset="0"/>
                          </a:rPr>
                          <m:t>𝑀</m:t>
                        </m:r>
                      </m:sub>
                    </m:sSub>
                  </m:oMath>
                </a14:m>
                <a:r>
                  <a:rPr lang="ko-KR" altLang="en-US"/>
                  <a:t> </a:t>
                </a:r>
                <a:r>
                  <a:rPr lang="en-US" altLang="ko-KR"/>
                  <a:t>is the </a:t>
                </a:r>
                <a:r>
                  <a:rPr lang="en-US" altLang="ko-KR">
                    <a:solidFill>
                      <a:schemeClr val="accent2">
                        <a:lumMod val="75000"/>
                      </a:schemeClr>
                    </a:solidFill>
                  </a:rPr>
                  <a:t>HSIC of the predictor </a:t>
                </a:r>
                <a14:m>
                  <m:oMath xmlns:m="http://schemas.openxmlformats.org/officeDocument/2006/math">
                    <m:r>
                      <a:rPr lang="en-US" altLang="ko-KR" i="1">
                        <a:solidFill>
                          <a:schemeClr val="accent2">
                            <a:lumMod val="75000"/>
                          </a:schemeClr>
                        </a:solidFill>
                        <a:latin typeface="Cambria Math" panose="02040503050406030204" pitchFamily="18" charset="0"/>
                        <a:cs typeface="Times New Roman" panose="02020603050405020304" pitchFamily="18" charset="0"/>
                      </a:rPr>
                      <m:t>𝑓</m:t>
                    </m:r>
                  </m:oMath>
                </a14:m>
                <a:r>
                  <a:rPr lang="en-US" altLang="ko-KR">
                    <a:solidFill>
                      <a:schemeClr val="accent2">
                        <a:lumMod val="75000"/>
                      </a:schemeClr>
                    </a:solidFill>
                  </a:rPr>
                  <a:t> and feature extractor </a:t>
                </a:r>
                <a14:m>
                  <m:oMath xmlns:m="http://schemas.openxmlformats.org/officeDocument/2006/math">
                    <m:sSup>
                      <m:sSupPr>
                        <m:ctrlPr>
                          <a:rPr lang="en-US" altLang="ko-KR" i="1">
                            <a:solidFill>
                              <a:schemeClr val="accent2">
                                <a:lumMod val="75000"/>
                              </a:schemeClr>
                            </a:solidFill>
                            <a:latin typeface="Cambria Math" panose="02040503050406030204" pitchFamily="18" charset="0"/>
                            <a:cs typeface="Times New Roman" panose="02020603050405020304" pitchFamily="18" charset="0"/>
                          </a:rPr>
                        </m:ctrlPr>
                      </m:sSupPr>
                      <m:e>
                        <m:r>
                          <a:rPr lang="en-US" altLang="ko-KR" i="1">
                            <a:solidFill>
                              <a:schemeClr val="accent2">
                                <a:lumMod val="75000"/>
                              </a:schemeClr>
                            </a:solidFill>
                            <a:latin typeface="Cambria Math" panose="02040503050406030204" pitchFamily="18" charset="0"/>
                            <a:cs typeface="Times New Roman" panose="02020603050405020304" pitchFamily="18" charset="0"/>
                          </a:rPr>
                          <m:t>h</m:t>
                        </m:r>
                      </m:e>
                      <m:sup>
                        <m:r>
                          <a:rPr lang="en-US" altLang="ko-KR" i="1">
                            <a:solidFill>
                              <a:schemeClr val="accent2">
                                <a:lumMod val="75000"/>
                              </a:schemeClr>
                            </a:solidFill>
                            <a:latin typeface="Cambria Math" panose="02040503050406030204" pitchFamily="18" charset="0"/>
                            <a:cs typeface="Times New Roman" panose="02020603050405020304" pitchFamily="18" charset="0"/>
                          </a:rPr>
                          <m:t>𝑖</m:t>
                        </m:r>
                      </m:sup>
                    </m:sSup>
                  </m:oMath>
                </a14:m>
                <a:r>
                  <a:rPr lang="en-US" altLang="ko-KR">
                    <a:solidFill>
                      <a:schemeClr val="accent2">
                        <a:lumMod val="75000"/>
                      </a:schemeClr>
                    </a:solidFill>
                  </a:rPr>
                  <a:t> </a:t>
                </a:r>
                <a:r>
                  <a:rPr lang="en-US" altLang="ko-KR"/>
                  <a:t>as random variables.</a:t>
                </a:r>
                <a:endParaRPr lang="ko-KR" altLang="en-US"/>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5268686"/>
              </a:xfrm>
              <a:blipFill>
                <a:blip r:embed="rId3"/>
                <a:stretch>
                  <a:fillRect l="-947" t="-1852"/>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Model space </a:t>
            </a:r>
            <a:r>
              <a:rPr lang="en-US" altLang="ko-KR" i="1"/>
              <a:t>M</a:t>
            </a:r>
            <a:r>
              <a:rPr lang="en-US" altLang="ko-KR"/>
              <a:t> of predictors and features</a:t>
            </a:r>
            <a:endParaRPr lang="ko-KR" altLang="en-US"/>
          </a:p>
        </p:txBody>
      </p:sp>
    </p:spTree>
    <p:extLst>
      <p:ext uri="{BB962C8B-B14F-4D97-AF65-F5344CB8AC3E}">
        <p14:creationId xmlns:p14="http://schemas.microsoft.com/office/powerpoint/2010/main" val="3527547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AFB36495-408E-4910-AD63-7C5E080739A2}"/>
                  </a:ext>
                </a:extLst>
              </p:cNvPr>
              <p:cNvSpPr>
                <a:spLocks noGrp="1"/>
              </p:cNvSpPr>
              <p:nvPr>
                <p:ph idx="1"/>
              </p:nvPr>
            </p:nvSpPr>
            <p:spPr>
              <a:xfrm>
                <a:off x="309093" y="1262743"/>
                <a:ext cx="11585363" cy="5268686"/>
              </a:xfrm>
            </p:spPr>
            <p:txBody>
              <a:bodyPr>
                <a:normAutofit/>
              </a:bodyPr>
              <a:lstStyle/>
              <a:p>
                <a:r>
                  <a:rPr lang="en-US" altLang="ko-KR"/>
                  <a:t>In practice, we have sample evaluations </a:t>
                </a:r>
                <a14:m>
                  <m:oMath xmlns:m="http://schemas.openxmlformats.org/officeDocument/2006/math">
                    <m:sSup>
                      <m:sSupPr>
                        <m:ctrlPr>
                          <a:rPr lang="en-US" altLang="ko-KR" sz="2800" b="1" i="1" smtClean="0">
                            <a:latin typeface="Cambria Math" panose="02040503050406030204" pitchFamily="18" charset="0"/>
                            <a:cs typeface="Times New Roman" panose="02020603050405020304" pitchFamily="18" charset="0"/>
                          </a:rPr>
                        </m:ctrlPr>
                      </m:sSupPr>
                      <m:e>
                        <m:r>
                          <a:rPr lang="en-US" altLang="ko-KR" sz="2800" b="1">
                            <a:latin typeface="Cambria Math" panose="02040503050406030204" pitchFamily="18" charset="0"/>
                            <a:cs typeface="Times New Roman" panose="02020603050405020304" pitchFamily="18" charset="0"/>
                          </a:rPr>
                          <m:t>𝐟</m:t>
                        </m:r>
                      </m:e>
                      <m:sup>
                        <m:r>
                          <a:rPr lang="en-US" altLang="ko-KR" sz="2800" b="0" i="1" smtClean="0">
                            <a:latin typeface="Cambria Math" panose="02040503050406030204" pitchFamily="18" charset="0"/>
                            <a:cs typeface="Times New Roman" panose="02020603050405020304" pitchFamily="18" charset="0"/>
                          </a:rPr>
                          <m:t>𝐼</m:t>
                        </m:r>
                      </m:sup>
                    </m:sSup>
                  </m:oMath>
                </a14:m>
                <a:r>
                  <a:rPr lang="en-US" altLang="ko-KR"/>
                  <a:t> and privileged features </a:t>
                </a:r>
                <a14:m>
                  <m:oMath xmlns:m="http://schemas.openxmlformats.org/officeDocument/2006/math">
                    <m:d>
                      <m:dPr>
                        <m:begChr m:val="{"/>
                        <m:endChr m:val="}"/>
                        <m:ctrlPr>
                          <a:rPr lang="en-US" altLang="ko-KR" i="1">
                            <a:latin typeface="Cambria Math" panose="02040503050406030204" pitchFamily="18" charset="0"/>
                            <a:cs typeface="Times New Roman" panose="02020603050405020304" pitchFamily="18" charset="0"/>
                          </a:rPr>
                        </m:ctrlPr>
                      </m:dPr>
                      <m:e>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en-US" altLang="ko-KR"/>
                  <a:t>.</a:t>
                </a:r>
              </a:p>
              <a:p>
                <a:r>
                  <a:rPr lang="en-US" altLang="ko-KR"/>
                  <a:t>Sample kernel matrices:</a:t>
                </a:r>
              </a:p>
              <a:p>
                <a:pPr lvl="1"/>
                <a14:m>
                  <m:oMath xmlns:m="http://schemas.openxmlformats.org/officeDocument/2006/math">
                    <m:sSub>
                      <m:sSubPr>
                        <m:ctrlPr>
                          <a:rPr lang="en-US" altLang="ko-KR" b="1" i="1" smtClean="0">
                            <a:latin typeface="Cambria Math" panose="02040503050406030204" pitchFamily="18" charset="0"/>
                          </a:rPr>
                        </m:ctrlPr>
                      </m:sSubPr>
                      <m:e>
                        <m:r>
                          <a:rPr lang="en-US" altLang="ko-KR" b="1">
                            <a:latin typeface="Cambria Math" panose="02040503050406030204" pitchFamily="18" charset="0"/>
                          </a:rPr>
                          <m:t>𝐊</m:t>
                        </m:r>
                      </m:e>
                      <m:sub>
                        <m:r>
                          <a:rPr lang="en-US" altLang="ko-KR" b="1" i="0">
                            <a:latin typeface="Cambria Math" panose="02040503050406030204" pitchFamily="18" charset="0"/>
                          </a:rPr>
                          <m:t>𝐟</m:t>
                        </m:r>
                      </m:sub>
                    </m:sSub>
                    <m:r>
                      <a:rPr lang="en-US" altLang="ko-KR" b="0" i="1" smtClean="0">
                        <a:latin typeface="Cambria Math" panose="02040503050406030204" pitchFamily="18" charset="0"/>
                      </a:rPr>
                      <m:t>≔</m:t>
                    </m:r>
                    <m:sSub>
                      <m:sSubPr>
                        <m:ctrlPr>
                          <a:rPr lang="en-US" altLang="ko-KR" b="1" i="1" smtClean="0">
                            <a:latin typeface="Cambria Math" panose="02040503050406030204" pitchFamily="18" charset="0"/>
                          </a:rPr>
                        </m:ctrlPr>
                      </m:sSub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b="1">
                                    <a:latin typeface="Cambria Math" panose="02040503050406030204" pitchFamily="18" charset="0"/>
                                  </a:rPr>
                                  <m:t>𝐟</m:t>
                                </m:r>
                              </m:sub>
                            </m:sSub>
                          </m:e>
                        </m:d>
                      </m:e>
                      <m:sub>
                        <m:r>
                          <a:rPr lang="en-US" altLang="ko-KR" b="0" i="1" smtClean="0">
                            <a:latin typeface="Cambria Math" panose="02040503050406030204" pitchFamily="18" charset="0"/>
                          </a:rPr>
                          <m:t>𝑚𝑛</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𝑘</m:t>
                        </m:r>
                      </m:e>
                      <m:sub>
                        <m:r>
                          <a:rPr lang="en-US" altLang="ko-KR" i="1">
                            <a:latin typeface="Cambria Math" panose="02040503050406030204" pitchFamily="18" charset="0"/>
                          </a:rPr>
                          <m:t>𝑓</m:t>
                        </m:r>
                      </m:sub>
                    </m:sSub>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d>
                              <m:dPr>
                                <m:begChr m:val="["/>
                                <m:endChr m:val="]"/>
                                <m:ctrlPr>
                                  <a:rPr lang="en-US" altLang="ko-KR" i="1">
                                    <a:latin typeface="Cambria Math" panose="02040503050406030204" pitchFamily="18" charset="0"/>
                                  </a:rPr>
                                </m:ctrlPr>
                              </m:dPr>
                              <m:e>
                                <m:r>
                                  <a:rPr lang="en-US" altLang="ko-KR" b="1" i="0" smtClean="0">
                                    <a:latin typeface="Cambria Math" panose="02040503050406030204" pitchFamily="18" charset="0"/>
                                  </a:rPr>
                                  <m:t>𝐟</m:t>
                                </m:r>
                              </m:e>
                            </m:d>
                          </m:e>
                          <m:sub>
                            <m:r>
                              <a:rPr lang="en-US" altLang="ko-KR" b="0" i="1" smtClean="0">
                                <a:latin typeface="Cambria Math" panose="02040503050406030204" pitchFamily="18" charset="0"/>
                              </a:rPr>
                              <m:t>𝑚</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d>
                              <m:dPr>
                                <m:begChr m:val="["/>
                                <m:endChr m:val="]"/>
                                <m:ctrlPr>
                                  <a:rPr lang="en-US" altLang="ko-KR" i="1">
                                    <a:latin typeface="Cambria Math" panose="02040503050406030204" pitchFamily="18" charset="0"/>
                                  </a:rPr>
                                </m:ctrlPr>
                              </m:dPr>
                              <m:e>
                                <m:r>
                                  <a:rPr lang="en-US" altLang="ko-KR" b="1">
                                    <a:latin typeface="Cambria Math" panose="02040503050406030204" pitchFamily="18" charset="0"/>
                                  </a:rPr>
                                  <m:t>𝐟</m:t>
                                </m:r>
                              </m:e>
                            </m:d>
                          </m:e>
                          <m:sub>
                            <m:r>
                              <a:rPr lang="en-US" altLang="ko-KR" b="0" i="1" smtClean="0">
                                <a:latin typeface="Cambria Math" panose="02040503050406030204" pitchFamily="18" charset="0"/>
                              </a:rPr>
                              <m:t>𝑛</m:t>
                            </m:r>
                          </m:sub>
                        </m:sSub>
                      </m:e>
                    </m:d>
                  </m:oMath>
                </a14:m>
                <a:r>
                  <a:rPr lang="en-US" altLang="ko-KR"/>
                  <a:t>;</a:t>
                </a:r>
              </a:p>
              <a:p>
                <a:pPr lvl="1"/>
                <a14:m>
                  <m:oMath xmlns:m="http://schemas.openxmlformats.org/officeDocument/2006/math">
                    <m:sSub>
                      <m:sSubPr>
                        <m:ctrlPr>
                          <a:rPr lang="en-US" altLang="ko-KR" b="1" i="1" smtClean="0">
                            <a:latin typeface="Cambria Math" panose="02040503050406030204" pitchFamily="18" charset="0"/>
                          </a:rPr>
                        </m:ctrlPr>
                      </m:sSubPr>
                      <m:e>
                        <m:r>
                          <a:rPr lang="en-US" altLang="ko-KR" b="1">
                            <a:latin typeface="Cambria Math" panose="02040503050406030204" pitchFamily="18" charset="0"/>
                          </a:rPr>
                          <m:t>𝐊</m:t>
                        </m:r>
                      </m:e>
                      <m:sub>
                        <m:r>
                          <a:rPr lang="en-US" altLang="ko-KR" b="0" i="1" smtClean="0">
                            <a:latin typeface="Cambria Math" panose="02040503050406030204" pitchFamily="18" charset="0"/>
                          </a:rPr>
                          <m:t>𝑖</m:t>
                        </m:r>
                      </m:sub>
                    </m:sSub>
                    <m:r>
                      <a:rPr lang="en-US" altLang="ko-KR" b="0" i="1" smtClean="0">
                        <a:latin typeface="Cambria Math" panose="02040503050406030204" pitchFamily="18" charset="0"/>
                      </a:rPr>
                      <m:t>≔</m:t>
                    </m:r>
                    <m:sSub>
                      <m:sSubPr>
                        <m:ctrlPr>
                          <a:rPr lang="en-US" altLang="ko-KR" b="1" i="1" smtClean="0">
                            <a:latin typeface="Cambria Math" panose="02040503050406030204" pitchFamily="18" charset="0"/>
                          </a:rPr>
                        </m:ctrlPr>
                      </m:sSubPr>
                      <m:e>
                        <m:d>
                          <m:dPr>
                            <m:begChr m:val="["/>
                            <m:endChr m:val="]"/>
                            <m:ctrlPr>
                              <a:rPr lang="en-US" altLang="ko-KR" b="1" i="1">
                                <a:latin typeface="Cambria Math" panose="02040503050406030204" pitchFamily="18" charset="0"/>
                              </a:rPr>
                            </m:ctrlPr>
                          </m:dPr>
                          <m:e>
                            <m:sSub>
                              <m:sSubPr>
                                <m:ctrlPr>
                                  <a:rPr lang="en-US" altLang="ko-KR" b="1" i="1">
                                    <a:latin typeface="Cambria Math" panose="02040503050406030204" pitchFamily="18" charset="0"/>
                                  </a:rPr>
                                </m:ctrlPr>
                              </m:sSubPr>
                              <m:e>
                                <m:r>
                                  <a:rPr lang="en-US" altLang="ko-KR" b="1">
                                    <a:latin typeface="Cambria Math" panose="02040503050406030204" pitchFamily="18" charset="0"/>
                                  </a:rPr>
                                  <m:t>𝐊</m:t>
                                </m:r>
                              </m:e>
                              <m:sub>
                                <m:r>
                                  <a:rPr lang="en-US" altLang="ko-KR" i="1">
                                    <a:latin typeface="Cambria Math" panose="02040503050406030204" pitchFamily="18" charset="0"/>
                                  </a:rPr>
                                  <m:t>𝑖</m:t>
                                </m:r>
                              </m:sub>
                            </m:sSub>
                          </m:e>
                        </m:d>
                      </m:e>
                      <m:sub>
                        <m:r>
                          <a:rPr lang="en-US" altLang="ko-KR" b="0" i="1" smtClean="0">
                            <a:latin typeface="Cambria Math" panose="02040503050406030204" pitchFamily="18" charset="0"/>
                          </a:rPr>
                          <m:t>𝑖𝑗</m:t>
                        </m:r>
                      </m:sub>
                    </m:sSub>
                    <m:r>
                      <a:rPr lang="en-US" altLang="ko-KR" i="1">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i="1">
                            <a:latin typeface="Cambria Math" panose="02040503050406030204" pitchFamily="18" charset="0"/>
                          </a:rPr>
                          <m:t>𝑘</m:t>
                        </m:r>
                      </m:e>
                      <m:sub>
                        <m:r>
                          <a:rPr lang="en-US" altLang="ko-KR" b="0" i="1" smtClean="0">
                            <a:latin typeface="Cambria Math" panose="02040503050406030204" pitchFamily="18" charset="0"/>
                          </a:rPr>
                          <m:t>𝑖</m:t>
                        </m:r>
                      </m:sub>
                    </m:sSub>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d>
                              <m:dPr>
                                <m:begChr m:val="["/>
                                <m:endChr m:val="]"/>
                                <m:ctrlPr>
                                  <a:rPr lang="en-US" altLang="ko-KR" i="1">
                                    <a:latin typeface="Cambria Math" panose="02040503050406030204" pitchFamily="18" charset="0"/>
                                  </a:rPr>
                                </m:ctrlPr>
                              </m:dPr>
                              <m:e>
                                <m:sSup>
                                  <m:sSupPr>
                                    <m:ctrlPr>
                                      <a:rPr lang="en-US" altLang="ko-KR" b="1" i="1" smtClean="0">
                                        <a:latin typeface="Cambria Math" panose="02040503050406030204" pitchFamily="18" charset="0"/>
                                      </a:rPr>
                                    </m:ctrlPr>
                                  </m:sSupPr>
                                  <m:e>
                                    <m:r>
                                      <a:rPr lang="en-US" altLang="ko-KR" b="1" i="0" smtClean="0">
                                        <a:latin typeface="Cambria Math" panose="02040503050406030204" pitchFamily="18" charset="0"/>
                                      </a:rPr>
                                      <m:t>𝐡</m:t>
                                    </m:r>
                                  </m:e>
                                  <m:sup>
                                    <m:r>
                                      <a:rPr lang="en-US" altLang="ko-KR" i="1">
                                        <a:latin typeface="Cambria Math" panose="02040503050406030204" pitchFamily="18" charset="0"/>
                                      </a:rPr>
                                      <m:t>𝑖</m:t>
                                    </m:r>
                                  </m:sup>
                                </m:sSup>
                              </m:e>
                            </m:d>
                          </m:e>
                          <m:sub>
                            <m:r>
                              <a:rPr lang="en-US" altLang="ko-KR" b="0" i="1" smtClean="0">
                                <a:latin typeface="Cambria Math" panose="02040503050406030204" pitchFamily="18" charset="0"/>
                              </a:rPr>
                              <m:t>𝑚</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d>
                              <m:dPr>
                                <m:begChr m:val="["/>
                                <m:endChr m:val="]"/>
                                <m:ctrlPr>
                                  <a:rPr lang="en-US" altLang="ko-KR" i="1">
                                    <a:latin typeface="Cambria Math" panose="02040503050406030204" pitchFamily="18" charset="0"/>
                                  </a:rPr>
                                </m:ctrlPr>
                              </m:dPr>
                              <m:e>
                                <m:sSup>
                                  <m:sSupPr>
                                    <m:ctrlPr>
                                      <a:rPr lang="en-US" altLang="ko-KR" b="1" i="1">
                                        <a:latin typeface="Cambria Math" panose="02040503050406030204" pitchFamily="18" charset="0"/>
                                      </a:rPr>
                                    </m:ctrlPr>
                                  </m:sSupPr>
                                  <m:e>
                                    <m:r>
                                      <a:rPr lang="en-US" altLang="ko-KR" b="1">
                                        <a:latin typeface="Cambria Math" panose="02040503050406030204" pitchFamily="18" charset="0"/>
                                      </a:rPr>
                                      <m:t>𝐡</m:t>
                                    </m:r>
                                  </m:e>
                                  <m:sup>
                                    <m:r>
                                      <a:rPr lang="en-US" altLang="ko-KR" i="1">
                                        <a:latin typeface="Cambria Math" panose="02040503050406030204" pitchFamily="18" charset="0"/>
                                      </a:rPr>
                                      <m:t>𝑖</m:t>
                                    </m:r>
                                  </m:sup>
                                </m:sSup>
                              </m:e>
                            </m:d>
                          </m:e>
                          <m:sub>
                            <m:r>
                              <a:rPr lang="en-US" altLang="ko-KR" b="0" i="1" smtClean="0">
                                <a:latin typeface="Cambria Math" panose="02040503050406030204" pitchFamily="18" charset="0"/>
                              </a:rPr>
                              <m:t>𝑛</m:t>
                            </m:r>
                          </m:sub>
                        </m:sSub>
                      </m:e>
                    </m:d>
                    <m:r>
                      <a:rPr lang="en-US" altLang="ko-KR" b="0" i="1" smtClean="0">
                        <a:latin typeface="Cambria Math" panose="02040503050406030204" pitchFamily="18" charset="0"/>
                      </a:rPr>
                      <m:t>.</m:t>
                    </m:r>
                  </m:oMath>
                </a14:m>
                <a:endParaRPr lang="ko-KR" altLang="en-US"/>
              </a:p>
              <a:p>
                <a:r>
                  <a:rPr lang="en-US" altLang="ko-KR"/>
                  <a:t>Applying manifold denoising on </a:t>
                </a:r>
                <a14:m>
                  <m:oMath xmlns:m="http://schemas.openxmlformats.org/officeDocument/2006/math">
                    <m:d>
                      <m:dPr>
                        <m:begChr m:val="{"/>
                        <m:endChr m:val="}"/>
                        <m:ctrlPr>
                          <a:rPr lang="en-US" altLang="ko-KR" i="1" smtClean="0">
                            <a:latin typeface="Cambria Math" panose="02040503050406030204" pitchFamily="18" charset="0"/>
                            <a:cs typeface="Times New Roman" panose="02020603050405020304" pitchFamily="18" charset="0"/>
                          </a:rPr>
                        </m:ctrlPr>
                      </m:dPr>
                      <m:e>
                        <m:sSup>
                          <m:sSupPr>
                            <m:ctrlPr>
                              <a:rPr lang="en-US" altLang="ko-KR" b="1" i="1">
                                <a:latin typeface="Cambria Math" panose="02040503050406030204" pitchFamily="18" charset="0"/>
                                <a:cs typeface="Times New Roman" panose="02020603050405020304" pitchFamily="18" charset="0"/>
                              </a:rPr>
                            </m:ctrlPr>
                          </m:sSupPr>
                          <m:e>
                            <m:r>
                              <a:rPr lang="en-US" altLang="ko-KR" b="1">
                                <a:latin typeface="Cambria Math" panose="02040503050406030204" pitchFamily="18" charset="0"/>
                                <a:cs typeface="Times New Roman" panose="02020603050405020304" pitchFamily="18" charset="0"/>
                              </a:rPr>
                              <m:t>𝐟</m:t>
                            </m:r>
                          </m:e>
                          <m:sup>
                            <m:r>
                              <a:rPr lang="en-US" altLang="ko-KR" i="1">
                                <a:latin typeface="Cambria Math" panose="02040503050406030204" pitchFamily="18" charset="0"/>
                                <a:cs typeface="Times New Roman" panose="02020603050405020304" pitchFamily="18" charset="0"/>
                              </a:rPr>
                              <m:t>𝐼</m:t>
                            </m:r>
                          </m:sup>
                        </m:sSup>
                        <m:r>
                          <a:rPr lang="en-US" altLang="ko-KR" b="0" i="1" smtClean="0">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1</m:t>
                            </m:r>
                          </m:sup>
                        </m:sSup>
                        <m:r>
                          <a:rPr lang="en-US" altLang="ko-KR" i="1">
                            <a:latin typeface="Cambria Math" panose="02040503050406030204" pitchFamily="18" charset="0"/>
                            <a:cs typeface="Times New Roman" panose="02020603050405020304" pitchFamily="18" charset="0"/>
                          </a:rPr>
                          <m:t>,…,</m:t>
                        </m:r>
                        <m:sSup>
                          <m:sSupPr>
                            <m:ctrlPr>
                              <a:rPr lang="en-US" altLang="ko-KR" i="1">
                                <a:latin typeface="Cambria Math" panose="02040503050406030204" pitchFamily="18" charset="0"/>
                                <a:cs typeface="Times New Roman" panose="02020603050405020304" pitchFamily="18" charset="0"/>
                              </a:rPr>
                            </m:ctrlPr>
                          </m:sSupPr>
                          <m:e>
                            <m:r>
                              <a:rPr lang="en-US" altLang="ko-KR" i="1">
                                <a:latin typeface="Cambria Math" panose="02040503050406030204" pitchFamily="18" charset="0"/>
                                <a:cs typeface="Times New Roman" panose="02020603050405020304" pitchFamily="18" charset="0"/>
                              </a:rPr>
                              <m:t>𝐻</m:t>
                            </m:r>
                          </m:e>
                          <m:sup>
                            <m:r>
                              <a:rPr lang="en-US" altLang="ko-KR" i="1">
                                <a:latin typeface="Cambria Math" panose="02040503050406030204" pitchFamily="18" charset="0"/>
                                <a:cs typeface="Times New Roman" panose="02020603050405020304" pitchFamily="18" charset="0"/>
                              </a:rPr>
                              <m:t>𝑚</m:t>
                            </m:r>
                          </m:sup>
                        </m:sSup>
                      </m:e>
                    </m:d>
                  </m:oMath>
                </a14:m>
                <a:r>
                  <a:rPr lang="ko-KR" altLang="en-US"/>
                  <a:t> </a:t>
                </a:r>
                <a:r>
                  <a:rPr lang="en-US" altLang="ko-KR"/>
                  <a:t>and denoising </a:t>
                </a:r>
                <a14:m>
                  <m:oMath xmlns:m="http://schemas.openxmlformats.org/officeDocument/2006/math">
                    <m:r>
                      <a:rPr lang="en-US" altLang="ko-KR" b="1">
                        <a:latin typeface="Cambria Math" panose="02040503050406030204" pitchFamily="18" charset="0"/>
                        <a:cs typeface="Times New Roman" panose="02020603050405020304" pitchFamily="18" charset="0"/>
                      </a:rPr>
                      <m:t>𝐟</m:t>
                    </m:r>
                  </m:oMath>
                </a14:m>
                <a:r>
                  <a:rPr lang="en-US" altLang="ko-KR"/>
                  <a:t>,</a:t>
                </a:r>
                <a:br>
                  <a:rPr lang="en-US" altLang="ko-KR"/>
                </a:br>
                <a:r>
                  <a:rPr lang="en-US" altLang="ko-KR"/>
                  <a:t>we obtain an iterative algorithm:</a:t>
                </a:r>
              </a:p>
              <a:p>
                <a:pPr marL="0" indent="0">
                  <a:buNone/>
                </a:pPr>
                <a:endParaRPr lang="en-US" altLang="ko-KR" b="1">
                  <a:latin typeface="Cambria Math" panose="02040503050406030204" pitchFamily="18" charset="0"/>
                  <a:cs typeface="Times New Roman" panose="02020603050405020304" pitchFamily="18" charset="0"/>
                </a:endParaRPr>
              </a:p>
              <a:p>
                <a:pPr marL="0" indent="0">
                  <a:buNone/>
                </a:pPr>
                <a:r>
                  <a:rPr lang="en-US" altLang="ko-KR" b="1">
                    <a:cs typeface="Times New Roman" panose="02020603050405020304" pitchFamily="18" charset="0"/>
                  </a:rPr>
                  <a:t>                   </a:t>
                </a:r>
                <a14:m>
                  <m:oMath xmlns:m="http://schemas.openxmlformats.org/officeDocument/2006/math">
                    <m:r>
                      <a:rPr lang="en-US" altLang="ko-KR" b="1">
                        <a:latin typeface="Cambria Math" panose="02040503050406030204" pitchFamily="18" charset="0"/>
                        <a:cs typeface="Times New Roman" panose="02020603050405020304" pitchFamily="18" charset="0"/>
                      </a:rPr>
                      <m:t>𝐟</m:t>
                    </m:r>
                    <m:d>
                      <m:dPr>
                        <m:ctrlPr>
                          <a:rPr lang="en-US" altLang="ko-KR" b="0" i="1" smtClean="0">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r>
                          <a:rPr lang="en-US" altLang="ko-KR" i="1">
                            <a:latin typeface="Cambria Math" panose="02040503050406030204" pitchFamily="18" charset="0"/>
                            <a:ea typeface="Cambria Math" panose="02040503050406030204" pitchFamily="18" charset="0"/>
                          </a:rPr>
                          <m:t>+1</m:t>
                        </m:r>
                      </m:e>
                    </m:d>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m:rPr>
                            <m:sty m:val="p"/>
                          </m:rPr>
                          <a:rPr lang="en-US" altLang="ko-KR">
                            <a:latin typeface="Cambria Math" panose="02040503050406030204" pitchFamily="18" charset="0"/>
                            <a:ea typeface="Cambria Math" panose="02040503050406030204" pitchFamily="18" charset="0"/>
                          </a:rPr>
                          <m:t>argm</m:t>
                        </m:r>
                        <m:r>
                          <m:rPr>
                            <m:sty m:val="p"/>
                          </m:rPr>
                          <a:rPr lang="en-US" altLang="ko-KR" b="0" i="0" smtClean="0">
                            <a:latin typeface="Cambria Math" panose="02040503050406030204" pitchFamily="18" charset="0"/>
                            <a:ea typeface="Cambria Math" panose="02040503050406030204" pitchFamily="18" charset="0"/>
                          </a:rPr>
                          <m:t>ax</m:t>
                        </m:r>
                      </m:e>
                      <m:sub>
                        <m:r>
                          <a:rPr lang="en-US" altLang="ko-KR" b="1">
                            <a:latin typeface="Cambria Math" panose="02040503050406030204" pitchFamily="18" charset="0"/>
                            <a:cs typeface="Times New Roman" panose="02020603050405020304" pitchFamily="18" charset="0"/>
                          </a:rPr>
                          <m:t>𝐟</m:t>
                        </m:r>
                      </m:sub>
                    </m:sSub>
                    <m:r>
                      <a:rPr lang="en-US" altLang="ko-KR" b="0" i="0" smtClean="0">
                        <a:latin typeface="Cambria Math" panose="02040503050406030204" pitchFamily="18" charset="0"/>
                        <a:ea typeface="Cambria Math" panose="02040503050406030204" pitchFamily="18" charset="0"/>
                      </a:rPr>
                      <m:t> </m:t>
                    </m:r>
                    <m:sSup>
                      <m:sSupPr>
                        <m:ctrlPr>
                          <a:rPr lang="en-US" altLang="ko-KR" b="0" i="1" smtClean="0">
                            <a:latin typeface="Cambria Math" panose="02040503050406030204" pitchFamily="18" charset="0"/>
                            <a:ea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b="1" i="1">
                                    <a:latin typeface="Cambria Math" panose="02040503050406030204" pitchFamily="18" charset="0"/>
                                  </a:rPr>
                                </m:ctrlPr>
                              </m:sSubPr>
                              <m:e>
                                <m:acc>
                                  <m:accPr>
                                    <m:chr m:val="̃"/>
                                    <m:ctrlPr>
                                      <a:rPr lang="en-US" altLang="ko-KR" b="1" i="1">
                                        <a:latin typeface="Cambria Math" panose="02040503050406030204" pitchFamily="18" charset="0"/>
                                        <a:cs typeface="Times New Roman" panose="02020603050405020304" pitchFamily="18" charset="0"/>
                                      </a:rPr>
                                    </m:ctrlPr>
                                  </m:accPr>
                                  <m:e>
                                    <m:r>
                                      <a:rPr lang="en-US" altLang="ko-KR" b="1">
                                        <a:latin typeface="Cambria Math" panose="02040503050406030204" pitchFamily="18" charset="0"/>
                                      </a:rPr>
                                      <m:t>𝐊</m:t>
                                    </m:r>
                                  </m:e>
                                </m:acc>
                              </m:e>
                              <m:sub>
                                <m:r>
                                  <a:rPr lang="en-US" altLang="ko-KR" b="1">
                                    <a:latin typeface="Cambria Math" panose="02040503050406030204" pitchFamily="18" charset="0"/>
                                  </a:rPr>
                                  <m:t>𝐟</m:t>
                                </m:r>
                              </m:sub>
                            </m:sSub>
                            <m:r>
                              <a:rPr lang="en-US" altLang="ko-KR" b="0" i="1" smtClean="0">
                                <a:latin typeface="Cambria Math" panose="02040503050406030204" pitchFamily="18" charset="0"/>
                              </a:rPr>
                              <m:t>,</m:t>
                            </m:r>
                            <m:sSub>
                              <m:sSubPr>
                                <m:ctrlPr>
                                  <a:rPr lang="en-US" altLang="ko-KR" b="1" i="1">
                                    <a:latin typeface="Cambria Math" panose="02040503050406030204" pitchFamily="18" charset="0"/>
                                  </a:rPr>
                                </m:ctrlPr>
                              </m:sSubPr>
                              <m:e>
                                <m:acc>
                                  <m:accPr>
                                    <m:chr m:val="̃"/>
                                    <m:ctrlPr>
                                      <a:rPr lang="en-US" altLang="ko-KR" b="1" i="1">
                                        <a:latin typeface="Cambria Math" panose="02040503050406030204" pitchFamily="18" charset="0"/>
                                        <a:cs typeface="Times New Roman" panose="02020603050405020304" pitchFamily="18" charset="0"/>
                                      </a:rPr>
                                    </m:ctrlPr>
                                  </m:accPr>
                                  <m:e>
                                    <m:r>
                                      <a:rPr lang="en-US" altLang="ko-KR" b="1">
                                        <a:latin typeface="Cambria Math" panose="02040503050406030204" pitchFamily="18" charset="0"/>
                                      </a:rPr>
                                      <m:t>𝐊</m:t>
                                    </m:r>
                                  </m:e>
                                </m:acc>
                              </m:e>
                              <m:sub>
                                <m:r>
                                  <a:rPr lang="en-US" altLang="ko-KR" b="1">
                                    <a:latin typeface="Cambria Math" panose="02040503050406030204" pitchFamily="18" charset="0"/>
                                  </a:rPr>
                                  <m:t>𝐟</m:t>
                                </m:r>
                              </m:sub>
                            </m:sSub>
                            <m:d>
                              <m:dPr>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e>
                        </m:d>
                      </m:e>
                      <m:sup>
                        <m:r>
                          <a:rPr lang="en-US" altLang="ko-KR" b="0" i="1" smtClean="0">
                            <a:latin typeface="Cambria Math" panose="02040503050406030204" pitchFamily="18" charset="0"/>
                            <a:ea typeface="Cambria Math" panose="02040503050406030204" pitchFamily="18" charset="0"/>
                          </a:rPr>
                          <m:t>2</m:t>
                        </m:r>
                      </m:sup>
                    </m:sSup>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altLang="ko-KR" b="0" i="1" smtClean="0">
                            <a:latin typeface="Cambria Math" panose="02040503050406030204" pitchFamily="18" charset="0"/>
                            <a:ea typeface="Cambria Math" panose="02040503050406030204" pitchFamily="18" charset="0"/>
                            <a:sym typeface="Symbol" panose="05050102010706020507" pitchFamily="18" charset="2"/>
                          </a:rPr>
                        </m:ctrlPr>
                      </m:naryPr>
                      <m:sub>
                        <m:r>
                          <m:rPr>
                            <m:brk m:alnAt="23"/>
                          </m:rPr>
                          <a:rPr lang="en-US" altLang="ko-KR" b="0" i="1" smtClean="0">
                            <a:latin typeface="Cambria Math" panose="02040503050406030204" pitchFamily="18" charset="0"/>
                            <a:ea typeface="Cambria Math" panose="02040503050406030204" pitchFamily="18" charset="0"/>
                            <a:sym typeface="Symbol" panose="05050102010706020507" pitchFamily="18" charset="2"/>
                          </a:rPr>
                          <m:t>𝑖</m:t>
                        </m:r>
                        <m:r>
                          <a:rPr lang="en-US" altLang="ko-KR" b="0" i="1" smtClean="0">
                            <a:latin typeface="Cambria Math" panose="02040503050406030204" pitchFamily="18" charset="0"/>
                            <a:ea typeface="Cambria Math" panose="02040503050406030204" pitchFamily="18" charset="0"/>
                            <a:sym typeface="Symbol" panose="05050102010706020507" pitchFamily="18" charset="2"/>
                          </a:rPr>
                          <m:t>=1</m:t>
                        </m:r>
                      </m:sub>
                      <m:sup>
                        <m:r>
                          <a:rPr lang="en-US" altLang="ko-KR" b="0" i="1" smtClean="0">
                            <a:latin typeface="Cambria Math" panose="02040503050406030204" pitchFamily="18" charset="0"/>
                            <a:ea typeface="Cambria Math" panose="02040503050406030204" pitchFamily="18" charset="0"/>
                            <a:sym typeface="Symbol" panose="05050102010706020507" pitchFamily="18" charset="2"/>
                          </a:rPr>
                          <m:t>𝑚</m:t>
                        </m:r>
                      </m:sup>
                      <m:e>
                        <m:sSub>
                          <m:sSubPr>
                            <m:ctrlPr>
                              <a:rPr lang="en-US" altLang="ko-KR" b="0" i="1" smtClean="0">
                                <a:latin typeface="Cambria Math" panose="02040503050406030204" pitchFamily="18" charset="0"/>
                                <a:ea typeface="Cambria Math" panose="02040503050406030204" pitchFamily="18" charset="0"/>
                                <a:sym typeface="Symbol" panose="05050102010706020507" pitchFamily="18" charset="2"/>
                              </a:rPr>
                            </m:ctrlPr>
                          </m:sSubPr>
                          <m:e>
                            <m:r>
                              <a:rPr lang="ko-KR" altLang="en-US" i="1">
                                <a:latin typeface="Cambria Math" panose="02040503050406030204" pitchFamily="18" charset="0"/>
                                <a:ea typeface="Cambria Math" panose="02040503050406030204" pitchFamily="18" charset="0"/>
                                <a:sym typeface="Symbol" panose="05050102010706020507" pitchFamily="18" charset="2"/>
                              </a:rPr>
                              <m:t>𝛼</m:t>
                            </m:r>
                          </m:e>
                          <m:sub>
                            <m:r>
                              <a:rPr lang="en-US" altLang="ko-KR" i="1">
                                <a:latin typeface="Cambria Math" panose="02040503050406030204" pitchFamily="18" charset="0"/>
                                <a:ea typeface="Cambria Math" panose="02040503050406030204" pitchFamily="18" charset="0"/>
                                <a:sym typeface="Symbol" panose="05050102010706020507" pitchFamily="18" charset="2"/>
                              </a:rPr>
                              <m:t>𝑖</m:t>
                            </m:r>
                          </m:sub>
                        </m:sSub>
                        <m:d>
                          <m:dPr>
                            <m:ctrlPr>
                              <a:rPr lang="en-US" altLang="ko-KR" b="1"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𝑡</m:t>
                            </m:r>
                          </m:e>
                        </m:d>
                      </m:e>
                    </m:nary>
                    <m:sSup>
                      <m:sSupPr>
                        <m:ctrlPr>
                          <a:rPr lang="en-US" altLang="ko-KR" i="1">
                            <a:latin typeface="Cambria Math" panose="02040503050406030204" pitchFamily="18" charset="0"/>
                            <a:ea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b="1" i="1">
                                    <a:latin typeface="Cambria Math" panose="02040503050406030204" pitchFamily="18" charset="0"/>
                                  </a:rPr>
                                </m:ctrlPr>
                              </m:sSubPr>
                              <m:e>
                                <m:acc>
                                  <m:accPr>
                                    <m:chr m:val="̃"/>
                                    <m:ctrlPr>
                                      <a:rPr lang="en-US" altLang="ko-KR" b="1" i="1">
                                        <a:latin typeface="Cambria Math" panose="02040503050406030204" pitchFamily="18" charset="0"/>
                                        <a:cs typeface="Times New Roman" panose="02020603050405020304" pitchFamily="18" charset="0"/>
                                      </a:rPr>
                                    </m:ctrlPr>
                                  </m:accPr>
                                  <m:e>
                                    <m:r>
                                      <a:rPr lang="en-US" altLang="ko-KR" b="1">
                                        <a:latin typeface="Cambria Math" panose="02040503050406030204" pitchFamily="18" charset="0"/>
                                      </a:rPr>
                                      <m:t>𝐊</m:t>
                                    </m:r>
                                  </m:e>
                                </m:acc>
                              </m:e>
                              <m:sub>
                                <m:r>
                                  <a:rPr lang="en-US" altLang="ko-KR" b="1">
                                    <a:latin typeface="Cambria Math" panose="02040503050406030204" pitchFamily="18" charset="0"/>
                                  </a:rPr>
                                  <m:t>𝐟</m:t>
                                </m:r>
                              </m:sub>
                            </m:sSub>
                            <m:r>
                              <a:rPr lang="en-US" altLang="ko-KR" i="1">
                                <a:latin typeface="Cambria Math" panose="02040503050406030204" pitchFamily="18" charset="0"/>
                              </a:rPr>
                              <m:t>,</m:t>
                            </m:r>
                            <m:sSub>
                              <m:sSubPr>
                                <m:ctrlPr>
                                  <a:rPr lang="en-US" altLang="ko-KR" b="1" i="1">
                                    <a:latin typeface="Cambria Math" panose="02040503050406030204" pitchFamily="18" charset="0"/>
                                  </a:rPr>
                                </m:ctrlPr>
                              </m:sSubPr>
                              <m:e>
                                <m:acc>
                                  <m:accPr>
                                    <m:chr m:val="̃"/>
                                    <m:ctrlPr>
                                      <a:rPr lang="en-US" altLang="ko-KR" b="1" i="1" smtClean="0">
                                        <a:latin typeface="Cambria Math" panose="02040503050406030204" pitchFamily="18" charset="0"/>
                                        <a:cs typeface="Times New Roman" panose="02020603050405020304" pitchFamily="18" charset="0"/>
                                      </a:rPr>
                                    </m:ctrlPr>
                                  </m:accPr>
                                  <m:e>
                                    <m:r>
                                      <a:rPr lang="en-US" altLang="ko-KR" b="1">
                                        <a:latin typeface="Cambria Math" panose="02040503050406030204" pitchFamily="18" charset="0"/>
                                      </a:rPr>
                                      <m:t>𝐊</m:t>
                                    </m:r>
                                  </m:e>
                                </m:acc>
                              </m:e>
                              <m:sub>
                                <m:r>
                                  <a:rPr lang="en-US" altLang="ko-KR" b="0" i="1" smtClean="0">
                                    <a:latin typeface="Cambria Math" panose="02040503050406030204" pitchFamily="18" charset="0"/>
                                  </a:rPr>
                                  <m:t>𝑖</m:t>
                                </m:r>
                              </m:sub>
                            </m:sSub>
                          </m:e>
                        </m:d>
                      </m:e>
                      <m:sup>
                        <m:r>
                          <a:rPr lang="en-US" altLang="ko-KR" i="1">
                            <a:latin typeface="Cambria Math" panose="02040503050406030204" pitchFamily="18" charset="0"/>
                            <a:ea typeface="Cambria Math" panose="02040503050406030204" pitchFamily="18" charset="0"/>
                          </a:rPr>
                          <m:t>2</m:t>
                        </m:r>
                      </m:sup>
                    </m:sSup>
                  </m:oMath>
                </a14:m>
                <a:r>
                  <a:rPr lang="en-US" altLang="ko-KR"/>
                  <a:t>.</a:t>
                </a:r>
              </a:p>
            </p:txBody>
          </p:sp>
        </mc:Choice>
        <mc:Fallback xmlns="">
          <p:sp>
            <p:nvSpPr>
              <p:cNvPr id="3" name="내용 개체 틀 2">
                <a:extLst>
                  <a:ext uri="{FF2B5EF4-FFF2-40B4-BE49-F238E27FC236}">
                    <a16:creationId xmlns:a16="http://schemas.microsoft.com/office/drawing/2014/main" id="{AFB36495-408E-4910-AD63-7C5E080739A2}"/>
                  </a:ext>
                </a:extLst>
              </p:cNvPr>
              <p:cNvSpPr>
                <a:spLocks noGrp="1" noRot="1" noChangeAspect="1" noMove="1" noResize="1" noEditPoints="1" noAdjustHandles="1" noChangeArrowheads="1" noChangeShapeType="1" noTextEdit="1"/>
              </p:cNvSpPr>
              <p:nvPr>
                <p:ph idx="1"/>
              </p:nvPr>
            </p:nvSpPr>
            <p:spPr>
              <a:xfrm>
                <a:off x="309093" y="1262743"/>
                <a:ext cx="11585363" cy="5268686"/>
              </a:xfrm>
              <a:blipFill>
                <a:blip r:embed="rId3"/>
                <a:stretch>
                  <a:fillRect l="-947" t="-1852"/>
                </a:stretch>
              </a:blipFill>
            </p:spPr>
            <p:txBody>
              <a:bodyPr/>
              <a:lstStyle/>
              <a:p>
                <a:r>
                  <a:rPr lang="en-US">
                    <a:noFill/>
                  </a:rPr>
                  <a:t> </a:t>
                </a:r>
              </a:p>
            </p:txBody>
          </p:sp>
        </mc:Fallback>
      </mc:AlternateContent>
      <p:sp>
        <p:nvSpPr>
          <p:cNvPr id="4" name="제목 1">
            <a:extLst>
              <a:ext uri="{FF2B5EF4-FFF2-40B4-BE49-F238E27FC236}">
                <a16:creationId xmlns:a16="http://schemas.microsoft.com/office/drawing/2014/main" id="{7F59437A-FB45-4DCF-93FB-02709EF82CA5}"/>
              </a:ext>
            </a:extLst>
          </p:cNvPr>
          <p:cNvSpPr txBox="1">
            <a:spLocks/>
          </p:cNvSpPr>
          <p:nvPr/>
        </p:nvSpPr>
        <p:spPr>
          <a:xfrm>
            <a:off x="309093" y="152625"/>
            <a:ext cx="11526592" cy="99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a:t>TUPI algorithm</a:t>
            </a:r>
            <a:endParaRPr lang="ko-KR" altLang="en-US"/>
          </a:p>
        </p:txBody>
      </p:sp>
    </p:spTree>
    <p:extLst>
      <p:ext uri="{BB962C8B-B14F-4D97-AF65-F5344CB8AC3E}">
        <p14:creationId xmlns:p14="http://schemas.microsoft.com/office/powerpoint/2010/main" val="12186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4F804D-0AB9-4D2D-93D4-74A81DB39B10}"/>
              </a:ext>
            </a:extLst>
          </p:cNvPr>
          <p:cNvSpPr txBox="1">
            <a:spLocks/>
          </p:cNvSpPr>
          <p:nvPr/>
        </p:nvSpPr>
        <p:spPr>
          <a:xfrm>
            <a:off x="150826" y="193749"/>
            <a:ext cx="9144000" cy="766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a:cs typeface="Calibri Light"/>
              </a:rPr>
              <a:t>Testing Using Privileged Information</a:t>
            </a:r>
          </a:p>
        </p:txBody>
      </p:sp>
      <p:sp>
        <p:nvSpPr>
          <p:cNvPr id="5" name="Subtitle 2">
            <a:extLst>
              <a:ext uri="{FF2B5EF4-FFF2-40B4-BE49-F238E27FC236}">
                <a16:creationId xmlns:a16="http://schemas.microsoft.com/office/drawing/2014/main" id="{132A320C-868F-4A33-8AE1-FA92219B1100}"/>
              </a:ext>
            </a:extLst>
          </p:cNvPr>
          <p:cNvSpPr txBox="1">
            <a:spLocks/>
          </p:cNvSpPr>
          <p:nvPr/>
        </p:nvSpPr>
        <p:spPr>
          <a:xfrm>
            <a:off x="232714" y="840289"/>
            <a:ext cx="9144000" cy="512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tx1">
                    <a:lumMod val="50000"/>
                    <a:lumOff val="50000"/>
                  </a:schemeClr>
                </a:solidFill>
                <a:cs typeface="Calibri"/>
              </a:rPr>
              <a:t>By Adapting Features with Statistical Dependence</a:t>
            </a:r>
            <a:endParaRPr lang="en-US">
              <a:solidFill>
                <a:schemeClr val="tx1">
                  <a:lumMod val="50000"/>
                  <a:lumOff val="50000"/>
                </a:schemeClr>
              </a:solidFill>
            </a:endParaRPr>
          </a:p>
        </p:txBody>
      </p:sp>
      <p:grpSp>
        <p:nvGrpSpPr>
          <p:cNvPr id="15" name="Group 14">
            <a:extLst>
              <a:ext uri="{FF2B5EF4-FFF2-40B4-BE49-F238E27FC236}">
                <a16:creationId xmlns:a16="http://schemas.microsoft.com/office/drawing/2014/main" id="{A09A9F66-A98B-4A0F-8D10-6B9A81F12650}"/>
              </a:ext>
            </a:extLst>
          </p:cNvPr>
          <p:cNvGrpSpPr/>
          <p:nvPr/>
        </p:nvGrpSpPr>
        <p:grpSpPr>
          <a:xfrm>
            <a:off x="10631757" y="1724923"/>
            <a:ext cx="1396367" cy="4721278"/>
            <a:chOff x="9714432" y="-1080402"/>
            <a:chExt cx="2163383" cy="7219640"/>
          </a:xfrm>
        </p:grpSpPr>
        <p:pic>
          <p:nvPicPr>
            <p:cNvPr id="6" name="Picture 5" descr="A picture containing text&#10;&#10;Description automatically generated">
              <a:extLst>
                <a:ext uri="{FF2B5EF4-FFF2-40B4-BE49-F238E27FC236}">
                  <a16:creationId xmlns:a16="http://schemas.microsoft.com/office/drawing/2014/main" id="{E8FB56DE-E7F5-4FD7-B192-C9F373FE7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432" y="1452360"/>
              <a:ext cx="2063980" cy="78941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1E9C544-9A62-43FF-852B-7C9FFF41C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4432" y="5188007"/>
              <a:ext cx="2163383" cy="951231"/>
            </a:xfrm>
            <a:prstGeom prst="rect">
              <a:avLst/>
            </a:prstGeom>
          </p:spPr>
        </p:pic>
        <p:sp>
          <p:nvSpPr>
            <p:cNvPr id="8" name="TextBox 7">
              <a:extLst>
                <a:ext uri="{FF2B5EF4-FFF2-40B4-BE49-F238E27FC236}">
                  <a16:creationId xmlns:a16="http://schemas.microsoft.com/office/drawing/2014/main" id="{19B6432B-8760-43CA-A34A-2E1F7494F047}"/>
                </a:ext>
              </a:extLst>
            </p:cNvPr>
            <p:cNvSpPr txBox="1"/>
            <p:nvPr/>
          </p:nvSpPr>
          <p:spPr>
            <a:xfrm>
              <a:off x="9751624" y="2736154"/>
              <a:ext cx="2088995" cy="470644"/>
            </a:xfrm>
            <a:prstGeom prst="rect">
              <a:avLst/>
            </a:prstGeom>
            <a:noFill/>
          </p:spPr>
          <p:txBody>
            <a:bodyPr wrap="square">
              <a:spAutoFit/>
            </a:bodyPr>
            <a:lstStyle/>
            <a:p>
              <a:pPr algn="ctr"/>
              <a:r>
                <a:rPr lang="en-US" sz="1400">
                  <a:cs typeface="Calibri"/>
                </a:rPr>
                <a:t>James Tompkin</a:t>
              </a:r>
              <a:endParaRPr lang="en-US" sz="1400"/>
            </a:p>
          </p:txBody>
        </p:sp>
        <p:sp>
          <p:nvSpPr>
            <p:cNvPr id="9" name="TextBox 8">
              <a:extLst>
                <a:ext uri="{FF2B5EF4-FFF2-40B4-BE49-F238E27FC236}">
                  <a16:creationId xmlns:a16="http://schemas.microsoft.com/office/drawing/2014/main" id="{80F7C568-AF05-4836-BBF3-FB5B756AA6F3}"/>
                </a:ext>
              </a:extLst>
            </p:cNvPr>
            <p:cNvSpPr txBox="1"/>
            <p:nvPr/>
          </p:nvSpPr>
          <p:spPr>
            <a:xfrm>
              <a:off x="9867835" y="-1080402"/>
              <a:ext cx="1910577" cy="470644"/>
            </a:xfrm>
            <a:prstGeom prst="rect">
              <a:avLst/>
            </a:prstGeom>
            <a:noFill/>
          </p:spPr>
          <p:txBody>
            <a:bodyPr wrap="square">
              <a:spAutoFit/>
            </a:bodyPr>
            <a:lstStyle/>
            <a:p>
              <a:pPr algn="ctr"/>
              <a:r>
                <a:rPr lang="en-US" sz="1400">
                  <a:cs typeface="Calibri"/>
                </a:rPr>
                <a:t>Kwang In Kim </a:t>
              </a:r>
              <a:endParaRPr lang="en-US" sz="1400"/>
            </a:p>
          </p:txBody>
        </p:sp>
        <p:pic>
          <p:nvPicPr>
            <p:cNvPr id="13" name="Picture 2">
              <a:extLst>
                <a:ext uri="{FF2B5EF4-FFF2-40B4-BE49-F238E27FC236}">
                  <a16:creationId xmlns:a16="http://schemas.microsoft.com/office/drawing/2014/main" id="{A1562D92-544F-4B03-8FE4-8FCABE959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4936" y="-618738"/>
              <a:ext cx="1476375" cy="19526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James Tompkin">
              <a:extLst>
                <a:ext uri="{FF2B5EF4-FFF2-40B4-BE49-F238E27FC236}">
                  <a16:creationId xmlns:a16="http://schemas.microsoft.com/office/drawing/2014/main" id="{2173C024-59FE-4249-A438-64CB2BDA3B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915059" y="3293068"/>
              <a:ext cx="1762125" cy="176212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ome">
            <a:extLst>
              <a:ext uri="{FF2B5EF4-FFF2-40B4-BE49-F238E27FC236}">
                <a16:creationId xmlns:a16="http://schemas.microsoft.com/office/drawing/2014/main" id="{D4842DFC-EC1A-4C00-9460-889159A9638E}"/>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40021" y="202319"/>
            <a:ext cx="2677278" cy="6226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61383E3-6574-4FA0-9883-469EF87DCD41}"/>
              </a:ext>
            </a:extLst>
          </p:cNvPr>
          <p:cNvGrpSpPr/>
          <p:nvPr/>
        </p:nvGrpSpPr>
        <p:grpSpPr>
          <a:xfrm>
            <a:off x="109227" y="1457834"/>
            <a:ext cx="10204977" cy="5079252"/>
            <a:chOff x="376574" y="802699"/>
            <a:chExt cx="11601676" cy="5774421"/>
          </a:xfrm>
        </p:grpSpPr>
        <p:sp>
          <p:nvSpPr>
            <p:cNvPr id="38" name="TextBox 37">
              <a:extLst>
                <a:ext uri="{FF2B5EF4-FFF2-40B4-BE49-F238E27FC236}">
                  <a16:creationId xmlns:a16="http://schemas.microsoft.com/office/drawing/2014/main" id="{9D217287-837E-4FBD-988F-DA462D1460B0}"/>
                </a:ext>
              </a:extLst>
            </p:cNvPr>
            <p:cNvSpPr txBox="1"/>
            <p:nvPr/>
          </p:nvSpPr>
          <p:spPr>
            <a:xfrm>
              <a:off x="376574" y="1274693"/>
              <a:ext cx="1146782" cy="461665"/>
            </a:xfrm>
            <a:prstGeom prst="rect">
              <a:avLst/>
            </a:prstGeom>
            <a:noFill/>
            <a:effectLst/>
          </p:spPr>
          <p:txBody>
            <a:bodyPr wrap="square" rtlCol="0">
              <a:spAutoFit/>
            </a:bodyPr>
            <a:lstStyle/>
            <a:p>
              <a:pPr algn="ctr"/>
              <a:r>
                <a:rPr lang="en-US" altLang="ko-KR" sz="2000" i="1"/>
                <a:t>Testing</a:t>
              </a:r>
              <a:endParaRPr lang="ko-KR" altLang="en-US" sz="2000" i="1"/>
            </a:p>
          </p:txBody>
        </p:sp>
        <p:pic>
          <p:nvPicPr>
            <p:cNvPr id="39" name="Picture 2" descr="Desert Road | Desert Road on the way to Furnace Creek in Dea… | Flickr">
              <a:extLst>
                <a:ext uri="{FF2B5EF4-FFF2-40B4-BE49-F238E27FC236}">
                  <a16:creationId xmlns:a16="http://schemas.microsoft.com/office/drawing/2014/main" id="{346731B5-2B23-41FE-8A5A-6C93C333046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178" r="12178"/>
            <a:stretch/>
          </p:blipFill>
          <p:spPr bwMode="auto">
            <a:xfrm>
              <a:off x="1713785" y="1665081"/>
              <a:ext cx="967297" cy="959057"/>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직선 화살표 연결선 16">
              <a:extLst>
                <a:ext uri="{FF2B5EF4-FFF2-40B4-BE49-F238E27FC236}">
                  <a16:creationId xmlns:a16="http://schemas.microsoft.com/office/drawing/2014/main" id="{9533EA72-1A4F-4764-8F52-CE9F8FE2B059}"/>
                </a:ext>
              </a:extLst>
            </p:cNvPr>
            <p:cNvCxnSpPr>
              <a:cxnSpLocks/>
              <a:stCxn id="39" idx="2"/>
              <a:endCxn id="41" idx="0"/>
            </p:cNvCxnSpPr>
            <p:nvPr/>
          </p:nvCxnSpPr>
          <p:spPr>
            <a:xfrm>
              <a:off x="2197434" y="2624138"/>
              <a:ext cx="2" cy="46443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직사각형 17">
                  <a:extLst>
                    <a:ext uri="{FF2B5EF4-FFF2-40B4-BE49-F238E27FC236}">
                      <a16:creationId xmlns:a16="http://schemas.microsoft.com/office/drawing/2014/main" id="{AC994049-C626-4620-BE80-9B28BAF3DCFB}"/>
                    </a:ext>
                  </a:extLst>
                </p:cNvPr>
                <p:cNvSpPr/>
                <p:nvPr/>
              </p:nvSpPr>
              <p:spPr>
                <a:xfrm>
                  <a:off x="1058583"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000">
                      <a:solidFill>
                        <a:schemeClr val="accent5">
                          <a:lumMod val="50000"/>
                        </a:schemeClr>
                      </a:solidFill>
                      <a:cs typeface="Arial" panose="020B0604020202020204" pitchFamily="34" charset="0"/>
                    </a:rPr>
                    <a:t>Feature </a:t>
                  </a:r>
                  <a:br>
                    <a:rPr lang="en-US" altLang="ko-KR" sz="2000">
                      <a:solidFill>
                        <a:schemeClr val="accent5">
                          <a:lumMod val="50000"/>
                        </a:schemeClr>
                      </a:solidFill>
                      <a:cs typeface="Arial" panose="020B0604020202020204" pitchFamily="34" charset="0"/>
                    </a:rPr>
                  </a:br>
                  <a:r>
                    <a:rPr lang="en-US" altLang="ko-KR" sz="2000">
                      <a:solidFill>
                        <a:schemeClr val="accent5">
                          <a:lumMod val="50000"/>
                        </a:schemeClr>
                      </a:solidFill>
                      <a:cs typeface="Arial" panose="020B0604020202020204" pitchFamily="34" charset="0"/>
                    </a:rPr>
                    <a:t>extractor </a:t>
                  </a:r>
                  <a14:m>
                    <m:oMath xmlns:m="http://schemas.openxmlformats.org/officeDocument/2006/math">
                      <m:r>
                        <a:rPr lang="en-US" altLang="ko-KR" sz="20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sz="1600" i="1">
                    <a:solidFill>
                      <a:schemeClr val="accent5">
                        <a:lumMod val="50000"/>
                      </a:schemeClr>
                    </a:solidFill>
                    <a:cs typeface="Arial" panose="020B0604020202020204" pitchFamily="34" charset="0"/>
                  </a:endParaRPr>
                </a:p>
              </p:txBody>
            </p:sp>
          </mc:Choice>
          <mc:Fallback xmlns="">
            <p:sp>
              <p:nvSpPr>
                <p:cNvPr id="41" name="직사각형 17">
                  <a:extLst>
                    <a:ext uri="{FF2B5EF4-FFF2-40B4-BE49-F238E27FC236}">
                      <a16:creationId xmlns:a16="http://schemas.microsoft.com/office/drawing/2014/main" id="{AC994049-C626-4620-BE80-9B28BAF3DCFB}"/>
                    </a:ext>
                  </a:extLst>
                </p:cNvPr>
                <p:cNvSpPr>
                  <a:spLocks noRot="1" noChangeAspect="1" noMove="1" noResize="1" noEditPoints="1" noAdjustHandles="1" noChangeArrowheads="1" noChangeShapeType="1" noTextEdit="1"/>
                </p:cNvSpPr>
                <p:nvPr/>
              </p:nvSpPr>
              <p:spPr>
                <a:xfrm>
                  <a:off x="1058583" y="3088575"/>
                  <a:ext cx="2277705" cy="920161"/>
                </a:xfrm>
                <a:prstGeom prst="rect">
                  <a:avLst/>
                </a:prstGeom>
                <a:blipFill>
                  <a:blip r:embed="rId9"/>
                  <a:stretch>
                    <a:fillRect b="-5147"/>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직사각형 18">
                  <a:extLst>
                    <a:ext uri="{FF2B5EF4-FFF2-40B4-BE49-F238E27FC236}">
                      <a16:creationId xmlns:a16="http://schemas.microsoft.com/office/drawing/2014/main" id="{E29BC7B7-E80F-4898-B2F2-CDD00DDD2594}"/>
                    </a:ext>
                  </a:extLst>
                </p:cNvPr>
                <p:cNvSpPr/>
                <p:nvPr/>
              </p:nvSpPr>
              <p:spPr>
                <a:xfrm>
                  <a:off x="1058582"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000">
                      <a:solidFill>
                        <a:schemeClr val="accent5">
                          <a:lumMod val="50000"/>
                        </a:schemeClr>
                      </a:solidFill>
                      <a:cs typeface="Arial" panose="020B0604020202020204" pitchFamily="34" charset="0"/>
                    </a:rPr>
                    <a:t>Initial </a:t>
                  </a:r>
                  <a:br>
                    <a:rPr lang="en-US" altLang="ko-KR" sz="2000">
                      <a:solidFill>
                        <a:schemeClr val="accent5">
                          <a:lumMod val="50000"/>
                        </a:schemeClr>
                      </a:solidFill>
                      <a:cs typeface="Arial" panose="020B0604020202020204" pitchFamily="34" charset="0"/>
                    </a:rPr>
                  </a:br>
                  <a:r>
                    <a:rPr lang="en-US" altLang="ko-KR" sz="2000">
                      <a:solidFill>
                        <a:schemeClr val="accent5">
                          <a:lumMod val="50000"/>
                        </a:schemeClr>
                      </a:solidFill>
                      <a:cs typeface="Arial" panose="020B0604020202020204" pitchFamily="34" charset="0"/>
                    </a:rPr>
                    <a:t>predictor </a:t>
                  </a:r>
                  <a14:m>
                    <m:oMath xmlns:m="http://schemas.openxmlformats.org/officeDocument/2006/math">
                      <m:r>
                        <a:rPr lang="en-US" altLang="ko-KR" sz="20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sz="1600" i="1">
                    <a:solidFill>
                      <a:schemeClr val="accent5">
                        <a:lumMod val="50000"/>
                      </a:schemeClr>
                    </a:solidFill>
                    <a:cs typeface="Arial" panose="020B0604020202020204" pitchFamily="34" charset="0"/>
                  </a:endParaRPr>
                </a:p>
              </p:txBody>
            </p:sp>
          </mc:Choice>
          <mc:Fallback xmlns="">
            <p:sp>
              <p:nvSpPr>
                <p:cNvPr id="42" name="직사각형 18">
                  <a:extLst>
                    <a:ext uri="{FF2B5EF4-FFF2-40B4-BE49-F238E27FC236}">
                      <a16:creationId xmlns:a16="http://schemas.microsoft.com/office/drawing/2014/main" id="{E29BC7B7-E80F-4898-B2F2-CDD00DDD2594}"/>
                    </a:ext>
                  </a:extLst>
                </p:cNvPr>
                <p:cNvSpPr>
                  <a:spLocks noRot="1" noChangeAspect="1" noMove="1" noResize="1" noEditPoints="1" noAdjustHandles="1" noChangeArrowheads="1" noChangeShapeType="1" noTextEdit="1"/>
                </p:cNvSpPr>
                <p:nvPr/>
              </p:nvSpPr>
              <p:spPr>
                <a:xfrm>
                  <a:off x="1058582" y="4467838"/>
                  <a:ext cx="2277705" cy="920161"/>
                </a:xfrm>
                <a:prstGeom prst="rect">
                  <a:avLst/>
                </a:prstGeom>
                <a:blipFill>
                  <a:blip r:embed="rId10"/>
                  <a:stretch>
                    <a:fillRect b="-5147"/>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43" name="직선 화살표 연결선 19">
              <a:extLst>
                <a:ext uri="{FF2B5EF4-FFF2-40B4-BE49-F238E27FC236}">
                  <a16:creationId xmlns:a16="http://schemas.microsoft.com/office/drawing/2014/main" id="{669BD90D-0F7E-4B38-B476-65F555B34AFD}"/>
                </a:ext>
              </a:extLst>
            </p:cNvPr>
            <p:cNvCxnSpPr>
              <a:cxnSpLocks/>
              <a:stCxn id="41" idx="2"/>
              <a:endCxn id="42" idx="0"/>
            </p:cNvCxnSpPr>
            <p:nvPr/>
          </p:nvCxnSpPr>
          <p:spPr>
            <a:xfrm flipH="1">
              <a:off x="2197435"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4" name="직선 화살표 연결선 20">
              <a:extLst>
                <a:ext uri="{FF2B5EF4-FFF2-40B4-BE49-F238E27FC236}">
                  <a16:creationId xmlns:a16="http://schemas.microsoft.com/office/drawing/2014/main" id="{CCA538FE-797B-49A6-9879-DBF01565953B}"/>
                </a:ext>
              </a:extLst>
            </p:cNvPr>
            <p:cNvCxnSpPr>
              <a:cxnSpLocks/>
              <a:stCxn id="42" idx="2"/>
            </p:cNvCxnSpPr>
            <p:nvPr/>
          </p:nvCxnSpPr>
          <p:spPr>
            <a:xfrm>
              <a:off x="2197435"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C5BA9092-F7F5-4477-AF06-7D24212E5A32}"/>
                </a:ext>
              </a:extLst>
            </p:cNvPr>
            <p:cNvGrpSpPr/>
            <p:nvPr/>
          </p:nvGrpSpPr>
          <p:grpSpPr>
            <a:xfrm>
              <a:off x="2681153" y="2159060"/>
              <a:ext cx="3793215" cy="3497899"/>
              <a:chOff x="2925582" y="2148730"/>
              <a:chExt cx="3793215" cy="3497899"/>
            </a:xfrm>
          </p:grpSpPr>
          <mc:AlternateContent xmlns:mc="http://schemas.openxmlformats.org/markup-compatibility/2006" xmlns:a14="http://schemas.microsoft.com/office/drawing/2010/main">
            <mc:Choice Requires="a14">
              <p:sp>
                <p:nvSpPr>
                  <p:cNvPr id="46" name="직사각형 17">
                    <a:extLst>
                      <a:ext uri="{FF2B5EF4-FFF2-40B4-BE49-F238E27FC236}">
                        <a16:creationId xmlns:a16="http://schemas.microsoft.com/office/drawing/2014/main" id="{F41ACB1D-7176-4DCD-9265-9D70EE25118E}"/>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000">
                        <a:solidFill>
                          <a:schemeClr val="accent5">
                            <a:lumMod val="50000"/>
                          </a:schemeClr>
                        </a:solidFill>
                        <a:cs typeface="Arial" panose="020B0604020202020204" pitchFamily="34" charset="0"/>
                      </a:rPr>
                      <a:t>Additional feature </a:t>
                    </a:r>
                    <a:br>
                      <a:rPr lang="en-US" altLang="ko-KR" sz="2000">
                        <a:solidFill>
                          <a:schemeClr val="accent5">
                            <a:lumMod val="50000"/>
                          </a:schemeClr>
                        </a:solidFill>
                        <a:cs typeface="Arial" panose="020B0604020202020204" pitchFamily="34" charset="0"/>
                      </a:rPr>
                    </a:br>
                    <a:r>
                      <a:rPr lang="en-US" altLang="ko-KR" sz="2000" spc="600">
                        <a:solidFill>
                          <a:schemeClr val="accent5">
                            <a:lumMod val="50000"/>
                          </a:schemeClr>
                        </a:solidFill>
                        <a:cs typeface="Arial" panose="020B0604020202020204" pitchFamily="34" charset="0"/>
                      </a:rPr>
                      <a:t> </a:t>
                    </a:r>
                    <a:r>
                      <a:rPr lang="en-US" altLang="ko-KR" sz="2000">
                        <a:solidFill>
                          <a:schemeClr val="accent5">
                            <a:lumMod val="50000"/>
                          </a:schemeClr>
                        </a:solidFill>
                        <a:cs typeface="Arial" panose="020B0604020202020204" pitchFamily="34" charset="0"/>
                      </a:rPr>
                      <a:t>extractor </a:t>
                    </a:r>
                    <a14:m>
                      <m:oMath xmlns:m="http://schemas.openxmlformats.org/officeDocument/2006/math">
                        <m:sSup>
                          <m:sSupPr>
                            <m:ctrlPr>
                              <a:rPr lang="en-US" altLang="ko-KR" sz="2000" b="0" i="1" dirty="0" smtClean="0">
                                <a:solidFill>
                                  <a:schemeClr val="accent5">
                                    <a:lumMod val="50000"/>
                                  </a:schemeClr>
                                </a:solidFill>
                                <a:latin typeface="Cambria Math" panose="02040503050406030204" pitchFamily="18" charset="0"/>
                                <a:cs typeface="Arial" panose="020B0604020202020204" pitchFamily="34" charset="0"/>
                              </a:rPr>
                            </m:ctrlPr>
                          </m:sSupPr>
                          <m:e>
                            <m:r>
                              <a:rPr lang="en-US" altLang="ko-KR" sz="2000" b="0" i="1" dirty="0" smtClean="0">
                                <a:solidFill>
                                  <a:schemeClr val="accent5">
                                    <a:lumMod val="50000"/>
                                  </a:schemeClr>
                                </a:solidFill>
                                <a:latin typeface="Cambria Math" panose="02040503050406030204" pitchFamily="18" charset="0"/>
                                <a:cs typeface="Arial" panose="020B0604020202020204" pitchFamily="34" charset="0"/>
                              </a:rPr>
                              <m:t>h</m:t>
                            </m:r>
                          </m:e>
                          <m:sup>
                            <m:r>
                              <a:rPr lang="en-US" altLang="ko-KR" sz="2000" b="0" i="1" dirty="0" smtClean="0">
                                <a:solidFill>
                                  <a:schemeClr val="accent5">
                                    <a:lumMod val="50000"/>
                                  </a:schemeClr>
                                </a:solidFill>
                                <a:latin typeface="Cambria Math" panose="02040503050406030204" pitchFamily="18" charset="0"/>
                                <a:cs typeface="Arial" panose="020B0604020202020204" pitchFamily="34" charset="0"/>
                              </a:rPr>
                              <m:t>1</m:t>
                            </m:r>
                          </m:sup>
                        </m:sSup>
                      </m:oMath>
                    </a14:m>
                    <a:endParaRPr lang="ko-KR" altLang="en-US" sz="1600" i="1">
                      <a:solidFill>
                        <a:schemeClr val="accent5">
                          <a:lumMod val="50000"/>
                        </a:schemeClr>
                      </a:solidFill>
                      <a:cs typeface="Arial" panose="020B0604020202020204" pitchFamily="34" charset="0"/>
                    </a:endParaRPr>
                  </a:p>
                </p:txBody>
              </p:sp>
            </mc:Choice>
            <mc:Fallback xmlns="">
              <p:sp>
                <p:nvSpPr>
                  <p:cNvPr id="46" name="직사각형 17">
                    <a:extLst>
                      <a:ext uri="{FF2B5EF4-FFF2-40B4-BE49-F238E27FC236}">
                        <a16:creationId xmlns:a16="http://schemas.microsoft.com/office/drawing/2014/main" id="{F41ACB1D-7176-4DCD-9265-9D70EE25118E}"/>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11"/>
                    <a:stretch>
                      <a:fillRect l="-1719" r="-3725" b="-5147"/>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47" name="직선 화살표 연결선 16">
                <a:extLst>
                  <a:ext uri="{FF2B5EF4-FFF2-40B4-BE49-F238E27FC236}">
                    <a16:creationId xmlns:a16="http://schemas.microsoft.com/office/drawing/2014/main" id="{AB39CCD2-4583-46D4-BAF6-824D1EBAE639}"/>
                  </a:ext>
                </a:extLst>
              </p:cNvPr>
              <p:cNvCxnSpPr>
                <a:cxnSpLocks/>
                <a:endCxn id="46" idx="0"/>
              </p:cNvCxnSpPr>
              <p:nvPr/>
            </p:nvCxnSpPr>
            <p:spPr>
              <a:xfrm>
                <a:off x="2925582" y="2148730"/>
                <a:ext cx="2596719"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8" name="직선 화살표 연결선 16">
                <a:extLst>
                  <a:ext uri="{FF2B5EF4-FFF2-40B4-BE49-F238E27FC236}">
                    <a16:creationId xmlns:a16="http://schemas.microsoft.com/office/drawing/2014/main" id="{CFAA2142-9DFC-4730-8DA8-E53312CE46EB}"/>
                  </a:ext>
                </a:extLst>
              </p:cNvPr>
              <p:cNvCxnSpPr>
                <a:cxnSpLocks/>
                <a:stCxn id="46" idx="2"/>
              </p:cNvCxnSpPr>
              <p:nvPr/>
            </p:nvCxnSpPr>
            <p:spPr>
              <a:xfrm>
                <a:off x="5522301" y="4008735"/>
                <a:ext cx="0" cy="1637894"/>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A9902A78-E1F7-4C95-96FA-798C1E244932}"/>
                </a:ext>
              </a:extLst>
            </p:cNvPr>
            <p:cNvGrpSpPr/>
            <p:nvPr/>
          </p:nvGrpSpPr>
          <p:grpSpPr>
            <a:xfrm>
              <a:off x="5277872" y="2159060"/>
              <a:ext cx="4372876" cy="3497899"/>
              <a:chOff x="2345921" y="2148730"/>
              <a:chExt cx="4372876" cy="3497899"/>
            </a:xfrm>
          </p:grpSpPr>
          <mc:AlternateContent xmlns:mc="http://schemas.openxmlformats.org/markup-compatibility/2006" xmlns:a14="http://schemas.microsoft.com/office/drawing/2010/main">
            <mc:Choice Requires="a14">
              <p:sp>
                <p:nvSpPr>
                  <p:cNvPr id="50" name="직사각형 17">
                    <a:extLst>
                      <a:ext uri="{FF2B5EF4-FFF2-40B4-BE49-F238E27FC236}">
                        <a16:creationId xmlns:a16="http://schemas.microsoft.com/office/drawing/2014/main" id="{70265657-EED6-481E-AC29-7FCF6EB77891}"/>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000">
                        <a:solidFill>
                          <a:schemeClr val="accent5">
                            <a:lumMod val="50000"/>
                          </a:schemeClr>
                        </a:solidFill>
                        <a:cs typeface="Arial" panose="020B0604020202020204" pitchFamily="34" charset="0"/>
                      </a:rPr>
                      <a:t>Additional feature </a:t>
                    </a:r>
                    <a:br>
                      <a:rPr lang="en-US" altLang="ko-KR" sz="2000">
                        <a:solidFill>
                          <a:schemeClr val="accent5">
                            <a:lumMod val="50000"/>
                          </a:schemeClr>
                        </a:solidFill>
                        <a:cs typeface="Arial" panose="020B0604020202020204" pitchFamily="34" charset="0"/>
                      </a:rPr>
                    </a:br>
                    <a:r>
                      <a:rPr lang="en-US" altLang="ko-KR" sz="2000">
                        <a:solidFill>
                          <a:schemeClr val="accent5">
                            <a:lumMod val="50000"/>
                          </a:schemeClr>
                        </a:solidFill>
                        <a:cs typeface="Arial" panose="020B0604020202020204" pitchFamily="34" charset="0"/>
                      </a:rPr>
                      <a:t>extractor </a:t>
                    </a:r>
                    <a14:m>
                      <m:oMath xmlns:m="http://schemas.openxmlformats.org/officeDocument/2006/math">
                        <m:sSup>
                          <m:sSupPr>
                            <m:ctrlPr>
                              <a:rPr lang="en-US" altLang="ko-KR" sz="2000" b="0" i="1" dirty="0" smtClean="0">
                                <a:solidFill>
                                  <a:schemeClr val="accent5">
                                    <a:lumMod val="50000"/>
                                  </a:schemeClr>
                                </a:solidFill>
                                <a:latin typeface="Cambria Math" panose="02040503050406030204" pitchFamily="18" charset="0"/>
                                <a:cs typeface="Arial" panose="020B0604020202020204" pitchFamily="34" charset="0"/>
                              </a:rPr>
                            </m:ctrlPr>
                          </m:sSupPr>
                          <m:e>
                            <m:r>
                              <a:rPr lang="en-US" altLang="ko-KR" sz="2000" b="0" i="1" dirty="0" smtClean="0">
                                <a:solidFill>
                                  <a:schemeClr val="accent5">
                                    <a:lumMod val="50000"/>
                                  </a:schemeClr>
                                </a:solidFill>
                                <a:latin typeface="Cambria Math" panose="02040503050406030204" pitchFamily="18" charset="0"/>
                                <a:cs typeface="Arial" panose="020B0604020202020204" pitchFamily="34" charset="0"/>
                              </a:rPr>
                              <m:t>h</m:t>
                            </m:r>
                          </m:e>
                          <m:sup>
                            <m:r>
                              <a:rPr lang="en-US" altLang="ko-KR" sz="2000" b="0" i="1" dirty="0" smtClean="0">
                                <a:solidFill>
                                  <a:schemeClr val="accent5">
                                    <a:lumMod val="50000"/>
                                  </a:schemeClr>
                                </a:solidFill>
                                <a:latin typeface="Cambria Math" panose="02040503050406030204" pitchFamily="18" charset="0"/>
                                <a:cs typeface="Arial" panose="020B0604020202020204" pitchFamily="34" charset="0"/>
                              </a:rPr>
                              <m:t>𝑚</m:t>
                            </m:r>
                          </m:sup>
                        </m:sSup>
                      </m:oMath>
                    </a14:m>
                    <a:endParaRPr lang="ko-KR" altLang="en-US" sz="1600" i="1">
                      <a:solidFill>
                        <a:schemeClr val="accent5">
                          <a:lumMod val="50000"/>
                        </a:schemeClr>
                      </a:solidFill>
                      <a:cs typeface="Arial" panose="020B0604020202020204" pitchFamily="34" charset="0"/>
                    </a:endParaRPr>
                  </a:p>
                </p:txBody>
              </p:sp>
            </mc:Choice>
            <mc:Fallback xmlns="">
              <p:sp>
                <p:nvSpPr>
                  <p:cNvPr id="50" name="직사각형 17">
                    <a:extLst>
                      <a:ext uri="{FF2B5EF4-FFF2-40B4-BE49-F238E27FC236}">
                        <a16:creationId xmlns:a16="http://schemas.microsoft.com/office/drawing/2014/main" id="{70265657-EED6-481E-AC29-7FCF6EB77891}"/>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12"/>
                    <a:stretch>
                      <a:fillRect l="-2011" r="-3736" b="-5147"/>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51" name="직선 화살표 연결선 16">
                <a:extLst>
                  <a:ext uri="{FF2B5EF4-FFF2-40B4-BE49-F238E27FC236}">
                    <a16:creationId xmlns:a16="http://schemas.microsoft.com/office/drawing/2014/main" id="{EE613109-5DAC-4AC9-A841-EEB0A0344FB9}"/>
                  </a:ext>
                </a:extLst>
              </p:cNvPr>
              <p:cNvCxnSpPr>
                <a:cxnSpLocks/>
                <a:endCxn id="50" idx="0"/>
              </p:cNvCxnSpPr>
              <p:nvPr/>
            </p:nvCxnSpPr>
            <p:spPr>
              <a:xfrm>
                <a:off x="2345921" y="2148730"/>
                <a:ext cx="3176380"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2" name="직선 화살표 연결선 16">
                <a:extLst>
                  <a:ext uri="{FF2B5EF4-FFF2-40B4-BE49-F238E27FC236}">
                    <a16:creationId xmlns:a16="http://schemas.microsoft.com/office/drawing/2014/main" id="{5E49CBB2-7D32-47AD-B024-0EDB42ED573D}"/>
                  </a:ext>
                </a:extLst>
              </p:cNvPr>
              <p:cNvCxnSpPr>
                <a:cxnSpLocks/>
                <a:stCxn id="50" idx="2"/>
              </p:cNvCxnSpPr>
              <p:nvPr/>
            </p:nvCxnSpPr>
            <p:spPr>
              <a:xfrm>
                <a:off x="5522301" y="4008735"/>
                <a:ext cx="0" cy="1637894"/>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2CF5D66-FFEE-4488-9BE1-F4D218882DC5}"/>
                    </a:ext>
                  </a:extLst>
                </p:cNvPr>
                <p:cNvSpPr txBox="1"/>
                <p:nvPr/>
              </p:nvSpPr>
              <p:spPr>
                <a:xfrm>
                  <a:off x="6629401" y="3318310"/>
                  <a:ext cx="573660" cy="461665"/>
                </a:xfrm>
                <a:prstGeom prst="rect">
                  <a:avLst/>
                </a:prstGeom>
                <a:noFill/>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i="1" smtClean="0">
                            <a:latin typeface="Cambria Math" panose="02040503050406030204" pitchFamily="18" charset="0"/>
                            <a:ea typeface="Cambria Math" panose="02040503050406030204" pitchFamily="18" charset="0"/>
                          </a:rPr>
                          <m:t>⋯</m:t>
                        </m:r>
                      </m:oMath>
                    </m:oMathPara>
                  </a14:m>
                  <a:endParaRPr lang="ko-KR" altLang="en-US" sz="2000" i="1"/>
                </a:p>
              </p:txBody>
            </p:sp>
          </mc:Choice>
          <mc:Fallback xmlns="">
            <p:sp>
              <p:nvSpPr>
                <p:cNvPr id="53" name="TextBox 52">
                  <a:extLst>
                    <a:ext uri="{FF2B5EF4-FFF2-40B4-BE49-F238E27FC236}">
                      <a16:creationId xmlns:a16="http://schemas.microsoft.com/office/drawing/2014/main" id="{F2CF5D66-FFEE-4488-9BE1-F4D218882DC5}"/>
                    </a:ext>
                  </a:extLst>
                </p:cNvPr>
                <p:cNvSpPr txBox="1">
                  <a:spLocks noRot="1" noChangeAspect="1" noMove="1" noResize="1" noEditPoints="1" noAdjustHandles="1" noChangeArrowheads="1" noChangeShapeType="1" noTextEdit="1"/>
                </p:cNvSpPr>
                <p:nvPr/>
              </p:nvSpPr>
              <p:spPr>
                <a:xfrm>
                  <a:off x="6629401" y="3318310"/>
                  <a:ext cx="573660" cy="461665"/>
                </a:xfrm>
                <a:prstGeom prst="rect">
                  <a:avLst/>
                </a:prstGeom>
                <a:blipFill>
                  <a:blip r:embed="rId1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직사각형 4">
                  <a:extLst>
                    <a:ext uri="{FF2B5EF4-FFF2-40B4-BE49-F238E27FC236}">
                      <a16:creationId xmlns:a16="http://schemas.microsoft.com/office/drawing/2014/main" id="{8B24CF85-FAEC-45D2-BE41-28F8C4C7FCAB}"/>
                    </a:ext>
                  </a:extLst>
                </p:cNvPr>
                <p:cNvSpPr/>
                <p:nvPr/>
              </p:nvSpPr>
              <p:spPr>
                <a:xfrm>
                  <a:off x="862109" y="2621514"/>
                  <a:ext cx="2804127" cy="420949"/>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r>
                          <a:rPr lang="en-US" altLang="ko-KR" sz="2400" b="0" i="1" smtClean="0">
                            <a:latin typeface="Cambria Math" panose="02040503050406030204" pitchFamily="18" charset="0"/>
                            <a:cs typeface="Times New Roman" panose="02020603050405020304" pitchFamily="18" charset="0"/>
                          </a:rPr>
                          <m:t>𝑋</m:t>
                        </m:r>
                        <m:r>
                          <a:rPr lang="en-US" altLang="ko-KR" sz="2400" b="0" i="1" smtClean="0">
                            <a:latin typeface="Cambria Math" panose="02040503050406030204" pitchFamily="18" charset="0"/>
                            <a:cs typeface="Times New Roman" panose="02020603050405020304" pitchFamily="18" charset="0"/>
                          </a:rPr>
                          <m:t>=</m:t>
                        </m:r>
                        <m:d>
                          <m:dPr>
                            <m:begChr m:val="{"/>
                            <m:endChr m:val="}"/>
                            <m:ctrlPr>
                              <a:rPr lang="en-US" altLang="ko-KR" sz="2400" i="1">
                                <a:latin typeface="Cambria Math" panose="02040503050406030204" pitchFamily="18" charset="0"/>
                                <a:cs typeface="Times New Roman" panose="02020603050405020304" pitchFamily="18" charset="0"/>
                              </a:rPr>
                            </m:ctrlPr>
                          </m:dPr>
                          <m:e>
                            <m:sSub>
                              <m:sSubPr>
                                <m:ctrlPr>
                                  <a:rPr lang="en-US" altLang="ko-KR" sz="2400" b="1" i="1">
                                    <a:latin typeface="Cambria Math" panose="02040503050406030204" pitchFamily="18" charset="0"/>
                                    <a:cs typeface="Times New Roman" panose="02020603050405020304" pitchFamily="18" charset="0"/>
                                  </a:rPr>
                                </m:ctrlPr>
                              </m:sSubPr>
                              <m:e>
                                <m:r>
                                  <a:rPr lang="en-US" altLang="ko-KR" sz="2400" b="1">
                                    <a:latin typeface="Cambria Math" panose="02040503050406030204" pitchFamily="18" charset="0"/>
                                    <a:cs typeface="Times New Roman" panose="02020603050405020304" pitchFamily="18" charset="0"/>
                                  </a:rPr>
                                  <m:t>𝐱</m:t>
                                </m:r>
                              </m:e>
                              <m:sub>
                                <m:r>
                                  <a:rPr lang="en-US" altLang="ko-KR" sz="2400">
                                    <a:latin typeface="Cambria Math" panose="02040503050406030204" pitchFamily="18" charset="0"/>
                                    <a:cs typeface="Times New Roman" panose="02020603050405020304" pitchFamily="18" charset="0"/>
                                  </a:rPr>
                                  <m:t>1</m:t>
                                </m:r>
                              </m:sub>
                            </m:sSub>
                            <m:r>
                              <a:rPr lang="en-US" altLang="ko-KR" sz="2400" i="1">
                                <a:latin typeface="Cambria Math" panose="02040503050406030204" pitchFamily="18" charset="0"/>
                                <a:cs typeface="Times New Roman" panose="02020603050405020304" pitchFamily="18" charset="0"/>
                              </a:rPr>
                              <m:t>,…,</m:t>
                            </m:r>
                            <m:sSub>
                              <m:sSubPr>
                                <m:ctrlPr>
                                  <a:rPr lang="en-US" altLang="ko-KR" sz="2400" b="1" i="1">
                                    <a:latin typeface="Cambria Math" panose="02040503050406030204" pitchFamily="18" charset="0"/>
                                    <a:cs typeface="Times New Roman" panose="02020603050405020304" pitchFamily="18" charset="0"/>
                                  </a:rPr>
                                </m:ctrlPr>
                              </m:sSubPr>
                              <m:e>
                                <m:r>
                                  <a:rPr lang="en-US" altLang="ko-KR" sz="2400" b="1">
                                    <a:latin typeface="Cambria Math" panose="02040503050406030204" pitchFamily="18" charset="0"/>
                                    <a:cs typeface="Times New Roman" panose="02020603050405020304" pitchFamily="18" charset="0"/>
                                  </a:rPr>
                                  <m:t>𝐱</m:t>
                                </m:r>
                              </m:e>
                              <m:sub>
                                <m:r>
                                  <a:rPr lang="en-US" altLang="ko-KR" sz="2400" b="0" i="1" smtClean="0">
                                    <a:latin typeface="Cambria Math" panose="02040503050406030204" pitchFamily="18" charset="0"/>
                                    <a:cs typeface="Times New Roman" panose="02020603050405020304" pitchFamily="18" charset="0"/>
                                  </a:rPr>
                                  <m:t>𝑛</m:t>
                                </m:r>
                              </m:sub>
                            </m:sSub>
                          </m:e>
                        </m:d>
                      </m:oMath>
                    </m:oMathPara>
                  </a14:m>
                  <a:endParaRPr lang="ko-KR" altLang="en-US" sz="2400" baseline="30000">
                    <a:latin typeface="Times New Roman" panose="02020603050405020304" pitchFamily="18" charset="0"/>
                    <a:cs typeface="Times New Roman" panose="02020603050405020304" pitchFamily="18" charset="0"/>
                  </a:endParaRPr>
                </a:p>
              </p:txBody>
            </p:sp>
          </mc:Choice>
          <mc:Fallback xmlns="">
            <p:sp>
              <p:nvSpPr>
                <p:cNvPr id="54" name="직사각형 4">
                  <a:extLst>
                    <a:ext uri="{FF2B5EF4-FFF2-40B4-BE49-F238E27FC236}">
                      <a16:creationId xmlns:a16="http://schemas.microsoft.com/office/drawing/2014/main" id="{8B24CF85-FAEC-45D2-BE41-28F8C4C7FCAB}"/>
                    </a:ext>
                  </a:extLst>
                </p:cNvPr>
                <p:cNvSpPr>
                  <a:spLocks noRot="1" noChangeAspect="1" noMove="1" noResize="1" noEditPoints="1" noAdjustHandles="1" noChangeArrowheads="1" noChangeShapeType="1" noTextEdit="1"/>
                </p:cNvSpPr>
                <p:nvPr/>
              </p:nvSpPr>
              <p:spPr>
                <a:xfrm>
                  <a:off x="862109" y="2621514"/>
                  <a:ext cx="2804127" cy="420949"/>
                </a:xfrm>
                <a:prstGeom prst="rect">
                  <a:avLst/>
                </a:prstGeom>
                <a:blipFill>
                  <a:blip r:embed="rId1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직사각형 13">
                  <a:extLst>
                    <a:ext uri="{FF2B5EF4-FFF2-40B4-BE49-F238E27FC236}">
                      <a16:creationId xmlns:a16="http://schemas.microsoft.com/office/drawing/2014/main" id="{C1DB9F97-8D6E-4EC5-B25E-A4ADFB2A1785}"/>
                    </a:ext>
                  </a:extLst>
                </p:cNvPr>
                <p:cNvSpPr/>
                <p:nvPr/>
              </p:nvSpPr>
              <p:spPr>
                <a:xfrm>
                  <a:off x="1033381" y="4018426"/>
                  <a:ext cx="2360831" cy="430887"/>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r>
                          <a:rPr lang="en-US" altLang="ko-KR" sz="2400" i="1">
                            <a:latin typeface="Cambria Math" panose="02040503050406030204" pitchFamily="18" charset="0"/>
                          </a:rPr>
                          <m:t>𝐺</m:t>
                        </m:r>
                        <m:r>
                          <a:rPr lang="en-US" altLang="ko-KR" sz="2400" i="1">
                            <a:latin typeface="Cambria Math" panose="02040503050406030204" pitchFamily="18" charset="0"/>
                          </a:rPr>
                          <m:t>=</m:t>
                        </m:r>
                        <m:d>
                          <m:dPr>
                            <m:begChr m:val="{"/>
                            <m:endChr m:val="}"/>
                            <m:ctrlPr>
                              <a:rPr lang="en-US" altLang="ko-KR" sz="2400" i="1">
                                <a:latin typeface="Cambria Math" panose="02040503050406030204" pitchFamily="18" charset="0"/>
                              </a:rPr>
                            </m:ctrlPr>
                          </m:dPr>
                          <m:e>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𝐠</m:t>
                                </m:r>
                              </m:e>
                              <m:sub>
                                <m:r>
                                  <a:rPr lang="en-US" altLang="ko-KR" sz="2400" i="1">
                                    <a:latin typeface="Cambria Math" panose="02040503050406030204" pitchFamily="18" charset="0"/>
                                  </a:rPr>
                                  <m:t>1</m:t>
                                </m:r>
                              </m:sub>
                            </m:sSub>
                            <m:r>
                              <a:rPr lang="en-US" altLang="ko-KR" sz="2400" i="1">
                                <a:latin typeface="Cambria Math" panose="02040503050406030204" pitchFamily="18" charset="0"/>
                              </a:rPr>
                              <m:t>,…,</m:t>
                            </m:r>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𝐠</m:t>
                                </m:r>
                              </m:e>
                              <m:sub>
                                <m:r>
                                  <a:rPr lang="en-US" altLang="ko-KR" sz="2400" i="1">
                                    <a:latin typeface="Cambria Math" panose="02040503050406030204" pitchFamily="18" charset="0"/>
                                  </a:rPr>
                                  <m:t>𝑛</m:t>
                                </m:r>
                              </m:sub>
                            </m:sSub>
                          </m:e>
                        </m:d>
                      </m:oMath>
                    </m:oMathPara>
                  </a14:m>
                  <a:endParaRPr lang="ko-KR" altLang="en-US" sz="2400" i="1">
                    <a:latin typeface="Cambria Math" panose="02040503050406030204" pitchFamily="18" charset="0"/>
                    <a:cs typeface="Times New Roman" panose="02020603050405020304" pitchFamily="18" charset="0"/>
                  </a:endParaRPr>
                </a:p>
              </p:txBody>
            </p:sp>
          </mc:Choice>
          <mc:Fallback xmlns="">
            <p:sp>
              <p:nvSpPr>
                <p:cNvPr id="55" name="직사각형 13">
                  <a:extLst>
                    <a:ext uri="{FF2B5EF4-FFF2-40B4-BE49-F238E27FC236}">
                      <a16:creationId xmlns:a16="http://schemas.microsoft.com/office/drawing/2014/main" id="{C1DB9F97-8D6E-4EC5-B25E-A4ADFB2A1785}"/>
                    </a:ext>
                  </a:extLst>
                </p:cNvPr>
                <p:cNvSpPr>
                  <a:spLocks noRot="1" noChangeAspect="1" noMove="1" noResize="1" noEditPoints="1" noAdjustHandles="1" noChangeArrowheads="1" noChangeShapeType="1" noTextEdit="1"/>
                </p:cNvSpPr>
                <p:nvPr/>
              </p:nvSpPr>
              <p:spPr>
                <a:xfrm>
                  <a:off x="1033381" y="4018426"/>
                  <a:ext cx="2360831" cy="430887"/>
                </a:xfrm>
                <a:prstGeom prst="rect">
                  <a:avLst/>
                </a:prstGeom>
                <a:blipFill>
                  <a:blip r:embed="rId15"/>
                  <a:stretch>
                    <a:fillRect l="-4706" b="-27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ED893D3-D478-4023-8D71-97ED786B5822}"/>
                    </a:ext>
                  </a:extLst>
                </p:cNvPr>
                <p:cNvSpPr txBox="1"/>
                <p:nvPr/>
              </p:nvSpPr>
              <p:spPr>
                <a:xfrm>
                  <a:off x="1472533" y="802699"/>
                  <a:ext cx="5357641" cy="461665"/>
                </a:xfrm>
                <a:prstGeom prst="rect">
                  <a:avLst/>
                </a:prstGeom>
                <a:noFill/>
                <a:effectLst/>
              </p:spPr>
              <p:txBody>
                <a:bodyPr wrap="square" rtlCol="0">
                  <a:spAutoFit/>
                </a:bodyPr>
                <a:lstStyle/>
                <a:p>
                  <a:r>
                    <a:rPr lang="en-US" altLang="ko-KR" sz="2000" i="1"/>
                    <a:t>: Feature extractor </a:t>
                  </a:r>
                  <a14:m>
                    <m:oMath xmlns:m="http://schemas.openxmlformats.org/officeDocument/2006/math">
                      <m:r>
                        <a:rPr lang="en-US" altLang="ko-KR" sz="2000" i="1" dirty="0" smtClean="0">
                          <a:latin typeface="Cambria Math" panose="02040503050406030204" pitchFamily="18" charset="0"/>
                        </a:rPr>
                        <m:t>𝑔</m:t>
                      </m:r>
                    </m:oMath>
                  </a14:m>
                  <a:r>
                    <a:rPr lang="en-US" altLang="ko-KR" sz="2000" i="1"/>
                    <a:t> and predictor </a:t>
                  </a:r>
                  <a14:m>
                    <m:oMath xmlns:m="http://schemas.openxmlformats.org/officeDocument/2006/math">
                      <m:r>
                        <a:rPr lang="en-US" altLang="ko-KR" sz="2000" i="1" dirty="0" smtClean="0">
                          <a:latin typeface="Cambria Math" panose="02040503050406030204" pitchFamily="18" charset="0"/>
                        </a:rPr>
                        <m:t>𝑓</m:t>
                      </m:r>
                    </m:oMath>
                  </a14:m>
                  <a:endParaRPr lang="ko-KR" altLang="en-US" sz="2000" i="1"/>
                </a:p>
              </p:txBody>
            </p:sp>
          </mc:Choice>
          <mc:Fallback xmlns="">
            <p:sp>
              <p:nvSpPr>
                <p:cNvPr id="56" name="TextBox 55">
                  <a:extLst>
                    <a:ext uri="{FF2B5EF4-FFF2-40B4-BE49-F238E27FC236}">
                      <a16:creationId xmlns:a16="http://schemas.microsoft.com/office/drawing/2014/main" id="{BED893D3-D478-4023-8D71-97ED786B5822}"/>
                    </a:ext>
                  </a:extLst>
                </p:cNvPr>
                <p:cNvSpPr txBox="1">
                  <a:spLocks noRot="1" noChangeAspect="1" noMove="1" noResize="1" noEditPoints="1" noAdjustHandles="1" noChangeArrowheads="1" noChangeShapeType="1" noTextEdit="1"/>
                </p:cNvSpPr>
                <p:nvPr/>
              </p:nvSpPr>
              <p:spPr>
                <a:xfrm>
                  <a:off x="1472533" y="802699"/>
                  <a:ext cx="5357641" cy="461665"/>
                </a:xfrm>
                <a:prstGeom prst="rect">
                  <a:avLst/>
                </a:prstGeom>
                <a:blipFill>
                  <a:blip r:embed="rId16"/>
                  <a:stretch>
                    <a:fillRect l="-1294" t="-7463" b="-23881"/>
                  </a:stretch>
                </a:blipFill>
                <a:effectLst/>
              </p:spPr>
              <p:txBody>
                <a:bodyPr/>
                <a:lstStyle/>
                <a:p>
                  <a:r>
                    <a:rPr lang="en-US">
                      <a:noFill/>
                    </a:rPr>
                    <a:t> </a:t>
                  </a:r>
                </a:p>
              </p:txBody>
            </p:sp>
          </mc:Fallback>
        </mc:AlternateContent>
        <p:sp>
          <p:nvSpPr>
            <p:cNvPr id="57" name="TextBox 56">
              <a:extLst>
                <a:ext uri="{FF2B5EF4-FFF2-40B4-BE49-F238E27FC236}">
                  <a16:creationId xmlns:a16="http://schemas.microsoft.com/office/drawing/2014/main" id="{F4886127-4091-4258-91E4-F0D8C0AD59CF}"/>
                </a:ext>
              </a:extLst>
            </p:cNvPr>
            <p:cNvSpPr txBox="1"/>
            <p:nvPr/>
          </p:nvSpPr>
          <p:spPr>
            <a:xfrm>
              <a:off x="430805" y="809574"/>
              <a:ext cx="1255554" cy="461665"/>
            </a:xfrm>
            <a:prstGeom prst="rect">
              <a:avLst/>
            </a:prstGeom>
            <a:noFill/>
            <a:effectLst/>
          </p:spPr>
          <p:txBody>
            <a:bodyPr wrap="square" rtlCol="0">
              <a:spAutoFit/>
            </a:bodyPr>
            <a:lstStyle/>
            <a:p>
              <a:pPr algn="ctr"/>
              <a:r>
                <a:rPr lang="en-US" altLang="ko-KR" sz="2000" i="1"/>
                <a:t>Training</a:t>
              </a:r>
              <a:endParaRPr lang="ko-KR" altLang="en-US" sz="2000" i="1"/>
            </a:p>
          </p:txBody>
        </p:sp>
        <p:sp>
          <p:nvSpPr>
            <p:cNvPr id="58" name="직사각형 18">
              <a:extLst>
                <a:ext uri="{FF2B5EF4-FFF2-40B4-BE49-F238E27FC236}">
                  <a16:creationId xmlns:a16="http://schemas.microsoft.com/office/drawing/2014/main" id="{6389F138-AEB9-47E1-B336-7CFC2BA0751B}"/>
                </a:ext>
              </a:extLst>
            </p:cNvPr>
            <p:cNvSpPr/>
            <p:nvPr/>
          </p:nvSpPr>
          <p:spPr>
            <a:xfrm>
              <a:off x="4638526" y="5656959"/>
              <a:ext cx="4259289"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000">
                  <a:solidFill>
                    <a:schemeClr val="accent5">
                      <a:lumMod val="50000"/>
                    </a:schemeClr>
                  </a:solidFill>
                  <a:cs typeface="Arial" panose="020B0604020202020204" pitchFamily="34" charset="0"/>
                </a:rPr>
                <a:t>Statistical dependence</a:t>
              </a:r>
              <a:br>
                <a:rPr lang="en-US" altLang="ko-KR" sz="2000">
                  <a:solidFill>
                    <a:schemeClr val="accent5">
                      <a:lumMod val="50000"/>
                    </a:schemeClr>
                  </a:solidFill>
                  <a:cs typeface="Arial" panose="020B0604020202020204" pitchFamily="34" charset="0"/>
                </a:rPr>
              </a:br>
              <a:r>
                <a:rPr lang="en-US" altLang="ko-KR" sz="2000">
                  <a:solidFill>
                    <a:schemeClr val="accent5">
                      <a:lumMod val="50000"/>
                    </a:schemeClr>
                  </a:solidFill>
                  <a:cs typeface="Arial" panose="020B0604020202020204" pitchFamily="34" charset="0"/>
                </a:rPr>
                <a:t>feature adaptation</a:t>
              </a:r>
              <a:endParaRPr lang="ko-KR" altLang="en-US" sz="1600" i="1">
                <a:solidFill>
                  <a:schemeClr val="accent5">
                    <a:lumMod val="50000"/>
                  </a:schemeClr>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59" name="직사각형 27">
                  <a:extLst>
                    <a:ext uri="{FF2B5EF4-FFF2-40B4-BE49-F238E27FC236}">
                      <a16:creationId xmlns:a16="http://schemas.microsoft.com/office/drawing/2014/main" id="{5D16EA1D-B37D-4A14-901A-B65B003735C6}"/>
                    </a:ext>
                  </a:extLst>
                </p:cNvPr>
                <p:cNvSpPr/>
                <p:nvPr/>
              </p:nvSpPr>
              <p:spPr>
                <a:xfrm>
                  <a:off x="9230892" y="5874594"/>
                  <a:ext cx="2747358" cy="484235"/>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400" i="1" smtClean="0">
                                <a:latin typeface="Cambria Math" panose="02040503050406030204" pitchFamily="18" charset="0"/>
                              </a:rPr>
                            </m:ctrlPr>
                          </m:sSupPr>
                          <m:e>
                            <m:r>
                              <a:rPr lang="en-US" altLang="ko-KR" sz="2400" i="1">
                                <a:latin typeface="Cambria Math" panose="02040503050406030204" pitchFamily="18" charset="0"/>
                              </a:rPr>
                              <m:t>𝐟</m:t>
                            </m:r>
                          </m:e>
                          <m:sup>
                            <m:r>
                              <a:rPr lang="en-US" altLang="ko-KR" sz="2400" i="1">
                                <a:latin typeface="Cambria Math" panose="02040503050406030204" pitchFamily="18" charset="0"/>
                              </a:rPr>
                              <m:t>𝑂</m:t>
                            </m:r>
                          </m:sup>
                        </m:sSup>
                        <m:r>
                          <a:rPr lang="en-US" altLang="ko-KR" sz="2400" i="1">
                            <a:latin typeface="Cambria Math" panose="02040503050406030204" pitchFamily="18" charset="0"/>
                          </a:rPr>
                          <m:t>=</m:t>
                        </m:r>
                        <m:d>
                          <m:dPr>
                            <m:begChr m:val="{"/>
                            <m:endChr m:val="}"/>
                            <m:ctrlPr>
                              <a:rPr lang="en-US" altLang="ko-KR" sz="2400" i="1">
                                <a:latin typeface="Cambria Math" panose="02040503050406030204" pitchFamily="18" charset="0"/>
                              </a:rPr>
                            </m:ctrlPr>
                          </m:dPr>
                          <m:e>
                            <m:sSubSup>
                              <m:sSubSupPr>
                                <m:ctrlPr>
                                  <a:rPr lang="en-US" altLang="ko-KR" sz="2400" i="1">
                                    <a:latin typeface="Cambria Math" panose="02040503050406030204" pitchFamily="18" charset="0"/>
                                  </a:rPr>
                                </m:ctrlPr>
                              </m:sSubSupPr>
                              <m:e>
                                <m:r>
                                  <a:rPr lang="en-US" altLang="ko-KR" sz="2400" i="1">
                                    <a:latin typeface="Cambria Math" panose="02040503050406030204" pitchFamily="18" charset="0"/>
                                  </a:rPr>
                                  <m:t>𝑓</m:t>
                                </m:r>
                              </m:e>
                              <m:sub>
                                <m:r>
                                  <a:rPr lang="en-US" altLang="ko-KR" sz="2400" i="1">
                                    <a:latin typeface="Cambria Math" panose="02040503050406030204" pitchFamily="18" charset="0"/>
                                  </a:rPr>
                                  <m:t>1</m:t>
                                </m:r>
                              </m:sub>
                              <m:sup>
                                <m:r>
                                  <a:rPr lang="en-US" altLang="ko-KR" sz="2400" i="1">
                                    <a:latin typeface="Cambria Math" panose="02040503050406030204" pitchFamily="18" charset="0"/>
                                  </a:rPr>
                                  <m:t>𝑂</m:t>
                                </m:r>
                              </m:sup>
                            </m:sSubSup>
                            <m:r>
                              <a:rPr lang="en-US" altLang="ko-KR" sz="2400" b="0" i="1" smtClean="0">
                                <a:latin typeface="Cambria Math" panose="02040503050406030204" pitchFamily="18" charset="0"/>
                              </a:rPr>
                              <m:t>,</m:t>
                            </m:r>
                            <m:r>
                              <a:rPr lang="en-US" altLang="ko-KR" sz="2400" i="1">
                                <a:latin typeface="Cambria Math" panose="02040503050406030204" pitchFamily="18" charset="0"/>
                              </a:rPr>
                              <m:t>…,</m:t>
                            </m:r>
                            <m:sSubSup>
                              <m:sSubSupPr>
                                <m:ctrlPr>
                                  <a:rPr lang="en-US" altLang="ko-KR" sz="2400" i="1">
                                    <a:latin typeface="Cambria Math" panose="02040503050406030204" pitchFamily="18" charset="0"/>
                                  </a:rPr>
                                </m:ctrlPr>
                              </m:sSubSupPr>
                              <m:e>
                                <m:r>
                                  <a:rPr lang="en-US" altLang="ko-KR" sz="2400" i="1">
                                    <a:latin typeface="Cambria Math" panose="02040503050406030204" pitchFamily="18" charset="0"/>
                                  </a:rPr>
                                  <m:t>𝑓</m:t>
                                </m:r>
                              </m:e>
                              <m:sub>
                                <m:r>
                                  <a:rPr lang="en-US" altLang="ko-KR" sz="2400" i="1">
                                    <a:latin typeface="Cambria Math" panose="02040503050406030204" pitchFamily="18" charset="0"/>
                                  </a:rPr>
                                  <m:t>𝑛</m:t>
                                </m:r>
                              </m:sub>
                              <m:sup>
                                <m:r>
                                  <a:rPr lang="en-US" altLang="ko-KR" sz="2400" i="1">
                                    <a:latin typeface="Cambria Math" panose="02040503050406030204" pitchFamily="18" charset="0"/>
                                  </a:rPr>
                                  <m:t>𝑂</m:t>
                                </m:r>
                              </m:sup>
                            </m:sSubSup>
                          </m:e>
                        </m:d>
                      </m:oMath>
                    </m:oMathPara>
                  </a14:m>
                  <a:endParaRPr lang="ko-KR" altLang="en-US" sz="2400" i="1">
                    <a:latin typeface="Cambria Math" panose="02040503050406030204" pitchFamily="18" charset="0"/>
                  </a:endParaRPr>
                </a:p>
              </p:txBody>
            </p:sp>
          </mc:Choice>
          <mc:Fallback xmlns="">
            <p:sp>
              <p:nvSpPr>
                <p:cNvPr id="59" name="직사각형 27">
                  <a:extLst>
                    <a:ext uri="{FF2B5EF4-FFF2-40B4-BE49-F238E27FC236}">
                      <a16:creationId xmlns:a16="http://schemas.microsoft.com/office/drawing/2014/main" id="{5D16EA1D-B37D-4A14-901A-B65B003735C6}"/>
                    </a:ext>
                  </a:extLst>
                </p:cNvPr>
                <p:cNvSpPr>
                  <a:spLocks noRot="1" noChangeAspect="1" noMove="1" noResize="1" noEditPoints="1" noAdjustHandles="1" noChangeArrowheads="1" noChangeShapeType="1" noTextEdit="1"/>
                </p:cNvSpPr>
                <p:nvPr/>
              </p:nvSpPr>
              <p:spPr>
                <a:xfrm>
                  <a:off x="9230892" y="5874594"/>
                  <a:ext cx="2747358" cy="484235"/>
                </a:xfrm>
                <a:prstGeom prst="rect">
                  <a:avLst/>
                </a:prstGeom>
                <a:blipFill>
                  <a:blip r:embed="rId17"/>
                  <a:stretch>
                    <a:fillRect/>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DC01BCF4-0642-4174-8DCA-3AE7FD91D37C}"/>
                </a:ext>
              </a:extLst>
            </p:cNvPr>
            <p:cNvCxnSpPr>
              <a:cxnSpLocks/>
              <a:stCxn id="61" idx="3"/>
              <a:endCxn id="58" idx="1"/>
            </p:cNvCxnSpPr>
            <p:nvPr/>
          </p:nvCxnSpPr>
          <p:spPr>
            <a:xfrm>
              <a:off x="4028010" y="6116713"/>
              <a:ext cx="610516" cy="32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직사각형 12">
                  <a:extLst>
                    <a:ext uri="{FF2B5EF4-FFF2-40B4-BE49-F238E27FC236}">
                      <a16:creationId xmlns:a16="http://schemas.microsoft.com/office/drawing/2014/main" id="{30035B93-9C4E-4A1B-8B06-4A8803018A5C}"/>
                    </a:ext>
                  </a:extLst>
                </p:cNvPr>
                <p:cNvSpPr/>
                <p:nvPr/>
              </p:nvSpPr>
              <p:spPr>
                <a:xfrm>
                  <a:off x="500333" y="5901269"/>
                  <a:ext cx="3527677" cy="430887"/>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400" i="1">
                                <a:latin typeface="Cambria Math" panose="02040503050406030204" pitchFamily="18" charset="0"/>
                              </a:rPr>
                            </m:ctrlPr>
                          </m:sSupPr>
                          <m:e>
                            <m:r>
                              <a:rPr lang="en-US" altLang="ko-KR" sz="2400" i="1">
                                <a:latin typeface="Cambria Math" panose="02040503050406030204" pitchFamily="18" charset="0"/>
                              </a:rPr>
                              <m:t>𝐟</m:t>
                            </m:r>
                          </m:e>
                          <m:sup>
                            <m:r>
                              <a:rPr lang="en-US" altLang="ko-KR" sz="2400" i="1">
                                <a:latin typeface="Cambria Math" panose="02040503050406030204" pitchFamily="18" charset="0"/>
                              </a:rPr>
                              <m:t>𝐼</m:t>
                            </m:r>
                          </m:sup>
                        </m:sSup>
                        <m:r>
                          <a:rPr lang="en-US" altLang="ko-KR" sz="2400" i="1">
                            <a:latin typeface="Cambria Math" panose="02040503050406030204" pitchFamily="18" charset="0"/>
                          </a:rPr>
                          <m:t>=</m:t>
                        </m:r>
                        <m:d>
                          <m:dPr>
                            <m:begChr m:val="{"/>
                            <m:endChr m:val="}"/>
                            <m:ctrlPr>
                              <a:rPr lang="en-US" altLang="ko-KR" sz="2400" i="1">
                                <a:latin typeface="Cambria Math" panose="02040503050406030204" pitchFamily="18" charset="0"/>
                              </a:rPr>
                            </m:ctrlPr>
                          </m:dPr>
                          <m:e>
                            <m:r>
                              <a:rPr lang="en-US" altLang="ko-KR" sz="2400" i="1">
                                <a:latin typeface="Cambria Math" panose="02040503050406030204" pitchFamily="18" charset="0"/>
                              </a:rPr>
                              <m:t>𝑓</m:t>
                            </m:r>
                            <m:d>
                              <m:dPr>
                                <m:ctrlPr>
                                  <a:rPr lang="en-US" altLang="ko-KR" sz="2400" i="1">
                                    <a:latin typeface="Cambria Math" panose="02040503050406030204" pitchFamily="18" charset="0"/>
                                  </a:rPr>
                                </m:ctrlPr>
                              </m:dPr>
                              <m:e>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𝐠</m:t>
                                    </m:r>
                                  </m:e>
                                  <m:sub>
                                    <m:r>
                                      <a:rPr lang="en-US" altLang="ko-KR" sz="2400" i="1">
                                        <a:latin typeface="Cambria Math" panose="02040503050406030204" pitchFamily="18" charset="0"/>
                                      </a:rPr>
                                      <m:t>1</m:t>
                                    </m:r>
                                  </m:sub>
                                </m:sSub>
                              </m:e>
                            </m:d>
                            <m:r>
                              <a:rPr lang="en-US" altLang="ko-KR" sz="2400" i="1">
                                <a:latin typeface="Cambria Math" panose="02040503050406030204" pitchFamily="18" charset="0"/>
                              </a:rPr>
                              <m:t>,…,</m:t>
                            </m:r>
                            <m:r>
                              <a:rPr lang="en-US" altLang="ko-KR" sz="2400" i="1">
                                <a:latin typeface="Cambria Math" panose="02040503050406030204" pitchFamily="18" charset="0"/>
                              </a:rPr>
                              <m:t>𝑓</m:t>
                            </m:r>
                            <m:d>
                              <m:dPr>
                                <m:ctrlPr>
                                  <a:rPr lang="en-US" altLang="ko-KR" sz="2400" i="1">
                                    <a:latin typeface="Cambria Math" panose="02040503050406030204" pitchFamily="18" charset="0"/>
                                  </a:rPr>
                                </m:ctrlPr>
                              </m:dPr>
                              <m:e>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𝐠</m:t>
                                    </m:r>
                                  </m:e>
                                  <m:sub>
                                    <m:r>
                                      <a:rPr lang="en-US" altLang="ko-KR" sz="2400" i="1">
                                        <a:latin typeface="Cambria Math" panose="02040503050406030204" pitchFamily="18" charset="0"/>
                                      </a:rPr>
                                      <m:t>𝑛</m:t>
                                    </m:r>
                                  </m:sub>
                                </m:sSub>
                              </m:e>
                            </m:d>
                          </m:e>
                        </m:d>
                      </m:oMath>
                    </m:oMathPara>
                  </a14:m>
                  <a:endParaRPr lang="ko-KR" altLang="en-US" sz="2400" i="1">
                    <a:latin typeface="Cambria Math" panose="02040503050406030204" pitchFamily="18" charset="0"/>
                  </a:endParaRPr>
                </a:p>
              </p:txBody>
            </p:sp>
          </mc:Choice>
          <mc:Fallback xmlns="">
            <p:sp>
              <p:nvSpPr>
                <p:cNvPr id="61" name="직사각형 12">
                  <a:extLst>
                    <a:ext uri="{FF2B5EF4-FFF2-40B4-BE49-F238E27FC236}">
                      <a16:creationId xmlns:a16="http://schemas.microsoft.com/office/drawing/2014/main" id="{30035B93-9C4E-4A1B-8B06-4A8803018A5C}"/>
                    </a:ext>
                  </a:extLst>
                </p:cNvPr>
                <p:cNvSpPr>
                  <a:spLocks noRot="1" noChangeAspect="1" noMove="1" noResize="1" noEditPoints="1" noAdjustHandles="1" noChangeArrowheads="1" noChangeShapeType="1" noTextEdit="1"/>
                </p:cNvSpPr>
                <p:nvPr/>
              </p:nvSpPr>
              <p:spPr>
                <a:xfrm>
                  <a:off x="500333" y="5901269"/>
                  <a:ext cx="3527677" cy="430887"/>
                </a:xfrm>
                <a:prstGeom prst="rect">
                  <a:avLst/>
                </a:prstGeom>
                <a:blipFill>
                  <a:blip r:embed="rId18"/>
                  <a:stretch>
                    <a:fillRect l="-1375" b="-33871"/>
                  </a:stretch>
                </a:blipFill>
              </p:spPr>
              <p:txBody>
                <a:bodyPr/>
                <a:lstStyle/>
                <a:p>
                  <a:r>
                    <a:rPr lang="en-US">
                      <a:noFill/>
                    </a:rPr>
                    <a:t> </a:t>
                  </a:r>
                </a:p>
              </p:txBody>
            </p:sp>
          </mc:Fallback>
        </mc:AlternateContent>
        <p:sp>
          <p:nvSpPr>
            <p:cNvPr id="62" name="Rectangle 61">
              <a:extLst>
                <a:ext uri="{FF2B5EF4-FFF2-40B4-BE49-F238E27FC236}">
                  <a16:creationId xmlns:a16="http://schemas.microsoft.com/office/drawing/2014/main" id="{2E76F85B-4598-4684-AD29-891F309ABA70}"/>
                </a:ext>
              </a:extLst>
            </p:cNvPr>
            <p:cNvSpPr/>
            <p:nvPr/>
          </p:nvSpPr>
          <p:spPr>
            <a:xfrm>
              <a:off x="9230892" y="5131358"/>
              <a:ext cx="2638805" cy="5132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Optimized predictor</a:t>
              </a:r>
            </a:p>
          </p:txBody>
        </p:sp>
        <p:cxnSp>
          <p:nvCxnSpPr>
            <p:cNvPr id="63" name="Straight Arrow Connector 62">
              <a:extLst>
                <a:ext uri="{FF2B5EF4-FFF2-40B4-BE49-F238E27FC236}">
                  <a16:creationId xmlns:a16="http://schemas.microsoft.com/office/drawing/2014/main" id="{304409C7-E020-4F86-95FF-B4E5CD74D25D}"/>
                </a:ext>
              </a:extLst>
            </p:cNvPr>
            <p:cNvCxnSpPr>
              <a:cxnSpLocks/>
              <a:stCxn id="58" idx="3"/>
            </p:cNvCxnSpPr>
            <p:nvPr/>
          </p:nvCxnSpPr>
          <p:spPr>
            <a:xfrm>
              <a:off x="8897815" y="6117040"/>
              <a:ext cx="349424" cy="3541"/>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직사각형 15">
                  <a:extLst>
                    <a:ext uri="{FF2B5EF4-FFF2-40B4-BE49-F238E27FC236}">
                      <a16:creationId xmlns:a16="http://schemas.microsoft.com/office/drawing/2014/main" id="{22EF620D-E630-4CCA-8A0F-99EBEAEC7855}"/>
                    </a:ext>
                  </a:extLst>
                </p:cNvPr>
                <p:cNvSpPr/>
                <p:nvPr/>
              </p:nvSpPr>
              <p:spPr>
                <a:xfrm>
                  <a:off x="4029073" y="4043666"/>
                  <a:ext cx="2621292" cy="434991"/>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400" i="1">
                                <a:latin typeface="Cambria Math" panose="02040503050406030204" pitchFamily="18" charset="0"/>
                              </a:rPr>
                            </m:ctrlPr>
                          </m:sSupPr>
                          <m:e>
                            <m:r>
                              <a:rPr lang="en-US" altLang="ko-KR" sz="2400" i="1">
                                <a:latin typeface="Cambria Math" panose="02040503050406030204" pitchFamily="18" charset="0"/>
                              </a:rPr>
                              <m:t>𝐻</m:t>
                            </m:r>
                          </m:e>
                          <m:sup>
                            <m:r>
                              <a:rPr lang="en-US" altLang="ko-KR" sz="2400" i="1">
                                <a:latin typeface="Cambria Math" panose="02040503050406030204" pitchFamily="18" charset="0"/>
                              </a:rPr>
                              <m:t>1</m:t>
                            </m:r>
                          </m:sup>
                        </m:sSup>
                        <m:r>
                          <a:rPr lang="en-US" altLang="ko-KR" sz="2400" i="1">
                            <a:latin typeface="Cambria Math" panose="02040503050406030204" pitchFamily="18" charset="0"/>
                          </a:rPr>
                          <m:t>=</m:t>
                        </m:r>
                        <m:d>
                          <m:dPr>
                            <m:begChr m:val="{"/>
                            <m:endChr m:val="}"/>
                            <m:ctrlPr>
                              <a:rPr lang="en-US" altLang="ko-KR" sz="2400" i="1">
                                <a:latin typeface="Cambria Math" panose="02040503050406030204" pitchFamily="18" charset="0"/>
                              </a:rPr>
                            </m:ctrlPr>
                          </m:dPr>
                          <m:e>
                            <m:sSubSup>
                              <m:sSubSupPr>
                                <m:ctrlPr>
                                  <a:rPr lang="en-US" altLang="ko-KR" sz="2400" i="1">
                                    <a:latin typeface="Cambria Math" panose="02040503050406030204" pitchFamily="18" charset="0"/>
                                  </a:rPr>
                                </m:ctrlPr>
                              </m:sSubSupPr>
                              <m:e>
                                <m:r>
                                  <a:rPr lang="en-US" altLang="ko-KR" sz="2400" i="1">
                                    <a:latin typeface="Cambria Math" panose="02040503050406030204" pitchFamily="18" charset="0"/>
                                  </a:rPr>
                                  <m:t>𝐡</m:t>
                                </m:r>
                              </m:e>
                              <m:sub>
                                <m:r>
                                  <a:rPr lang="en-US" altLang="ko-KR" sz="2400" i="1">
                                    <a:latin typeface="Cambria Math" panose="02040503050406030204" pitchFamily="18" charset="0"/>
                                  </a:rPr>
                                  <m:t>1</m:t>
                                </m:r>
                              </m:sub>
                              <m:sup>
                                <m:r>
                                  <a:rPr lang="en-US" altLang="ko-KR" sz="2400" i="1">
                                    <a:latin typeface="Cambria Math" panose="02040503050406030204" pitchFamily="18" charset="0"/>
                                  </a:rPr>
                                  <m:t>1</m:t>
                                </m:r>
                              </m:sup>
                            </m:sSubSup>
                            <m:r>
                              <a:rPr lang="en-US" altLang="ko-KR" sz="2400" i="1">
                                <a:latin typeface="Cambria Math" panose="02040503050406030204" pitchFamily="18" charset="0"/>
                              </a:rPr>
                              <m:t>,…,</m:t>
                            </m:r>
                            <m:sSubSup>
                              <m:sSubSupPr>
                                <m:ctrlPr>
                                  <a:rPr lang="en-US" altLang="ko-KR" sz="2400" i="1">
                                    <a:latin typeface="Cambria Math" panose="02040503050406030204" pitchFamily="18" charset="0"/>
                                  </a:rPr>
                                </m:ctrlPr>
                              </m:sSubSupPr>
                              <m:e>
                                <m:r>
                                  <a:rPr lang="en-US" altLang="ko-KR" sz="2400" i="1">
                                    <a:latin typeface="Cambria Math" panose="02040503050406030204" pitchFamily="18" charset="0"/>
                                  </a:rPr>
                                  <m:t>𝐡</m:t>
                                </m:r>
                              </m:e>
                              <m:sub>
                                <m:r>
                                  <a:rPr lang="en-US" altLang="ko-KR" sz="2400" i="1">
                                    <a:latin typeface="Cambria Math" panose="02040503050406030204" pitchFamily="18" charset="0"/>
                                  </a:rPr>
                                  <m:t>1</m:t>
                                </m:r>
                              </m:sub>
                              <m:sup>
                                <m:r>
                                  <a:rPr lang="en-US" altLang="ko-KR" sz="2400" i="1">
                                    <a:latin typeface="Cambria Math" panose="02040503050406030204" pitchFamily="18" charset="0"/>
                                  </a:rPr>
                                  <m:t>1</m:t>
                                </m:r>
                              </m:sup>
                            </m:sSubSup>
                          </m:e>
                        </m:d>
                      </m:oMath>
                    </m:oMathPara>
                  </a14:m>
                  <a:endParaRPr lang="ko-KR" altLang="en-US" sz="2400" i="1">
                    <a:latin typeface="Cambria Math" panose="02040503050406030204" pitchFamily="18" charset="0"/>
                    <a:cs typeface="Times New Roman" panose="02020603050405020304" pitchFamily="18" charset="0"/>
                  </a:endParaRPr>
                </a:p>
              </p:txBody>
            </p:sp>
          </mc:Choice>
          <mc:Fallback xmlns="">
            <p:sp>
              <p:nvSpPr>
                <p:cNvPr id="64" name="직사각형 15">
                  <a:extLst>
                    <a:ext uri="{FF2B5EF4-FFF2-40B4-BE49-F238E27FC236}">
                      <a16:creationId xmlns:a16="http://schemas.microsoft.com/office/drawing/2014/main" id="{22EF620D-E630-4CCA-8A0F-99EBEAEC7855}"/>
                    </a:ext>
                  </a:extLst>
                </p:cNvPr>
                <p:cNvSpPr>
                  <a:spLocks noRot="1" noChangeAspect="1" noMove="1" noResize="1" noEditPoints="1" noAdjustHandles="1" noChangeArrowheads="1" noChangeShapeType="1" noTextEdit="1"/>
                </p:cNvSpPr>
                <p:nvPr/>
              </p:nvSpPr>
              <p:spPr>
                <a:xfrm>
                  <a:off x="4029073" y="4043666"/>
                  <a:ext cx="2621292" cy="434991"/>
                </a:xfrm>
                <a:prstGeom prst="rect">
                  <a:avLst/>
                </a:prstGeom>
                <a:blipFill>
                  <a:blip r:embed="rId19"/>
                  <a:stretch>
                    <a:fillRect l="-2646"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직사각형 21">
                  <a:extLst>
                    <a:ext uri="{FF2B5EF4-FFF2-40B4-BE49-F238E27FC236}">
                      <a16:creationId xmlns:a16="http://schemas.microsoft.com/office/drawing/2014/main" id="{A4A391DB-1E0A-4789-BB7C-309F26DFD75C}"/>
                    </a:ext>
                  </a:extLst>
                </p:cNvPr>
                <p:cNvSpPr/>
                <p:nvPr/>
              </p:nvSpPr>
              <p:spPr>
                <a:xfrm>
                  <a:off x="7043612" y="4043879"/>
                  <a:ext cx="2909280" cy="430887"/>
                </a:xfrm>
                <a:prstGeom prst="rect">
                  <a:avLst/>
                </a:prstGeom>
                <a:solidFill>
                  <a:srgbClr val="FFFFFF">
                    <a:alpha val="74902"/>
                  </a:srgbClr>
                </a:solidFill>
              </p:spPr>
              <p:txBody>
                <a:bodyPr wrap="square" lIns="0" tIns="0" rIns="0" bIns="0">
                  <a:spAutoFit/>
                </a:bodyPr>
                <a:lstStyle/>
                <a:p>
                  <a:pPr algn="ctr"/>
                  <a14:m>
                    <m:oMathPara xmlns:m="http://schemas.openxmlformats.org/officeDocument/2006/math">
                      <m:oMathParaPr>
                        <m:jc m:val="centerGroup"/>
                      </m:oMathParaPr>
                      <m:oMath xmlns:m="http://schemas.openxmlformats.org/officeDocument/2006/math">
                        <m:sSup>
                          <m:sSupPr>
                            <m:ctrlPr>
                              <a:rPr lang="en-US" altLang="ko-KR" sz="2400" i="1">
                                <a:latin typeface="Cambria Math" panose="02040503050406030204" pitchFamily="18" charset="0"/>
                              </a:rPr>
                            </m:ctrlPr>
                          </m:sSupPr>
                          <m:e>
                            <m:r>
                              <a:rPr lang="en-US" altLang="ko-KR" sz="2400" i="1">
                                <a:latin typeface="Cambria Math" panose="02040503050406030204" pitchFamily="18" charset="0"/>
                              </a:rPr>
                              <m:t>𝐻</m:t>
                            </m:r>
                          </m:e>
                          <m:sup>
                            <m:r>
                              <a:rPr lang="en-US" altLang="ko-KR" sz="2400" i="1">
                                <a:latin typeface="Cambria Math" panose="02040503050406030204" pitchFamily="18" charset="0"/>
                              </a:rPr>
                              <m:t>𝑚</m:t>
                            </m:r>
                          </m:sup>
                        </m:sSup>
                        <m:r>
                          <a:rPr lang="en-US" altLang="ko-KR" sz="2400" i="1">
                            <a:latin typeface="Cambria Math" panose="02040503050406030204" pitchFamily="18" charset="0"/>
                          </a:rPr>
                          <m:t>=</m:t>
                        </m:r>
                        <m:d>
                          <m:dPr>
                            <m:begChr m:val="{"/>
                            <m:endChr m:val="}"/>
                            <m:ctrlPr>
                              <a:rPr lang="en-US" altLang="ko-KR" sz="2400" i="1">
                                <a:latin typeface="Cambria Math" panose="02040503050406030204" pitchFamily="18" charset="0"/>
                              </a:rPr>
                            </m:ctrlPr>
                          </m:dPr>
                          <m:e>
                            <m:sSubSup>
                              <m:sSubSupPr>
                                <m:ctrlPr>
                                  <a:rPr lang="en-US" altLang="ko-KR" sz="2400" i="1">
                                    <a:latin typeface="Cambria Math" panose="02040503050406030204" pitchFamily="18" charset="0"/>
                                  </a:rPr>
                                </m:ctrlPr>
                              </m:sSubSupPr>
                              <m:e>
                                <m:r>
                                  <a:rPr lang="en-US" altLang="ko-KR" sz="2400" i="1">
                                    <a:latin typeface="Cambria Math" panose="02040503050406030204" pitchFamily="18" charset="0"/>
                                  </a:rPr>
                                  <m:t>𝐡</m:t>
                                </m:r>
                              </m:e>
                              <m:sub>
                                <m:r>
                                  <a:rPr lang="en-US" altLang="ko-KR" sz="2400" i="1">
                                    <a:latin typeface="Cambria Math" panose="02040503050406030204" pitchFamily="18" charset="0"/>
                                  </a:rPr>
                                  <m:t>1</m:t>
                                </m:r>
                              </m:sub>
                              <m:sup>
                                <m:r>
                                  <a:rPr lang="en-US" altLang="ko-KR" sz="2400" i="1">
                                    <a:latin typeface="Cambria Math" panose="02040503050406030204" pitchFamily="18" charset="0"/>
                                  </a:rPr>
                                  <m:t>𝑚</m:t>
                                </m:r>
                              </m:sup>
                            </m:sSubSup>
                            <m:r>
                              <a:rPr lang="en-US" altLang="ko-KR" sz="2400" i="1">
                                <a:latin typeface="Cambria Math" panose="02040503050406030204" pitchFamily="18" charset="0"/>
                              </a:rPr>
                              <m:t>,…,</m:t>
                            </m:r>
                            <m:sSubSup>
                              <m:sSubSupPr>
                                <m:ctrlPr>
                                  <a:rPr lang="en-US" altLang="ko-KR" sz="2400" i="1">
                                    <a:latin typeface="Cambria Math" panose="02040503050406030204" pitchFamily="18" charset="0"/>
                                  </a:rPr>
                                </m:ctrlPr>
                              </m:sSubSupPr>
                              <m:e>
                                <m:r>
                                  <a:rPr lang="en-US" altLang="ko-KR" sz="2400" i="1">
                                    <a:latin typeface="Cambria Math" panose="02040503050406030204" pitchFamily="18" charset="0"/>
                                  </a:rPr>
                                  <m:t>𝐡</m:t>
                                </m:r>
                              </m:e>
                              <m:sub>
                                <m:r>
                                  <a:rPr lang="en-US" altLang="ko-KR" sz="2400" i="1">
                                    <a:latin typeface="Cambria Math" panose="02040503050406030204" pitchFamily="18" charset="0"/>
                                  </a:rPr>
                                  <m:t>1</m:t>
                                </m:r>
                              </m:sub>
                              <m:sup>
                                <m:r>
                                  <a:rPr lang="en-US" altLang="ko-KR" sz="2400" i="1">
                                    <a:latin typeface="Cambria Math" panose="02040503050406030204" pitchFamily="18" charset="0"/>
                                  </a:rPr>
                                  <m:t>𝑚</m:t>
                                </m:r>
                              </m:sup>
                            </m:sSubSup>
                          </m:e>
                        </m:d>
                      </m:oMath>
                    </m:oMathPara>
                  </a14:m>
                  <a:endParaRPr lang="ko-KR" altLang="en-US" sz="2400" i="1">
                    <a:latin typeface="Cambria Math" panose="02040503050406030204" pitchFamily="18" charset="0"/>
                    <a:cs typeface="Times New Roman" panose="02020603050405020304" pitchFamily="18" charset="0"/>
                  </a:endParaRPr>
                </a:p>
              </p:txBody>
            </p:sp>
          </mc:Choice>
          <mc:Fallback xmlns="">
            <p:sp>
              <p:nvSpPr>
                <p:cNvPr id="65" name="직사각형 21">
                  <a:extLst>
                    <a:ext uri="{FF2B5EF4-FFF2-40B4-BE49-F238E27FC236}">
                      <a16:creationId xmlns:a16="http://schemas.microsoft.com/office/drawing/2014/main" id="{A4A391DB-1E0A-4789-BB7C-309F26DFD75C}"/>
                    </a:ext>
                  </a:extLst>
                </p:cNvPr>
                <p:cNvSpPr>
                  <a:spLocks noRot="1" noChangeAspect="1" noMove="1" noResize="1" noEditPoints="1" noAdjustHandles="1" noChangeArrowheads="1" noChangeShapeType="1" noTextEdit="1"/>
                </p:cNvSpPr>
                <p:nvPr/>
              </p:nvSpPr>
              <p:spPr>
                <a:xfrm>
                  <a:off x="7043612" y="4043879"/>
                  <a:ext cx="2909280" cy="430887"/>
                </a:xfrm>
                <a:prstGeom prst="rect">
                  <a:avLst/>
                </a:prstGeom>
                <a:blipFill>
                  <a:blip r:embed="rId20"/>
                  <a:stretch>
                    <a:fillRect l="-2619" b="-16129"/>
                  </a:stretch>
                </a:blipFill>
              </p:spPr>
              <p:txBody>
                <a:bodyPr/>
                <a:lstStyle/>
                <a:p>
                  <a:r>
                    <a:rPr lang="en-US">
                      <a:noFill/>
                    </a:rPr>
                    <a:t> </a:t>
                  </a:r>
                </a:p>
              </p:txBody>
            </p:sp>
          </mc:Fallback>
        </mc:AlternateContent>
      </p:grpSp>
    </p:spTree>
    <p:extLst>
      <p:ext uri="{BB962C8B-B14F-4D97-AF65-F5344CB8AC3E}">
        <p14:creationId xmlns:p14="http://schemas.microsoft.com/office/powerpoint/2010/main" val="151350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FEE43E0-70D7-4C80-98C0-796F25C08E86}"/>
              </a:ext>
            </a:extLst>
          </p:cNvPr>
          <p:cNvSpPr>
            <a:spLocks noGrp="1"/>
          </p:cNvSpPr>
          <p:nvPr>
            <p:ph type="title"/>
          </p:nvPr>
        </p:nvSpPr>
        <p:spPr>
          <a:xfrm>
            <a:off x="309093" y="152625"/>
            <a:ext cx="11526592" cy="643199"/>
          </a:xfrm>
          <a:effectLst/>
        </p:spPr>
        <p:txBody>
          <a:bodyPr>
            <a:normAutofit fontScale="90000"/>
          </a:bodyPr>
          <a:lstStyle/>
          <a:p>
            <a:pPr algn="ctr"/>
            <a:r>
              <a:rPr lang="en-US" altLang="ko-KR"/>
              <a:t>Learning using privileged information (LUPI)</a:t>
            </a:r>
            <a:endParaRPr lang="ko-KR" altLang="en-US">
              <a:solidFill>
                <a:schemeClr val="bg1">
                  <a:lumMod val="50000"/>
                </a:schemeClr>
              </a:solidFill>
            </a:endParaRPr>
          </a:p>
        </p:txBody>
      </p:sp>
      <p:cxnSp>
        <p:nvCxnSpPr>
          <p:cNvPr id="25" name="직선 연결선 8">
            <a:extLst>
              <a:ext uri="{FF2B5EF4-FFF2-40B4-BE49-F238E27FC236}">
                <a16:creationId xmlns:a16="http://schemas.microsoft.com/office/drawing/2014/main" id="{9E4E7563-0AE0-45C6-A33B-5A04858E7360}"/>
              </a:ext>
            </a:extLst>
          </p:cNvPr>
          <p:cNvCxnSpPr/>
          <p:nvPr/>
        </p:nvCxnSpPr>
        <p:spPr>
          <a:xfrm>
            <a:off x="7463817" y="1343074"/>
            <a:ext cx="0" cy="5151550"/>
          </a:xfrm>
          <a:prstGeom prst="line">
            <a:avLst/>
          </a:prstGeom>
          <a:ln w="22225">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F3B86A8-38CF-4E61-9A28-A65DCA8AAC2F}"/>
              </a:ext>
            </a:extLst>
          </p:cNvPr>
          <p:cNvSpPr txBox="1"/>
          <p:nvPr/>
        </p:nvSpPr>
        <p:spPr>
          <a:xfrm>
            <a:off x="7929206" y="1274693"/>
            <a:ext cx="1146782" cy="461665"/>
          </a:xfrm>
          <a:prstGeom prst="rect">
            <a:avLst/>
          </a:prstGeom>
          <a:noFill/>
          <a:effectLst/>
        </p:spPr>
        <p:txBody>
          <a:bodyPr wrap="square" rtlCol="0">
            <a:spAutoFit/>
          </a:bodyPr>
          <a:lstStyle/>
          <a:p>
            <a:pPr algn="ctr"/>
            <a:r>
              <a:rPr lang="en-US" altLang="ko-KR" sz="2400" i="1"/>
              <a:t>Testing</a:t>
            </a:r>
            <a:endParaRPr lang="ko-KR" altLang="en-US" sz="2400" i="1"/>
          </a:p>
        </p:txBody>
      </p:sp>
      <p:pic>
        <p:nvPicPr>
          <p:cNvPr id="30" name="그림 15" descr="텍스트, 길, 도로, 장면이(가) 표시된 사진&#10;&#10;자동 생성된 설명">
            <a:extLst>
              <a:ext uri="{FF2B5EF4-FFF2-40B4-BE49-F238E27FC236}">
                <a16:creationId xmlns:a16="http://schemas.microsoft.com/office/drawing/2014/main" id="{DBC94A8F-C4C4-49FC-A38E-EE9309352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284" y="1665081"/>
            <a:ext cx="967298" cy="967298"/>
          </a:xfrm>
          <a:prstGeom prst="rect">
            <a:avLst/>
          </a:prstGeom>
          <a:effectLst/>
        </p:spPr>
      </p:pic>
      <p:cxnSp>
        <p:nvCxnSpPr>
          <p:cNvPr id="31" name="직선 화살표 연결선 16">
            <a:extLst>
              <a:ext uri="{FF2B5EF4-FFF2-40B4-BE49-F238E27FC236}">
                <a16:creationId xmlns:a16="http://schemas.microsoft.com/office/drawing/2014/main" id="{97F496C2-12B3-492E-BDAD-4475CB502E8A}"/>
              </a:ext>
            </a:extLst>
          </p:cNvPr>
          <p:cNvCxnSpPr>
            <a:cxnSpLocks/>
            <a:stCxn id="30" idx="2"/>
            <a:endCxn id="32" idx="0"/>
          </p:cNvCxnSpPr>
          <p:nvPr/>
        </p:nvCxnSpPr>
        <p:spPr>
          <a:xfrm>
            <a:off x="2441933" y="2632379"/>
            <a:ext cx="0" cy="456196"/>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직사각형 17">
                <a:extLst>
                  <a:ext uri="{FF2B5EF4-FFF2-40B4-BE49-F238E27FC236}">
                    <a16:creationId xmlns:a16="http://schemas.microsoft.com/office/drawing/2014/main" id="{B0977CCA-7445-4660-97B9-C7A6AC2FD93E}"/>
                  </a:ext>
                </a:extLst>
              </p:cNvPr>
              <p:cNvSpPr/>
              <p:nvPr/>
            </p:nvSpPr>
            <p:spPr>
              <a:xfrm>
                <a:off x="1303080"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32" name="직사각형 17">
                <a:extLst>
                  <a:ext uri="{FF2B5EF4-FFF2-40B4-BE49-F238E27FC236}">
                    <a16:creationId xmlns:a16="http://schemas.microsoft.com/office/drawing/2014/main" id="{B0977CCA-7445-4660-97B9-C7A6AC2FD93E}"/>
                  </a:ext>
                </a:extLst>
              </p:cNvPr>
              <p:cNvSpPr>
                <a:spLocks noRot="1" noChangeAspect="1" noMove="1" noResize="1" noEditPoints="1" noAdjustHandles="1" noChangeArrowheads="1" noChangeShapeType="1" noTextEdit="1"/>
              </p:cNvSpPr>
              <p:nvPr/>
            </p:nvSpPr>
            <p:spPr>
              <a:xfrm>
                <a:off x="1303080" y="3088575"/>
                <a:ext cx="2277705" cy="920161"/>
              </a:xfrm>
              <a:prstGeom prst="rect">
                <a:avLst/>
              </a:prstGeom>
              <a:blipFill>
                <a:blip r:embed="rId4"/>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직사각형 18">
                <a:extLst>
                  <a:ext uri="{FF2B5EF4-FFF2-40B4-BE49-F238E27FC236}">
                    <a16:creationId xmlns:a16="http://schemas.microsoft.com/office/drawing/2014/main" id="{CF860CE1-214F-4224-BB20-548E2CCB1C98}"/>
                  </a:ext>
                </a:extLst>
              </p:cNvPr>
              <p:cNvSpPr/>
              <p:nvPr/>
            </p:nvSpPr>
            <p:spPr>
              <a:xfrm>
                <a:off x="1303079"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33" name="직사각형 18">
                <a:extLst>
                  <a:ext uri="{FF2B5EF4-FFF2-40B4-BE49-F238E27FC236}">
                    <a16:creationId xmlns:a16="http://schemas.microsoft.com/office/drawing/2014/main" id="{CF860CE1-214F-4224-BB20-548E2CCB1C98}"/>
                  </a:ext>
                </a:extLst>
              </p:cNvPr>
              <p:cNvSpPr>
                <a:spLocks noRot="1" noChangeAspect="1" noMove="1" noResize="1" noEditPoints="1" noAdjustHandles="1" noChangeArrowheads="1" noChangeShapeType="1" noTextEdit="1"/>
              </p:cNvSpPr>
              <p:nvPr/>
            </p:nvSpPr>
            <p:spPr>
              <a:xfrm>
                <a:off x="1303079" y="4467838"/>
                <a:ext cx="2277705" cy="920161"/>
              </a:xfrm>
              <a:prstGeom prst="rect">
                <a:avLst/>
              </a:prstGeom>
              <a:blipFill>
                <a:blip r:embed="rId5"/>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34" name="직선 화살표 연결선 19">
            <a:extLst>
              <a:ext uri="{FF2B5EF4-FFF2-40B4-BE49-F238E27FC236}">
                <a16:creationId xmlns:a16="http://schemas.microsoft.com/office/drawing/2014/main" id="{F623F015-E549-4A3A-B56C-181C714D259C}"/>
              </a:ext>
            </a:extLst>
          </p:cNvPr>
          <p:cNvCxnSpPr>
            <a:cxnSpLocks/>
            <a:stCxn id="32" idx="2"/>
            <a:endCxn id="33" idx="0"/>
          </p:cNvCxnSpPr>
          <p:nvPr/>
        </p:nvCxnSpPr>
        <p:spPr>
          <a:xfrm flipH="1">
            <a:off x="2441932"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5" name="직선 화살표 연결선 20">
            <a:extLst>
              <a:ext uri="{FF2B5EF4-FFF2-40B4-BE49-F238E27FC236}">
                <a16:creationId xmlns:a16="http://schemas.microsoft.com/office/drawing/2014/main" id="{FA1B144D-BDAB-4B8C-B7E3-47CF84AF51AE}"/>
              </a:ext>
            </a:extLst>
          </p:cNvPr>
          <p:cNvCxnSpPr>
            <a:cxnSpLocks/>
            <a:stCxn id="33" idx="2"/>
            <a:endCxn id="36" idx="0"/>
          </p:cNvCxnSpPr>
          <p:nvPr/>
        </p:nvCxnSpPr>
        <p:spPr>
          <a:xfrm>
            <a:off x="2441932"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D4BD08-BCA6-4E9F-BE0F-CE05A559C773}"/>
              </a:ext>
            </a:extLst>
          </p:cNvPr>
          <p:cNvSpPr txBox="1"/>
          <p:nvPr/>
        </p:nvSpPr>
        <p:spPr>
          <a:xfrm>
            <a:off x="1482218"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pic>
        <p:nvPicPr>
          <p:cNvPr id="37" name="Picture 2" descr="Desert Road | Desert Road on the way to Furnace Creek in Dea… | Flickr">
            <a:extLst>
              <a:ext uri="{FF2B5EF4-FFF2-40B4-BE49-F238E27FC236}">
                <a16:creationId xmlns:a16="http://schemas.microsoft.com/office/drawing/2014/main" id="{B2B49E77-B099-4B49-94AC-EC6AFB68AF7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178" r="12178"/>
          <a:stretch/>
        </p:blipFill>
        <p:spPr bwMode="auto">
          <a:xfrm>
            <a:off x="9266417" y="1665081"/>
            <a:ext cx="967297" cy="95905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직선 화살표 연결선 16">
            <a:extLst>
              <a:ext uri="{FF2B5EF4-FFF2-40B4-BE49-F238E27FC236}">
                <a16:creationId xmlns:a16="http://schemas.microsoft.com/office/drawing/2014/main" id="{ECAA12A9-7C10-4C28-9EB6-C6DD85F6BAAB}"/>
              </a:ext>
            </a:extLst>
          </p:cNvPr>
          <p:cNvCxnSpPr>
            <a:cxnSpLocks/>
            <a:stCxn id="37" idx="2"/>
            <a:endCxn id="40" idx="0"/>
          </p:cNvCxnSpPr>
          <p:nvPr/>
        </p:nvCxnSpPr>
        <p:spPr>
          <a:xfrm>
            <a:off x="9750066" y="2624138"/>
            <a:ext cx="2" cy="46443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직사각형 17">
                <a:extLst>
                  <a:ext uri="{FF2B5EF4-FFF2-40B4-BE49-F238E27FC236}">
                    <a16:creationId xmlns:a16="http://schemas.microsoft.com/office/drawing/2014/main" id="{15061C11-4363-4E3C-BCAF-60B94B2114E4}"/>
                  </a:ext>
                </a:extLst>
              </p:cNvPr>
              <p:cNvSpPr/>
              <p:nvPr/>
            </p:nvSpPr>
            <p:spPr>
              <a:xfrm>
                <a:off x="8611215"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40" name="직사각형 17">
                <a:extLst>
                  <a:ext uri="{FF2B5EF4-FFF2-40B4-BE49-F238E27FC236}">
                    <a16:creationId xmlns:a16="http://schemas.microsoft.com/office/drawing/2014/main" id="{15061C11-4363-4E3C-BCAF-60B94B2114E4}"/>
                  </a:ext>
                </a:extLst>
              </p:cNvPr>
              <p:cNvSpPr>
                <a:spLocks noRot="1" noChangeAspect="1" noMove="1" noResize="1" noEditPoints="1" noAdjustHandles="1" noChangeArrowheads="1" noChangeShapeType="1" noTextEdit="1"/>
              </p:cNvSpPr>
              <p:nvPr/>
            </p:nvSpPr>
            <p:spPr>
              <a:xfrm>
                <a:off x="8611215" y="3088575"/>
                <a:ext cx="2277705" cy="920161"/>
              </a:xfrm>
              <a:prstGeom prst="rect">
                <a:avLst/>
              </a:prstGeom>
              <a:blipFill>
                <a:blip r:embed="rId4"/>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직사각형 18">
                <a:extLst>
                  <a:ext uri="{FF2B5EF4-FFF2-40B4-BE49-F238E27FC236}">
                    <a16:creationId xmlns:a16="http://schemas.microsoft.com/office/drawing/2014/main" id="{32941888-464C-4BFE-9D52-F0129AC44A80}"/>
                  </a:ext>
                </a:extLst>
              </p:cNvPr>
              <p:cNvSpPr/>
              <p:nvPr/>
            </p:nvSpPr>
            <p:spPr>
              <a:xfrm>
                <a:off x="8611214"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41" name="직사각형 18">
                <a:extLst>
                  <a:ext uri="{FF2B5EF4-FFF2-40B4-BE49-F238E27FC236}">
                    <a16:creationId xmlns:a16="http://schemas.microsoft.com/office/drawing/2014/main" id="{32941888-464C-4BFE-9D52-F0129AC44A80}"/>
                  </a:ext>
                </a:extLst>
              </p:cNvPr>
              <p:cNvSpPr>
                <a:spLocks noRot="1" noChangeAspect="1" noMove="1" noResize="1" noEditPoints="1" noAdjustHandles="1" noChangeArrowheads="1" noChangeShapeType="1" noTextEdit="1"/>
              </p:cNvSpPr>
              <p:nvPr/>
            </p:nvSpPr>
            <p:spPr>
              <a:xfrm>
                <a:off x="8611214" y="4467838"/>
                <a:ext cx="2277705" cy="920161"/>
              </a:xfrm>
              <a:prstGeom prst="rect">
                <a:avLst/>
              </a:prstGeom>
              <a:blipFill>
                <a:blip r:embed="rId5"/>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42" name="직선 화살표 연결선 19">
            <a:extLst>
              <a:ext uri="{FF2B5EF4-FFF2-40B4-BE49-F238E27FC236}">
                <a16:creationId xmlns:a16="http://schemas.microsoft.com/office/drawing/2014/main" id="{7C949162-CD85-4DE6-9757-308AF9EA0399}"/>
              </a:ext>
            </a:extLst>
          </p:cNvPr>
          <p:cNvCxnSpPr>
            <a:cxnSpLocks/>
            <a:stCxn id="40" idx="2"/>
            <a:endCxn id="41" idx="0"/>
          </p:cNvCxnSpPr>
          <p:nvPr/>
        </p:nvCxnSpPr>
        <p:spPr>
          <a:xfrm flipH="1">
            <a:off x="9750067"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3" name="직선 화살표 연결선 20">
            <a:extLst>
              <a:ext uri="{FF2B5EF4-FFF2-40B4-BE49-F238E27FC236}">
                <a16:creationId xmlns:a16="http://schemas.microsoft.com/office/drawing/2014/main" id="{50266A41-994B-4132-852F-C7AA639FD9D4}"/>
              </a:ext>
            </a:extLst>
          </p:cNvPr>
          <p:cNvCxnSpPr>
            <a:cxnSpLocks/>
            <a:stCxn id="41" idx="2"/>
            <a:endCxn id="44" idx="0"/>
          </p:cNvCxnSpPr>
          <p:nvPr/>
        </p:nvCxnSpPr>
        <p:spPr>
          <a:xfrm>
            <a:off x="9750067"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84ED577-7C25-43E9-876C-D34CC83D7B34}"/>
              </a:ext>
            </a:extLst>
          </p:cNvPr>
          <p:cNvSpPr txBox="1"/>
          <p:nvPr/>
        </p:nvSpPr>
        <p:spPr>
          <a:xfrm>
            <a:off x="8790353"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sp>
        <p:nvSpPr>
          <p:cNvPr id="38" name="Cylinder 37">
            <a:extLst>
              <a:ext uri="{FF2B5EF4-FFF2-40B4-BE49-F238E27FC236}">
                <a16:creationId xmlns:a16="http://schemas.microsoft.com/office/drawing/2014/main" id="{9290B53E-34A4-47B7-8906-8CB895B11ED4}"/>
              </a:ext>
            </a:extLst>
          </p:cNvPr>
          <p:cNvSpPr/>
          <p:nvPr/>
        </p:nvSpPr>
        <p:spPr>
          <a:xfrm>
            <a:off x="2599616" y="2125906"/>
            <a:ext cx="529693" cy="704492"/>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DB</a:t>
            </a:r>
          </a:p>
        </p:txBody>
      </p:sp>
      <p:grpSp>
        <p:nvGrpSpPr>
          <p:cNvPr id="52" name="Group 51">
            <a:extLst>
              <a:ext uri="{FF2B5EF4-FFF2-40B4-BE49-F238E27FC236}">
                <a16:creationId xmlns:a16="http://schemas.microsoft.com/office/drawing/2014/main" id="{DBDAB5BB-F665-43B3-AA8A-53BC25C3D9DB}"/>
              </a:ext>
            </a:extLst>
          </p:cNvPr>
          <p:cNvGrpSpPr/>
          <p:nvPr/>
        </p:nvGrpSpPr>
        <p:grpSpPr>
          <a:xfrm>
            <a:off x="2925582" y="2148730"/>
            <a:ext cx="3793215" cy="2779190"/>
            <a:chOff x="2925582" y="2148730"/>
            <a:chExt cx="3793215" cy="2779190"/>
          </a:xfrm>
        </p:grpSpPr>
        <mc:AlternateContent xmlns:mc="http://schemas.openxmlformats.org/markup-compatibility/2006" xmlns:a14="http://schemas.microsoft.com/office/drawing/2010/main">
          <mc:Choice Requires="a14">
            <p:sp>
              <p:nvSpPr>
                <p:cNvPr id="45" name="직사각형 17">
                  <a:extLst>
                    <a:ext uri="{FF2B5EF4-FFF2-40B4-BE49-F238E27FC236}">
                      <a16:creationId xmlns:a16="http://schemas.microsoft.com/office/drawing/2014/main" id="{3B59C3CE-E781-4689-A8C3-6EBC110DC49D}"/>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oMath>
                  </a14:m>
                  <a:endParaRPr lang="ko-KR" altLang="en-US" i="1">
                    <a:solidFill>
                      <a:schemeClr val="accent5">
                        <a:lumMod val="50000"/>
                      </a:schemeClr>
                    </a:solidFill>
                    <a:cs typeface="Arial" panose="020B0604020202020204" pitchFamily="34" charset="0"/>
                  </a:endParaRPr>
                </a:p>
              </p:txBody>
            </p:sp>
          </mc:Choice>
          <mc:Fallback xmlns="">
            <p:sp>
              <p:nvSpPr>
                <p:cNvPr id="45" name="직사각형 17">
                  <a:extLst>
                    <a:ext uri="{FF2B5EF4-FFF2-40B4-BE49-F238E27FC236}">
                      <a16:creationId xmlns:a16="http://schemas.microsoft.com/office/drawing/2014/main" id="{3B59C3CE-E781-4689-A8C3-6EBC110DC49D}"/>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7"/>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46" name="직선 화살표 연결선 16">
              <a:extLst>
                <a:ext uri="{FF2B5EF4-FFF2-40B4-BE49-F238E27FC236}">
                  <a16:creationId xmlns:a16="http://schemas.microsoft.com/office/drawing/2014/main" id="{2EC576C2-3F93-49AD-BA1F-0AD46CA3F570}"/>
                </a:ext>
              </a:extLst>
            </p:cNvPr>
            <p:cNvCxnSpPr>
              <a:cxnSpLocks/>
              <a:stCxn id="30" idx="3"/>
              <a:endCxn id="45" idx="0"/>
            </p:cNvCxnSpPr>
            <p:nvPr/>
          </p:nvCxnSpPr>
          <p:spPr>
            <a:xfrm>
              <a:off x="2925582" y="2148730"/>
              <a:ext cx="2596719"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7" name="직선 화살표 연결선 16">
              <a:extLst>
                <a:ext uri="{FF2B5EF4-FFF2-40B4-BE49-F238E27FC236}">
                  <a16:creationId xmlns:a16="http://schemas.microsoft.com/office/drawing/2014/main" id="{C66A1B71-7E83-4586-A25B-6D2EB431FBE7}"/>
                </a:ext>
              </a:extLst>
            </p:cNvPr>
            <p:cNvCxnSpPr>
              <a:cxnSpLocks/>
              <a:stCxn id="45" idx="2"/>
              <a:endCxn id="33" idx="3"/>
            </p:cNvCxnSpPr>
            <p:nvPr/>
          </p:nvCxnSpPr>
          <p:spPr>
            <a:xfrm rot="5400000">
              <a:off x="4091951" y="3497569"/>
              <a:ext cx="919184" cy="1941517"/>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FBF0021D-8F42-4F7F-8418-749DD23494E8}"/>
              </a:ext>
            </a:extLst>
          </p:cNvPr>
          <p:cNvSpPr txBox="1"/>
          <p:nvPr/>
        </p:nvSpPr>
        <p:spPr>
          <a:xfrm>
            <a:off x="3671138" y="762312"/>
            <a:ext cx="4860609" cy="523220"/>
          </a:xfrm>
          <a:prstGeom prst="rect">
            <a:avLst/>
          </a:prstGeom>
          <a:noFill/>
        </p:spPr>
        <p:txBody>
          <a:bodyPr wrap="square">
            <a:spAutoFit/>
          </a:bodyPr>
          <a:lstStyle/>
          <a:p>
            <a:r>
              <a:rPr lang="en-US" altLang="ko-KR" sz="2800" err="1">
                <a:solidFill>
                  <a:schemeClr val="bg1">
                    <a:lumMod val="50000"/>
                  </a:schemeClr>
                </a:solidFill>
              </a:rPr>
              <a:t>Vapnik</a:t>
            </a:r>
            <a:r>
              <a:rPr lang="en-US" altLang="ko-KR" sz="2800">
                <a:solidFill>
                  <a:schemeClr val="bg1">
                    <a:lumMod val="50000"/>
                  </a:schemeClr>
                </a:solidFill>
              </a:rPr>
              <a:t> and </a:t>
            </a:r>
            <a:r>
              <a:rPr lang="en-US" altLang="ko-KR" sz="2800" err="1">
                <a:solidFill>
                  <a:schemeClr val="bg1">
                    <a:lumMod val="50000"/>
                  </a:schemeClr>
                </a:solidFill>
              </a:rPr>
              <a:t>Izmailov</a:t>
            </a:r>
            <a:r>
              <a:rPr lang="en-US" altLang="ko-KR" sz="2800">
                <a:solidFill>
                  <a:schemeClr val="bg1">
                    <a:lumMod val="50000"/>
                  </a:schemeClr>
                </a:solidFill>
              </a:rPr>
              <a:t>, JMLR 2015</a:t>
            </a:r>
            <a:endParaRPr lang="en-US" sz="2800"/>
          </a:p>
        </p:txBody>
      </p:sp>
      <p:sp>
        <p:nvSpPr>
          <p:cNvPr id="53" name="Rectangle 52">
            <a:extLst>
              <a:ext uri="{FF2B5EF4-FFF2-40B4-BE49-F238E27FC236}">
                <a16:creationId xmlns:a16="http://schemas.microsoft.com/office/drawing/2014/main" id="{0AD4A1AE-BD72-4C27-90A5-363B301C4592}"/>
              </a:ext>
            </a:extLst>
          </p:cNvPr>
          <p:cNvSpPr/>
          <p:nvPr/>
        </p:nvSpPr>
        <p:spPr>
          <a:xfrm>
            <a:off x="1303079" y="5915457"/>
            <a:ext cx="631519" cy="32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Labels</a:t>
            </a:r>
          </a:p>
        </p:txBody>
      </p:sp>
      <p:sp>
        <p:nvSpPr>
          <p:cNvPr id="27" name="TextBox 26">
            <a:extLst>
              <a:ext uri="{FF2B5EF4-FFF2-40B4-BE49-F238E27FC236}">
                <a16:creationId xmlns:a16="http://schemas.microsoft.com/office/drawing/2014/main" id="{BEFD4C2C-1702-4B51-9885-715EB069E002}"/>
              </a:ext>
            </a:extLst>
          </p:cNvPr>
          <p:cNvSpPr txBox="1"/>
          <p:nvPr/>
        </p:nvSpPr>
        <p:spPr>
          <a:xfrm>
            <a:off x="499003" y="1252020"/>
            <a:ext cx="1255554" cy="461665"/>
          </a:xfrm>
          <a:prstGeom prst="rect">
            <a:avLst/>
          </a:prstGeom>
          <a:noFill/>
          <a:effectLst/>
        </p:spPr>
        <p:txBody>
          <a:bodyPr wrap="square" rtlCol="0">
            <a:spAutoFit/>
          </a:bodyPr>
          <a:lstStyle/>
          <a:p>
            <a:pPr algn="ctr"/>
            <a:r>
              <a:rPr lang="en-US" altLang="ko-KR" sz="2400" i="1"/>
              <a:t>Training</a:t>
            </a:r>
            <a:endParaRPr lang="ko-KR" altLang="en-US" sz="2400" i="1"/>
          </a:p>
        </p:txBody>
      </p:sp>
    </p:spTree>
    <p:extLst>
      <p:ext uri="{BB962C8B-B14F-4D97-AF65-F5344CB8AC3E}">
        <p14:creationId xmlns:p14="http://schemas.microsoft.com/office/powerpoint/2010/main" val="27205331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2"/>
                                        </p:tgtEl>
                                      </p:cBhvr>
                                    </p:animEffect>
                                    <p:set>
                                      <p:cBhvr>
                                        <p:cTn id="22" dur="1" fill="hold">
                                          <p:stCondLst>
                                            <p:cond delay="499"/>
                                          </p:stCondLst>
                                        </p:cTn>
                                        <p:tgtEl>
                                          <p:spTgt spid="5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1" grpId="0"/>
      <p:bldP spid="5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B1A686C-E38C-430C-90E6-B760C3CCEDBB}"/>
                  </a:ext>
                </a:extLst>
              </p:cNvPr>
              <p:cNvSpPr/>
              <p:nvPr/>
            </p:nvSpPr>
            <p:spPr>
              <a:xfrm>
                <a:off x="8898303" y="5915457"/>
                <a:ext cx="2459152" cy="724674"/>
              </a:xfrm>
              <a:prstGeom prst="rect">
                <a:avLst/>
              </a:prstGeom>
              <a:solidFill>
                <a:schemeClr val="accent2"/>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rPr>
                  <a:t>No labels are available; retraining </a:t>
                </a:r>
                <a14:m>
                  <m:oMath xmlns:m="http://schemas.openxmlformats.org/officeDocument/2006/math">
                    <m:r>
                      <a:rPr lang="en-US" i="1" dirty="0" smtClean="0">
                        <a:solidFill>
                          <a:schemeClr val="bg1"/>
                        </a:solidFill>
                        <a:latin typeface="Cambria Math" panose="02040503050406030204" pitchFamily="18" charset="0"/>
                      </a:rPr>
                      <m:t>𝑓</m:t>
                    </m:r>
                  </m:oMath>
                </a14:m>
                <a:r>
                  <a:rPr lang="en-US" i="1">
                    <a:solidFill>
                      <a:schemeClr val="bg1"/>
                    </a:solidFill>
                  </a:rPr>
                  <a:t> is not possible!</a:t>
                </a:r>
              </a:p>
            </p:txBody>
          </p:sp>
        </mc:Choice>
        <mc:Fallback xmlns="">
          <p:sp>
            <p:nvSpPr>
              <p:cNvPr id="3" name="Rectangle 2">
                <a:extLst>
                  <a:ext uri="{FF2B5EF4-FFF2-40B4-BE49-F238E27FC236}">
                    <a16:creationId xmlns:a16="http://schemas.microsoft.com/office/drawing/2014/main" id="{8B1A686C-E38C-430C-90E6-B760C3CCEDBB}"/>
                  </a:ext>
                </a:extLst>
              </p:cNvPr>
              <p:cNvSpPr>
                <a:spLocks noRot="1" noChangeAspect="1" noMove="1" noResize="1" noEditPoints="1" noAdjustHandles="1" noChangeArrowheads="1" noChangeShapeType="1" noTextEdit="1"/>
              </p:cNvSpPr>
              <p:nvPr/>
            </p:nvSpPr>
            <p:spPr>
              <a:xfrm>
                <a:off x="8898303" y="5915457"/>
                <a:ext cx="2459152" cy="724674"/>
              </a:xfrm>
              <a:prstGeom prst="rect">
                <a:avLst/>
              </a:prstGeom>
              <a:blipFill>
                <a:blip r:embed="rId3"/>
                <a:stretch>
                  <a:fillRect l="-247" t="-16529" r="-1235" b="-25620"/>
                </a:stretch>
              </a:blipFill>
              <a:ln>
                <a:solidFill>
                  <a:srgbClr val="C00000"/>
                </a:solidFill>
              </a:ln>
              <a:effectLst/>
            </p:spPr>
            <p:txBody>
              <a:bodyPr/>
              <a:lstStyle/>
              <a:p>
                <a:r>
                  <a:rPr lang="en-US">
                    <a:noFill/>
                  </a:rPr>
                  <a:t> </a:t>
                </a:r>
              </a:p>
            </p:txBody>
          </p:sp>
        </mc:Fallback>
      </mc:AlternateContent>
      <p:cxnSp>
        <p:nvCxnSpPr>
          <p:cNvPr id="25" name="직선 연결선 8">
            <a:extLst>
              <a:ext uri="{FF2B5EF4-FFF2-40B4-BE49-F238E27FC236}">
                <a16:creationId xmlns:a16="http://schemas.microsoft.com/office/drawing/2014/main" id="{BEA44E1A-40C3-46F1-A477-9F7BCF38659B}"/>
              </a:ext>
            </a:extLst>
          </p:cNvPr>
          <p:cNvCxnSpPr/>
          <p:nvPr/>
        </p:nvCxnSpPr>
        <p:spPr>
          <a:xfrm>
            <a:off x="4728183" y="1343074"/>
            <a:ext cx="0" cy="5151550"/>
          </a:xfrm>
          <a:prstGeom prst="line">
            <a:avLst/>
          </a:prstGeom>
          <a:ln w="22225">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0D72A92-2CE9-47C4-AFCA-237524C03B98}"/>
              </a:ext>
            </a:extLst>
          </p:cNvPr>
          <p:cNvSpPr txBox="1"/>
          <p:nvPr/>
        </p:nvSpPr>
        <p:spPr>
          <a:xfrm>
            <a:off x="5193572" y="1274693"/>
            <a:ext cx="1146782" cy="461665"/>
          </a:xfrm>
          <a:prstGeom prst="rect">
            <a:avLst/>
          </a:prstGeom>
          <a:noFill/>
          <a:effectLst/>
        </p:spPr>
        <p:txBody>
          <a:bodyPr wrap="square" rtlCol="0">
            <a:spAutoFit/>
          </a:bodyPr>
          <a:lstStyle/>
          <a:p>
            <a:pPr algn="ctr"/>
            <a:r>
              <a:rPr lang="en-US" altLang="ko-KR" sz="2400" i="1"/>
              <a:t>Testing</a:t>
            </a:r>
            <a:endParaRPr lang="ko-KR" altLang="en-US" sz="2400" i="1"/>
          </a:p>
        </p:txBody>
      </p:sp>
      <p:pic>
        <p:nvPicPr>
          <p:cNvPr id="30" name="그림 15" descr="텍스트, 길, 도로, 장면이(가) 표시된 사진&#10;&#10;자동 생성된 설명">
            <a:extLst>
              <a:ext uri="{FF2B5EF4-FFF2-40B4-BE49-F238E27FC236}">
                <a16:creationId xmlns:a16="http://schemas.microsoft.com/office/drawing/2014/main" id="{1AB92F06-9B3D-4383-B218-77337C386D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284" y="1665081"/>
            <a:ext cx="967298" cy="967298"/>
          </a:xfrm>
          <a:prstGeom prst="rect">
            <a:avLst/>
          </a:prstGeom>
          <a:effectLst/>
        </p:spPr>
      </p:pic>
      <p:cxnSp>
        <p:nvCxnSpPr>
          <p:cNvPr id="31" name="직선 화살표 연결선 16">
            <a:extLst>
              <a:ext uri="{FF2B5EF4-FFF2-40B4-BE49-F238E27FC236}">
                <a16:creationId xmlns:a16="http://schemas.microsoft.com/office/drawing/2014/main" id="{12CCA586-74CC-4D3F-B5FC-C7540E3088D2}"/>
              </a:ext>
            </a:extLst>
          </p:cNvPr>
          <p:cNvCxnSpPr>
            <a:cxnSpLocks/>
            <a:stCxn id="30" idx="2"/>
            <a:endCxn id="32" idx="0"/>
          </p:cNvCxnSpPr>
          <p:nvPr/>
        </p:nvCxnSpPr>
        <p:spPr>
          <a:xfrm>
            <a:off x="2441933" y="2632379"/>
            <a:ext cx="0" cy="456196"/>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직사각형 17">
                <a:extLst>
                  <a:ext uri="{FF2B5EF4-FFF2-40B4-BE49-F238E27FC236}">
                    <a16:creationId xmlns:a16="http://schemas.microsoft.com/office/drawing/2014/main" id="{57DFA8CE-3579-428F-9DFA-C3C78B60EE87}"/>
                  </a:ext>
                </a:extLst>
              </p:cNvPr>
              <p:cNvSpPr/>
              <p:nvPr/>
            </p:nvSpPr>
            <p:spPr>
              <a:xfrm>
                <a:off x="1303080"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32" name="직사각형 17">
                <a:extLst>
                  <a:ext uri="{FF2B5EF4-FFF2-40B4-BE49-F238E27FC236}">
                    <a16:creationId xmlns:a16="http://schemas.microsoft.com/office/drawing/2014/main" id="{57DFA8CE-3579-428F-9DFA-C3C78B60EE87}"/>
                  </a:ext>
                </a:extLst>
              </p:cNvPr>
              <p:cNvSpPr>
                <a:spLocks noRot="1" noChangeAspect="1" noMove="1" noResize="1" noEditPoints="1" noAdjustHandles="1" noChangeArrowheads="1" noChangeShapeType="1" noTextEdit="1"/>
              </p:cNvSpPr>
              <p:nvPr/>
            </p:nvSpPr>
            <p:spPr>
              <a:xfrm>
                <a:off x="1303080" y="3088575"/>
                <a:ext cx="2277705" cy="920161"/>
              </a:xfrm>
              <a:prstGeom prst="rect">
                <a:avLst/>
              </a:prstGeom>
              <a:blipFill>
                <a:blip r:embed="rId5"/>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직사각형 18">
                <a:extLst>
                  <a:ext uri="{FF2B5EF4-FFF2-40B4-BE49-F238E27FC236}">
                    <a16:creationId xmlns:a16="http://schemas.microsoft.com/office/drawing/2014/main" id="{AF0F1442-AD5E-4490-9117-673C1DFF86B2}"/>
                  </a:ext>
                </a:extLst>
              </p:cNvPr>
              <p:cNvSpPr/>
              <p:nvPr/>
            </p:nvSpPr>
            <p:spPr>
              <a:xfrm>
                <a:off x="1303079"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33" name="직사각형 18">
                <a:extLst>
                  <a:ext uri="{FF2B5EF4-FFF2-40B4-BE49-F238E27FC236}">
                    <a16:creationId xmlns:a16="http://schemas.microsoft.com/office/drawing/2014/main" id="{AF0F1442-AD5E-4490-9117-673C1DFF86B2}"/>
                  </a:ext>
                </a:extLst>
              </p:cNvPr>
              <p:cNvSpPr>
                <a:spLocks noRot="1" noChangeAspect="1" noMove="1" noResize="1" noEditPoints="1" noAdjustHandles="1" noChangeArrowheads="1" noChangeShapeType="1" noTextEdit="1"/>
              </p:cNvSpPr>
              <p:nvPr/>
            </p:nvSpPr>
            <p:spPr>
              <a:xfrm>
                <a:off x="1303079" y="4467838"/>
                <a:ext cx="2277705" cy="920161"/>
              </a:xfrm>
              <a:prstGeom prst="rect">
                <a:avLst/>
              </a:prstGeom>
              <a:blipFill>
                <a:blip r:embed="rId6"/>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34" name="직선 화살표 연결선 19">
            <a:extLst>
              <a:ext uri="{FF2B5EF4-FFF2-40B4-BE49-F238E27FC236}">
                <a16:creationId xmlns:a16="http://schemas.microsoft.com/office/drawing/2014/main" id="{B7161BE7-C38D-4EF7-98AC-DDB9676F9FBC}"/>
              </a:ext>
            </a:extLst>
          </p:cNvPr>
          <p:cNvCxnSpPr>
            <a:cxnSpLocks/>
            <a:stCxn id="32" idx="2"/>
            <a:endCxn id="33" idx="0"/>
          </p:cNvCxnSpPr>
          <p:nvPr/>
        </p:nvCxnSpPr>
        <p:spPr>
          <a:xfrm flipH="1">
            <a:off x="2441932"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5" name="직선 화살표 연결선 20">
            <a:extLst>
              <a:ext uri="{FF2B5EF4-FFF2-40B4-BE49-F238E27FC236}">
                <a16:creationId xmlns:a16="http://schemas.microsoft.com/office/drawing/2014/main" id="{3F12D256-BC37-4362-BD1C-AD25AEA21C88}"/>
              </a:ext>
            </a:extLst>
          </p:cNvPr>
          <p:cNvCxnSpPr>
            <a:cxnSpLocks/>
            <a:stCxn id="33" idx="2"/>
            <a:endCxn id="36" idx="0"/>
          </p:cNvCxnSpPr>
          <p:nvPr/>
        </p:nvCxnSpPr>
        <p:spPr>
          <a:xfrm>
            <a:off x="2441932"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84E0103-EB2E-461B-88E6-92AEB2161552}"/>
              </a:ext>
            </a:extLst>
          </p:cNvPr>
          <p:cNvSpPr txBox="1"/>
          <p:nvPr/>
        </p:nvSpPr>
        <p:spPr>
          <a:xfrm>
            <a:off x="1482218"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pic>
        <p:nvPicPr>
          <p:cNvPr id="37" name="Picture 2" descr="Desert Road | Desert Road on the way to Furnace Creek in Dea… | Flickr">
            <a:extLst>
              <a:ext uri="{FF2B5EF4-FFF2-40B4-BE49-F238E27FC236}">
                <a16:creationId xmlns:a16="http://schemas.microsoft.com/office/drawing/2014/main" id="{93FD1AB1-97F7-4AA5-9C07-7305F6AFE59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178" r="12178"/>
          <a:stretch/>
        </p:blipFill>
        <p:spPr bwMode="auto">
          <a:xfrm>
            <a:off x="6530783" y="1665081"/>
            <a:ext cx="967297" cy="95905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직선 화살표 연결선 16">
            <a:extLst>
              <a:ext uri="{FF2B5EF4-FFF2-40B4-BE49-F238E27FC236}">
                <a16:creationId xmlns:a16="http://schemas.microsoft.com/office/drawing/2014/main" id="{428AC628-9F14-4D91-8DB3-C8B953FBCE0F}"/>
              </a:ext>
            </a:extLst>
          </p:cNvPr>
          <p:cNvCxnSpPr>
            <a:cxnSpLocks/>
            <a:stCxn id="37" idx="2"/>
            <a:endCxn id="39" idx="0"/>
          </p:cNvCxnSpPr>
          <p:nvPr/>
        </p:nvCxnSpPr>
        <p:spPr>
          <a:xfrm>
            <a:off x="7014432" y="2624138"/>
            <a:ext cx="2" cy="46443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직사각형 17">
                <a:extLst>
                  <a:ext uri="{FF2B5EF4-FFF2-40B4-BE49-F238E27FC236}">
                    <a16:creationId xmlns:a16="http://schemas.microsoft.com/office/drawing/2014/main" id="{A8FB05E4-C9E9-46CA-9206-DB69AD6B3660}"/>
                  </a:ext>
                </a:extLst>
              </p:cNvPr>
              <p:cNvSpPr/>
              <p:nvPr/>
            </p:nvSpPr>
            <p:spPr>
              <a:xfrm>
                <a:off x="5875581"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39" name="직사각형 17">
                <a:extLst>
                  <a:ext uri="{FF2B5EF4-FFF2-40B4-BE49-F238E27FC236}">
                    <a16:creationId xmlns:a16="http://schemas.microsoft.com/office/drawing/2014/main" id="{A8FB05E4-C9E9-46CA-9206-DB69AD6B3660}"/>
                  </a:ext>
                </a:extLst>
              </p:cNvPr>
              <p:cNvSpPr>
                <a:spLocks noRot="1" noChangeAspect="1" noMove="1" noResize="1" noEditPoints="1" noAdjustHandles="1" noChangeArrowheads="1" noChangeShapeType="1" noTextEdit="1"/>
              </p:cNvSpPr>
              <p:nvPr/>
            </p:nvSpPr>
            <p:spPr>
              <a:xfrm>
                <a:off x="5875581" y="3088575"/>
                <a:ext cx="2277705" cy="920161"/>
              </a:xfrm>
              <a:prstGeom prst="rect">
                <a:avLst/>
              </a:prstGeom>
              <a:blipFill>
                <a:blip r:embed="rId5"/>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직사각형 18">
                <a:extLst>
                  <a:ext uri="{FF2B5EF4-FFF2-40B4-BE49-F238E27FC236}">
                    <a16:creationId xmlns:a16="http://schemas.microsoft.com/office/drawing/2014/main" id="{297B0112-49CC-4453-806C-FFB9C571277B}"/>
                  </a:ext>
                </a:extLst>
              </p:cNvPr>
              <p:cNvSpPr/>
              <p:nvPr/>
            </p:nvSpPr>
            <p:spPr>
              <a:xfrm>
                <a:off x="5875580"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40" name="직사각형 18">
                <a:extLst>
                  <a:ext uri="{FF2B5EF4-FFF2-40B4-BE49-F238E27FC236}">
                    <a16:creationId xmlns:a16="http://schemas.microsoft.com/office/drawing/2014/main" id="{297B0112-49CC-4453-806C-FFB9C571277B}"/>
                  </a:ext>
                </a:extLst>
              </p:cNvPr>
              <p:cNvSpPr>
                <a:spLocks noRot="1" noChangeAspect="1" noMove="1" noResize="1" noEditPoints="1" noAdjustHandles="1" noChangeArrowheads="1" noChangeShapeType="1" noTextEdit="1"/>
              </p:cNvSpPr>
              <p:nvPr/>
            </p:nvSpPr>
            <p:spPr>
              <a:xfrm>
                <a:off x="5875580" y="4467838"/>
                <a:ext cx="2277705" cy="920161"/>
              </a:xfrm>
              <a:prstGeom prst="rect">
                <a:avLst/>
              </a:prstGeom>
              <a:blipFill>
                <a:blip r:embed="rId6"/>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41" name="직선 화살표 연결선 19">
            <a:extLst>
              <a:ext uri="{FF2B5EF4-FFF2-40B4-BE49-F238E27FC236}">
                <a16:creationId xmlns:a16="http://schemas.microsoft.com/office/drawing/2014/main" id="{C5F5F0F7-1BCD-4CEF-9B39-C88FEF674B48}"/>
              </a:ext>
            </a:extLst>
          </p:cNvPr>
          <p:cNvCxnSpPr>
            <a:cxnSpLocks/>
            <a:stCxn id="39" idx="2"/>
            <a:endCxn id="40" idx="0"/>
          </p:cNvCxnSpPr>
          <p:nvPr/>
        </p:nvCxnSpPr>
        <p:spPr>
          <a:xfrm flipH="1">
            <a:off x="7014433"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2" name="직선 화살표 연결선 20">
            <a:extLst>
              <a:ext uri="{FF2B5EF4-FFF2-40B4-BE49-F238E27FC236}">
                <a16:creationId xmlns:a16="http://schemas.microsoft.com/office/drawing/2014/main" id="{AC9C0B95-5D5B-44F1-8DE7-A6C929219132}"/>
              </a:ext>
            </a:extLst>
          </p:cNvPr>
          <p:cNvCxnSpPr>
            <a:cxnSpLocks/>
            <a:stCxn id="40" idx="2"/>
            <a:endCxn id="43" idx="0"/>
          </p:cNvCxnSpPr>
          <p:nvPr/>
        </p:nvCxnSpPr>
        <p:spPr>
          <a:xfrm>
            <a:off x="7014433"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0AB8F61-4C15-4C10-9E5B-A7BAD73B0CB2}"/>
              </a:ext>
            </a:extLst>
          </p:cNvPr>
          <p:cNvSpPr txBox="1"/>
          <p:nvPr/>
        </p:nvSpPr>
        <p:spPr>
          <a:xfrm>
            <a:off x="6054719"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sp>
        <p:nvSpPr>
          <p:cNvPr id="44" name="Cylinder 43">
            <a:extLst>
              <a:ext uri="{FF2B5EF4-FFF2-40B4-BE49-F238E27FC236}">
                <a16:creationId xmlns:a16="http://schemas.microsoft.com/office/drawing/2014/main" id="{8DEDE17B-E9BD-4060-A785-37B5940654B9}"/>
              </a:ext>
            </a:extLst>
          </p:cNvPr>
          <p:cNvSpPr/>
          <p:nvPr/>
        </p:nvSpPr>
        <p:spPr>
          <a:xfrm>
            <a:off x="2599616" y="2125906"/>
            <a:ext cx="529693" cy="704492"/>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DB</a:t>
            </a:r>
          </a:p>
        </p:txBody>
      </p:sp>
      <p:grpSp>
        <p:nvGrpSpPr>
          <p:cNvPr id="45" name="Group 44">
            <a:extLst>
              <a:ext uri="{FF2B5EF4-FFF2-40B4-BE49-F238E27FC236}">
                <a16:creationId xmlns:a16="http://schemas.microsoft.com/office/drawing/2014/main" id="{F23774B4-EEF5-4E39-B4B8-83803ACA5AA4}"/>
              </a:ext>
            </a:extLst>
          </p:cNvPr>
          <p:cNvGrpSpPr/>
          <p:nvPr/>
        </p:nvGrpSpPr>
        <p:grpSpPr>
          <a:xfrm>
            <a:off x="7498080" y="2159060"/>
            <a:ext cx="3793215" cy="2779190"/>
            <a:chOff x="2925582" y="2148730"/>
            <a:chExt cx="3793215" cy="2779190"/>
          </a:xfrm>
        </p:grpSpPr>
        <mc:AlternateContent xmlns:mc="http://schemas.openxmlformats.org/markup-compatibility/2006" xmlns:a14="http://schemas.microsoft.com/office/drawing/2010/main">
          <mc:Choice Requires="a14">
            <p:sp>
              <p:nvSpPr>
                <p:cNvPr id="46" name="직사각형 17">
                  <a:extLst>
                    <a:ext uri="{FF2B5EF4-FFF2-40B4-BE49-F238E27FC236}">
                      <a16:creationId xmlns:a16="http://schemas.microsoft.com/office/drawing/2014/main" id="{9E3DDBCD-EBAB-4059-A7F2-691FFD0FA09E}"/>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oMath>
                  </a14:m>
                  <a:endParaRPr lang="ko-KR" altLang="en-US" i="1">
                    <a:solidFill>
                      <a:schemeClr val="accent5">
                        <a:lumMod val="50000"/>
                      </a:schemeClr>
                    </a:solidFill>
                    <a:cs typeface="Arial" panose="020B0604020202020204" pitchFamily="34" charset="0"/>
                  </a:endParaRPr>
                </a:p>
              </p:txBody>
            </p:sp>
          </mc:Choice>
          <mc:Fallback xmlns="">
            <p:sp>
              <p:nvSpPr>
                <p:cNvPr id="46" name="직사각형 17">
                  <a:extLst>
                    <a:ext uri="{FF2B5EF4-FFF2-40B4-BE49-F238E27FC236}">
                      <a16:creationId xmlns:a16="http://schemas.microsoft.com/office/drawing/2014/main" id="{9E3DDBCD-EBAB-4059-A7F2-691FFD0FA09E}"/>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8"/>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47" name="직선 화살표 연결선 16">
              <a:extLst>
                <a:ext uri="{FF2B5EF4-FFF2-40B4-BE49-F238E27FC236}">
                  <a16:creationId xmlns:a16="http://schemas.microsoft.com/office/drawing/2014/main" id="{587E1156-74C8-40F5-B6A8-CA6862931078}"/>
                </a:ext>
              </a:extLst>
            </p:cNvPr>
            <p:cNvCxnSpPr>
              <a:cxnSpLocks/>
              <a:endCxn id="46" idx="0"/>
            </p:cNvCxnSpPr>
            <p:nvPr/>
          </p:nvCxnSpPr>
          <p:spPr>
            <a:xfrm>
              <a:off x="2925582" y="2148730"/>
              <a:ext cx="2596719"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8" name="직선 화살표 연결선 16">
              <a:extLst>
                <a:ext uri="{FF2B5EF4-FFF2-40B4-BE49-F238E27FC236}">
                  <a16:creationId xmlns:a16="http://schemas.microsoft.com/office/drawing/2014/main" id="{583F4E7B-A3C8-40F5-B65E-567F0E79CCA1}"/>
                </a:ext>
              </a:extLst>
            </p:cNvPr>
            <p:cNvCxnSpPr>
              <a:cxnSpLocks/>
              <a:stCxn id="46" idx="2"/>
            </p:cNvCxnSpPr>
            <p:nvPr/>
          </p:nvCxnSpPr>
          <p:spPr>
            <a:xfrm rot="5400000">
              <a:off x="4091951" y="3497569"/>
              <a:ext cx="919184" cy="1941517"/>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85B5D706-34CB-489C-BE6D-A8435305BCF6}"/>
              </a:ext>
            </a:extLst>
          </p:cNvPr>
          <p:cNvSpPr/>
          <p:nvPr/>
        </p:nvSpPr>
        <p:spPr>
          <a:xfrm>
            <a:off x="1303079" y="5915457"/>
            <a:ext cx="631519" cy="32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Labels</a:t>
            </a:r>
          </a:p>
        </p:txBody>
      </p:sp>
      <p:sp>
        <p:nvSpPr>
          <p:cNvPr id="50" name="제목 1">
            <a:extLst>
              <a:ext uri="{FF2B5EF4-FFF2-40B4-BE49-F238E27FC236}">
                <a16:creationId xmlns:a16="http://schemas.microsoft.com/office/drawing/2014/main" id="{F25B3B95-994F-41AD-9820-7A7034270760}"/>
              </a:ext>
            </a:extLst>
          </p:cNvPr>
          <p:cNvSpPr>
            <a:spLocks noGrp="1"/>
          </p:cNvSpPr>
          <p:nvPr>
            <p:ph type="title"/>
          </p:nvPr>
        </p:nvSpPr>
        <p:spPr>
          <a:xfrm>
            <a:off x="309093" y="152625"/>
            <a:ext cx="11526592" cy="643199"/>
          </a:xfrm>
          <a:effectLst/>
        </p:spPr>
        <p:txBody>
          <a:bodyPr>
            <a:normAutofit fontScale="90000"/>
          </a:bodyPr>
          <a:lstStyle/>
          <a:p>
            <a:pPr algn="ctr"/>
            <a:r>
              <a:rPr lang="en-US" altLang="ko-KR"/>
              <a:t>Testing using privileged information (TUPI)</a:t>
            </a:r>
            <a:endParaRPr lang="ko-KR" altLang="en-US">
              <a:solidFill>
                <a:schemeClr val="bg1">
                  <a:lumMod val="50000"/>
                </a:schemeClr>
              </a:solidFill>
            </a:endParaRPr>
          </a:p>
        </p:txBody>
      </p:sp>
      <p:sp>
        <p:nvSpPr>
          <p:cNvPr id="27" name="TextBox 26">
            <a:extLst>
              <a:ext uri="{FF2B5EF4-FFF2-40B4-BE49-F238E27FC236}">
                <a16:creationId xmlns:a16="http://schemas.microsoft.com/office/drawing/2014/main" id="{ED59D995-99D8-4FEA-8B9A-328759265FE1}"/>
              </a:ext>
            </a:extLst>
          </p:cNvPr>
          <p:cNvSpPr txBox="1"/>
          <p:nvPr/>
        </p:nvSpPr>
        <p:spPr>
          <a:xfrm>
            <a:off x="499003" y="1252020"/>
            <a:ext cx="1255554" cy="461665"/>
          </a:xfrm>
          <a:prstGeom prst="rect">
            <a:avLst/>
          </a:prstGeom>
          <a:noFill/>
          <a:effectLst/>
        </p:spPr>
        <p:txBody>
          <a:bodyPr wrap="square" rtlCol="0">
            <a:spAutoFit/>
          </a:bodyPr>
          <a:lstStyle/>
          <a:p>
            <a:pPr algn="ctr"/>
            <a:r>
              <a:rPr lang="en-US" altLang="ko-KR" sz="2400" i="1"/>
              <a:t>Training</a:t>
            </a:r>
            <a:endParaRPr lang="ko-KR" altLang="en-US" sz="2400" i="1"/>
          </a:p>
        </p:txBody>
      </p:sp>
    </p:spTree>
    <p:extLst>
      <p:ext uri="{BB962C8B-B14F-4D97-AF65-F5344CB8AC3E}">
        <p14:creationId xmlns:p14="http://schemas.microsoft.com/office/powerpoint/2010/main" val="26772314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직선 연결선 8">
            <a:extLst>
              <a:ext uri="{FF2B5EF4-FFF2-40B4-BE49-F238E27FC236}">
                <a16:creationId xmlns:a16="http://schemas.microsoft.com/office/drawing/2014/main" id="{BEA44E1A-40C3-46F1-A477-9F7BCF38659B}"/>
              </a:ext>
            </a:extLst>
          </p:cNvPr>
          <p:cNvCxnSpPr/>
          <p:nvPr/>
        </p:nvCxnSpPr>
        <p:spPr>
          <a:xfrm>
            <a:off x="-88815" y="1343074"/>
            <a:ext cx="0" cy="5151550"/>
          </a:xfrm>
          <a:prstGeom prst="line">
            <a:avLst/>
          </a:prstGeom>
          <a:ln w="22225">
            <a:solidFill>
              <a:schemeClr val="accent2"/>
            </a:solidFill>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1C9FAED-F6E6-4E62-804C-4C1077058385}"/>
                  </a:ext>
                </a:extLst>
              </p:cNvPr>
              <p:cNvSpPr txBox="1"/>
              <p:nvPr/>
            </p:nvSpPr>
            <p:spPr>
              <a:xfrm>
                <a:off x="1472533" y="802699"/>
                <a:ext cx="5357641" cy="461665"/>
              </a:xfrm>
              <a:prstGeom prst="rect">
                <a:avLst/>
              </a:prstGeom>
              <a:noFill/>
              <a:effectLst/>
            </p:spPr>
            <p:txBody>
              <a:bodyPr wrap="square" rtlCol="0">
                <a:spAutoFit/>
              </a:bodyPr>
              <a:lstStyle/>
              <a:p>
                <a:r>
                  <a:rPr lang="en-US" altLang="ko-KR" sz="2400" i="1"/>
                  <a:t>: Feature extractor </a:t>
                </a:r>
                <a14:m>
                  <m:oMath xmlns:m="http://schemas.openxmlformats.org/officeDocument/2006/math">
                    <m:r>
                      <a:rPr lang="en-US" altLang="ko-KR" sz="2400" i="1" dirty="0" smtClean="0">
                        <a:latin typeface="Cambria Math" panose="02040503050406030204" pitchFamily="18" charset="0"/>
                      </a:rPr>
                      <m:t>𝑔</m:t>
                    </m:r>
                  </m:oMath>
                </a14:m>
                <a:r>
                  <a:rPr lang="en-US" altLang="ko-KR" sz="2400" i="1"/>
                  <a:t> and predictor </a:t>
                </a:r>
                <a14:m>
                  <m:oMath xmlns:m="http://schemas.openxmlformats.org/officeDocument/2006/math">
                    <m:r>
                      <a:rPr lang="en-US" altLang="ko-KR" sz="2400" i="1" dirty="0" smtClean="0">
                        <a:latin typeface="Cambria Math" panose="02040503050406030204" pitchFamily="18" charset="0"/>
                      </a:rPr>
                      <m:t>𝑓</m:t>
                    </m:r>
                  </m:oMath>
                </a14:m>
                <a:endParaRPr lang="ko-KR" altLang="en-US" sz="2400" i="1"/>
              </a:p>
            </p:txBody>
          </p:sp>
        </mc:Choice>
        <mc:Fallback xmlns="">
          <p:sp>
            <p:nvSpPr>
              <p:cNvPr id="28" name="TextBox 27">
                <a:extLst>
                  <a:ext uri="{FF2B5EF4-FFF2-40B4-BE49-F238E27FC236}">
                    <a16:creationId xmlns:a16="http://schemas.microsoft.com/office/drawing/2014/main" id="{B1C9FAED-F6E6-4E62-804C-4C1077058385}"/>
                  </a:ext>
                </a:extLst>
              </p:cNvPr>
              <p:cNvSpPr txBox="1">
                <a:spLocks noRot="1" noChangeAspect="1" noMove="1" noResize="1" noEditPoints="1" noAdjustHandles="1" noChangeArrowheads="1" noChangeShapeType="1" noTextEdit="1"/>
              </p:cNvSpPr>
              <p:nvPr/>
            </p:nvSpPr>
            <p:spPr>
              <a:xfrm>
                <a:off x="1472533" y="802699"/>
                <a:ext cx="5357641" cy="461665"/>
              </a:xfrm>
              <a:prstGeom prst="rect">
                <a:avLst/>
              </a:prstGeom>
              <a:blipFill>
                <a:blip r:embed="rId3"/>
                <a:stretch>
                  <a:fillRect l="-1822" t="-10667" b="-30667"/>
                </a:stretch>
              </a:blipFill>
              <a:effectLst/>
            </p:spPr>
            <p:txBody>
              <a:bodyPr/>
              <a:lstStyle/>
              <a:p>
                <a:r>
                  <a:rPr lang="en-US">
                    <a:noFill/>
                  </a:rPr>
                  <a:t> </a:t>
                </a:r>
              </a:p>
            </p:txBody>
          </p:sp>
        </mc:Fallback>
      </mc:AlternateContent>
      <p:sp>
        <p:nvSpPr>
          <p:cNvPr id="29" name="TextBox 28">
            <a:extLst>
              <a:ext uri="{FF2B5EF4-FFF2-40B4-BE49-F238E27FC236}">
                <a16:creationId xmlns:a16="http://schemas.microsoft.com/office/drawing/2014/main" id="{90D72A92-2CE9-47C4-AFCA-237524C03B98}"/>
              </a:ext>
            </a:extLst>
          </p:cNvPr>
          <p:cNvSpPr txBox="1"/>
          <p:nvPr/>
        </p:nvSpPr>
        <p:spPr>
          <a:xfrm>
            <a:off x="376574" y="1274693"/>
            <a:ext cx="1146782" cy="461665"/>
          </a:xfrm>
          <a:prstGeom prst="rect">
            <a:avLst/>
          </a:prstGeom>
          <a:noFill/>
          <a:effectLst/>
        </p:spPr>
        <p:txBody>
          <a:bodyPr wrap="square" rtlCol="0">
            <a:spAutoFit/>
          </a:bodyPr>
          <a:lstStyle/>
          <a:p>
            <a:pPr algn="ctr"/>
            <a:r>
              <a:rPr lang="en-US" altLang="ko-KR" sz="2400" i="1"/>
              <a:t>Testing</a:t>
            </a:r>
            <a:endParaRPr lang="ko-KR" altLang="en-US" sz="2400" i="1"/>
          </a:p>
        </p:txBody>
      </p:sp>
      <p:pic>
        <p:nvPicPr>
          <p:cNvPr id="30" name="그림 15" descr="텍스트, 길, 도로, 장면이(가) 표시된 사진&#10;&#10;자동 생성된 설명">
            <a:extLst>
              <a:ext uri="{FF2B5EF4-FFF2-40B4-BE49-F238E27FC236}">
                <a16:creationId xmlns:a16="http://schemas.microsoft.com/office/drawing/2014/main" id="{1AB92F06-9B3D-4383-B218-77337C386D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8714" y="1665081"/>
            <a:ext cx="967298" cy="967298"/>
          </a:xfrm>
          <a:prstGeom prst="rect">
            <a:avLst/>
          </a:prstGeom>
          <a:effectLst/>
        </p:spPr>
      </p:pic>
      <p:cxnSp>
        <p:nvCxnSpPr>
          <p:cNvPr id="31" name="직선 화살표 연결선 16">
            <a:extLst>
              <a:ext uri="{FF2B5EF4-FFF2-40B4-BE49-F238E27FC236}">
                <a16:creationId xmlns:a16="http://schemas.microsoft.com/office/drawing/2014/main" id="{12CCA586-74CC-4D3F-B5FC-C7540E3088D2}"/>
              </a:ext>
            </a:extLst>
          </p:cNvPr>
          <p:cNvCxnSpPr>
            <a:cxnSpLocks/>
            <a:stCxn id="30" idx="2"/>
            <a:endCxn id="32" idx="0"/>
          </p:cNvCxnSpPr>
          <p:nvPr/>
        </p:nvCxnSpPr>
        <p:spPr>
          <a:xfrm>
            <a:off x="-2375065" y="2632379"/>
            <a:ext cx="0" cy="456196"/>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직사각형 17">
                <a:extLst>
                  <a:ext uri="{FF2B5EF4-FFF2-40B4-BE49-F238E27FC236}">
                    <a16:creationId xmlns:a16="http://schemas.microsoft.com/office/drawing/2014/main" id="{57DFA8CE-3579-428F-9DFA-C3C78B60EE87}"/>
                  </a:ext>
                </a:extLst>
              </p:cNvPr>
              <p:cNvSpPr/>
              <p:nvPr/>
            </p:nvSpPr>
            <p:spPr>
              <a:xfrm>
                <a:off x="-3513918"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32" name="직사각형 17">
                <a:extLst>
                  <a:ext uri="{FF2B5EF4-FFF2-40B4-BE49-F238E27FC236}">
                    <a16:creationId xmlns:a16="http://schemas.microsoft.com/office/drawing/2014/main" id="{57DFA8CE-3579-428F-9DFA-C3C78B60EE87}"/>
                  </a:ext>
                </a:extLst>
              </p:cNvPr>
              <p:cNvSpPr>
                <a:spLocks noRot="1" noChangeAspect="1" noMove="1" noResize="1" noEditPoints="1" noAdjustHandles="1" noChangeArrowheads="1" noChangeShapeType="1" noTextEdit="1"/>
              </p:cNvSpPr>
              <p:nvPr/>
            </p:nvSpPr>
            <p:spPr>
              <a:xfrm>
                <a:off x="-3513918" y="3088575"/>
                <a:ext cx="2277705" cy="920161"/>
              </a:xfrm>
              <a:prstGeom prst="rect">
                <a:avLst/>
              </a:prstGeom>
              <a:blipFill>
                <a:blip r:embed="rId5"/>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직사각형 18">
                <a:extLst>
                  <a:ext uri="{FF2B5EF4-FFF2-40B4-BE49-F238E27FC236}">
                    <a16:creationId xmlns:a16="http://schemas.microsoft.com/office/drawing/2014/main" id="{AF0F1442-AD5E-4490-9117-673C1DFF86B2}"/>
                  </a:ext>
                </a:extLst>
              </p:cNvPr>
              <p:cNvSpPr/>
              <p:nvPr/>
            </p:nvSpPr>
            <p:spPr>
              <a:xfrm>
                <a:off x="-3513919"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33" name="직사각형 18">
                <a:extLst>
                  <a:ext uri="{FF2B5EF4-FFF2-40B4-BE49-F238E27FC236}">
                    <a16:creationId xmlns:a16="http://schemas.microsoft.com/office/drawing/2014/main" id="{AF0F1442-AD5E-4490-9117-673C1DFF86B2}"/>
                  </a:ext>
                </a:extLst>
              </p:cNvPr>
              <p:cNvSpPr>
                <a:spLocks noRot="1" noChangeAspect="1" noMove="1" noResize="1" noEditPoints="1" noAdjustHandles="1" noChangeArrowheads="1" noChangeShapeType="1" noTextEdit="1"/>
              </p:cNvSpPr>
              <p:nvPr/>
            </p:nvSpPr>
            <p:spPr>
              <a:xfrm>
                <a:off x="-3513919" y="4467838"/>
                <a:ext cx="2277705" cy="920161"/>
              </a:xfrm>
              <a:prstGeom prst="rect">
                <a:avLst/>
              </a:prstGeom>
              <a:blipFill>
                <a:blip r:embed="rId6"/>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34" name="직선 화살표 연결선 19">
            <a:extLst>
              <a:ext uri="{FF2B5EF4-FFF2-40B4-BE49-F238E27FC236}">
                <a16:creationId xmlns:a16="http://schemas.microsoft.com/office/drawing/2014/main" id="{B7161BE7-C38D-4EF7-98AC-DDB9676F9FBC}"/>
              </a:ext>
            </a:extLst>
          </p:cNvPr>
          <p:cNvCxnSpPr>
            <a:cxnSpLocks/>
            <a:stCxn id="32" idx="2"/>
            <a:endCxn id="33" idx="0"/>
          </p:cNvCxnSpPr>
          <p:nvPr/>
        </p:nvCxnSpPr>
        <p:spPr>
          <a:xfrm flipH="1">
            <a:off x="-2375066"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5" name="직선 화살표 연결선 20">
            <a:extLst>
              <a:ext uri="{FF2B5EF4-FFF2-40B4-BE49-F238E27FC236}">
                <a16:creationId xmlns:a16="http://schemas.microsoft.com/office/drawing/2014/main" id="{3F12D256-BC37-4362-BD1C-AD25AEA21C88}"/>
              </a:ext>
            </a:extLst>
          </p:cNvPr>
          <p:cNvCxnSpPr>
            <a:cxnSpLocks/>
            <a:stCxn id="33" idx="2"/>
            <a:endCxn id="36" idx="0"/>
          </p:cNvCxnSpPr>
          <p:nvPr/>
        </p:nvCxnSpPr>
        <p:spPr>
          <a:xfrm>
            <a:off x="-2375066"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84E0103-EB2E-461B-88E6-92AEB2161552}"/>
              </a:ext>
            </a:extLst>
          </p:cNvPr>
          <p:cNvSpPr txBox="1"/>
          <p:nvPr/>
        </p:nvSpPr>
        <p:spPr>
          <a:xfrm>
            <a:off x="-3334780"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pic>
        <p:nvPicPr>
          <p:cNvPr id="37" name="Picture 2" descr="Desert Road | Desert Road on the way to Furnace Creek in Dea… | Flickr">
            <a:extLst>
              <a:ext uri="{FF2B5EF4-FFF2-40B4-BE49-F238E27FC236}">
                <a16:creationId xmlns:a16="http://schemas.microsoft.com/office/drawing/2014/main" id="{93FD1AB1-97F7-4AA5-9C07-7305F6AFE59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178" r="12178"/>
          <a:stretch/>
        </p:blipFill>
        <p:spPr bwMode="auto">
          <a:xfrm>
            <a:off x="1713785" y="1665081"/>
            <a:ext cx="967297" cy="95905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직선 화살표 연결선 16">
            <a:extLst>
              <a:ext uri="{FF2B5EF4-FFF2-40B4-BE49-F238E27FC236}">
                <a16:creationId xmlns:a16="http://schemas.microsoft.com/office/drawing/2014/main" id="{428AC628-9F14-4D91-8DB3-C8B953FBCE0F}"/>
              </a:ext>
            </a:extLst>
          </p:cNvPr>
          <p:cNvCxnSpPr>
            <a:cxnSpLocks/>
            <a:stCxn id="37" idx="2"/>
            <a:endCxn id="39" idx="0"/>
          </p:cNvCxnSpPr>
          <p:nvPr/>
        </p:nvCxnSpPr>
        <p:spPr>
          <a:xfrm>
            <a:off x="2197434" y="2624138"/>
            <a:ext cx="2" cy="464437"/>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직사각형 17">
                <a:extLst>
                  <a:ext uri="{FF2B5EF4-FFF2-40B4-BE49-F238E27FC236}">
                    <a16:creationId xmlns:a16="http://schemas.microsoft.com/office/drawing/2014/main" id="{A8FB05E4-C9E9-46CA-9206-DB69AD6B3660}"/>
                  </a:ext>
                </a:extLst>
              </p:cNvPr>
              <p:cNvSpPr/>
              <p:nvPr/>
            </p:nvSpPr>
            <p:spPr>
              <a:xfrm>
                <a:off x="1058583" y="3088575"/>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𝑔</m:t>
                    </m:r>
                  </m:oMath>
                </a14:m>
                <a:endParaRPr lang="ko-KR" altLang="en-US" i="1">
                  <a:solidFill>
                    <a:schemeClr val="accent5">
                      <a:lumMod val="50000"/>
                    </a:schemeClr>
                  </a:solidFill>
                  <a:cs typeface="Arial" panose="020B0604020202020204" pitchFamily="34" charset="0"/>
                </a:endParaRPr>
              </a:p>
            </p:txBody>
          </p:sp>
        </mc:Choice>
        <mc:Fallback xmlns="">
          <p:sp>
            <p:nvSpPr>
              <p:cNvPr id="39" name="직사각형 17">
                <a:extLst>
                  <a:ext uri="{FF2B5EF4-FFF2-40B4-BE49-F238E27FC236}">
                    <a16:creationId xmlns:a16="http://schemas.microsoft.com/office/drawing/2014/main" id="{A8FB05E4-C9E9-46CA-9206-DB69AD6B3660}"/>
                  </a:ext>
                </a:extLst>
              </p:cNvPr>
              <p:cNvSpPr>
                <a:spLocks noRot="1" noChangeAspect="1" noMove="1" noResize="1" noEditPoints="1" noAdjustHandles="1" noChangeArrowheads="1" noChangeShapeType="1" noTextEdit="1"/>
              </p:cNvSpPr>
              <p:nvPr/>
            </p:nvSpPr>
            <p:spPr>
              <a:xfrm>
                <a:off x="1058583" y="3088575"/>
                <a:ext cx="2277705" cy="920161"/>
              </a:xfrm>
              <a:prstGeom prst="rect">
                <a:avLst/>
              </a:prstGeom>
              <a:blipFill>
                <a:blip r:embed="rId5"/>
                <a:stretch>
                  <a:fillRect b="-8442"/>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직사각형 18">
                <a:extLst>
                  <a:ext uri="{FF2B5EF4-FFF2-40B4-BE49-F238E27FC236}">
                    <a16:creationId xmlns:a16="http://schemas.microsoft.com/office/drawing/2014/main" id="{297B0112-49CC-4453-806C-FFB9C571277B}"/>
                  </a:ext>
                </a:extLst>
              </p:cNvPr>
              <p:cNvSpPr/>
              <p:nvPr/>
            </p:nvSpPr>
            <p:spPr>
              <a:xfrm>
                <a:off x="1058582" y="4467838"/>
                <a:ext cx="2277705" cy="92016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Predictor </a:t>
                </a:r>
                <a14:m>
                  <m:oMath xmlns:m="http://schemas.openxmlformats.org/officeDocument/2006/math">
                    <m:r>
                      <a:rPr lang="en-US" altLang="ko-KR" sz="2400" i="1" dirty="0" smtClean="0">
                        <a:solidFill>
                          <a:schemeClr val="accent5">
                            <a:lumMod val="50000"/>
                          </a:schemeClr>
                        </a:solidFill>
                        <a:latin typeface="Cambria Math" panose="02040503050406030204" pitchFamily="18" charset="0"/>
                        <a:cs typeface="Arial" panose="020B0604020202020204" pitchFamily="34" charset="0"/>
                      </a:rPr>
                      <m:t>𝑓</m:t>
                    </m:r>
                  </m:oMath>
                </a14:m>
                <a:endParaRPr lang="ko-KR" altLang="en-US" i="1">
                  <a:solidFill>
                    <a:schemeClr val="accent5">
                      <a:lumMod val="50000"/>
                    </a:schemeClr>
                  </a:solidFill>
                  <a:cs typeface="Arial" panose="020B0604020202020204" pitchFamily="34" charset="0"/>
                </a:endParaRPr>
              </a:p>
            </p:txBody>
          </p:sp>
        </mc:Choice>
        <mc:Fallback xmlns="">
          <p:sp>
            <p:nvSpPr>
              <p:cNvPr id="40" name="직사각형 18">
                <a:extLst>
                  <a:ext uri="{FF2B5EF4-FFF2-40B4-BE49-F238E27FC236}">
                    <a16:creationId xmlns:a16="http://schemas.microsoft.com/office/drawing/2014/main" id="{297B0112-49CC-4453-806C-FFB9C571277B}"/>
                  </a:ext>
                </a:extLst>
              </p:cNvPr>
              <p:cNvSpPr>
                <a:spLocks noRot="1" noChangeAspect="1" noMove="1" noResize="1" noEditPoints="1" noAdjustHandles="1" noChangeArrowheads="1" noChangeShapeType="1" noTextEdit="1"/>
              </p:cNvSpPr>
              <p:nvPr/>
            </p:nvSpPr>
            <p:spPr>
              <a:xfrm>
                <a:off x="1058582" y="4467838"/>
                <a:ext cx="2277705" cy="920161"/>
              </a:xfrm>
              <a:prstGeom prst="rect">
                <a:avLst/>
              </a:prstGeom>
              <a:blipFill>
                <a:blip r:embed="rId6"/>
                <a:stretch>
                  <a:fillRect/>
                </a:stretch>
              </a:blipFill>
              <a:ln w="19050" cap="flat" cmpd="sng" algn="ctr">
                <a:solidFill>
                  <a:schemeClr val="accent2"/>
                </a:solidFill>
                <a:prstDash val="solid"/>
                <a:round/>
                <a:headEnd type="none" w="med" len="med"/>
                <a:tailEnd type="none" w="med" len="med"/>
              </a:ln>
            </p:spPr>
            <p:txBody>
              <a:bodyPr/>
              <a:lstStyle/>
              <a:p>
                <a:r>
                  <a:rPr lang="en-US">
                    <a:noFill/>
                  </a:rPr>
                  <a:t> </a:t>
                </a:r>
              </a:p>
            </p:txBody>
          </p:sp>
        </mc:Fallback>
      </mc:AlternateContent>
      <p:cxnSp>
        <p:nvCxnSpPr>
          <p:cNvPr id="41" name="직선 화살표 연결선 19">
            <a:extLst>
              <a:ext uri="{FF2B5EF4-FFF2-40B4-BE49-F238E27FC236}">
                <a16:creationId xmlns:a16="http://schemas.microsoft.com/office/drawing/2014/main" id="{C5F5F0F7-1BCD-4CEF-9B39-C88FEF674B48}"/>
              </a:ext>
            </a:extLst>
          </p:cNvPr>
          <p:cNvCxnSpPr>
            <a:cxnSpLocks/>
            <a:stCxn id="39" idx="2"/>
            <a:endCxn id="40" idx="0"/>
          </p:cNvCxnSpPr>
          <p:nvPr/>
        </p:nvCxnSpPr>
        <p:spPr>
          <a:xfrm flipH="1">
            <a:off x="2197435" y="4008736"/>
            <a:ext cx="1"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2" name="직선 화살표 연결선 20">
            <a:extLst>
              <a:ext uri="{FF2B5EF4-FFF2-40B4-BE49-F238E27FC236}">
                <a16:creationId xmlns:a16="http://schemas.microsoft.com/office/drawing/2014/main" id="{AC9C0B95-5D5B-44F1-8DE7-A6C929219132}"/>
              </a:ext>
            </a:extLst>
          </p:cNvPr>
          <p:cNvCxnSpPr>
            <a:cxnSpLocks/>
            <a:stCxn id="40" idx="2"/>
            <a:endCxn id="43" idx="0"/>
          </p:cNvCxnSpPr>
          <p:nvPr/>
        </p:nvCxnSpPr>
        <p:spPr>
          <a:xfrm>
            <a:off x="2197435" y="5387999"/>
            <a:ext cx="0" cy="459102"/>
          </a:xfrm>
          <a:prstGeom prst="straightConnector1">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0AB8F61-4C15-4C10-9E5B-A7BAD73B0CB2}"/>
              </a:ext>
            </a:extLst>
          </p:cNvPr>
          <p:cNvSpPr txBox="1"/>
          <p:nvPr/>
        </p:nvSpPr>
        <p:spPr>
          <a:xfrm>
            <a:off x="1237721" y="5847101"/>
            <a:ext cx="1919427" cy="461665"/>
          </a:xfrm>
          <a:prstGeom prst="rect">
            <a:avLst/>
          </a:prstGeom>
          <a:noFill/>
          <a:effectLst/>
        </p:spPr>
        <p:txBody>
          <a:bodyPr wrap="square" rtlCol="0">
            <a:spAutoFit/>
          </a:bodyPr>
          <a:lstStyle/>
          <a:p>
            <a:pPr algn="ctr"/>
            <a:r>
              <a:rPr lang="en-US" altLang="ko-KR" sz="2400">
                <a:cs typeface="Arial" panose="020B0604020202020204" pitchFamily="34" charset="0"/>
              </a:rPr>
              <a:t>“Road”</a:t>
            </a:r>
            <a:endParaRPr lang="ko-KR" altLang="en-US" sz="2400">
              <a:cs typeface="Arial" panose="020B0604020202020204" pitchFamily="34" charset="0"/>
            </a:endParaRPr>
          </a:p>
        </p:txBody>
      </p:sp>
      <p:sp>
        <p:nvSpPr>
          <p:cNvPr id="44" name="Cylinder 43">
            <a:extLst>
              <a:ext uri="{FF2B5EF4-FFF2-40B4-BE49-F238E27FC236}">
                <a16:creationId xmlns:a16="http://schemas.microsoft.com/office/drawing/2014/main" id="{8DEDE17B-E9BD-4060-A785-37B5940654B9}"/>
              </a:ext>
            </a:extLst>
          </p:cNvPr>
          <p:cNvSpPr/>
          <p:nvPr/>
        </p:nvSpPr>
        <p:spPr>
          <a:xfrm>
            <a:off x="-2217382" y="2125906"/>
            <a:ext cx="529693" cy="704492"/>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DB</a:t>
            </a:r>
          </a:p>
        </p:txBody>
      </p:sp>
      <p:sp>
        <p:nvSpPr>
          <p:cNvPr id="49" name="Rectangle 48">
            <a:extLst>
              <a:ext uri="{FF2B5EF4-FFF2-40B4-BE49-F238E27FC236}">
                <a16:creationId xmlns:a16="http://schemas.microsoft.com/office/drawing/2014/main" id="{85B5D706-34CB-489C-BE6D-A8435305BCF6}"/>
              </a:ext>
            </a:extLst>
          </p:cNvPr>
          <p:cNvSpPr/>
          <p:nvPr/>
        </p:nvSpPr>
        <p:spPr>
          <a:xfrm>
            <a:off x="-3513919" y="5915457"/>
            <a:ext cx="631519" cy="3249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Labels</a:t>
            </a:r>
          </a:p>
        </p:txBody>
      </p:sp>
      <p:sp>
        <p:nvSpPr>
          <p:cNvPr id="50" name="제목 1">
            <a:extLst>
              <a:ext uri="{FF2B5EF4-FFF2-40B4-BE49-F238E27FC236}">
                <a16:creationId xmlns:a16="http://schemas.microsoft.com/office/drawing/2014/main" id="{F25B3B95-994F-41AD-9820-7A7034270760}"/>
              </a:ext>
            </a:extLst>
          </p:cNvPr>
          <p:cNvSpPr>
            <a:spLocks noGrp="1"/>
          </p:cNvSpPr>
          <p:nvPr>
            <p:ph type="title"/>
          </p:nvPr>
        </p:nvSpPr>
        <p:spPr>
          <a:xfrm>
            <a:off x="309093" y="152625"/>
            <a:ext cx="11526592" cy="643199"/>
          </a:xfrm>
          <a:effectLst/>
        </p:spPr>
        <p:txBody>
          <a:bodyPr>
            <a:normAutofit fontScale="90000"/>
          </a:bodyPr>
          <a:lstStyle/>
          <a:p>
            <a:pPr algn="ctr"/>
            <a:r>
              <a:rPr lang="en-US" altLang="ko-KR"/>
              <a:t>Testing using privileged information (TUPI)</a:t>
            </a:r>
            <a:endParaRPr lang="ko-KR" altLang="en-US">
              <a:solidFill>
                <a:schemeClr val="bg1">
                  <a:lumMod val="50000"/>
                </a:schemeClr>
              </a:solidFill>
            </a:endParaRPr>
          </a:p>
        </p:txBody>
      </p:sp>
      <p:grpSp>
        <p:nvGrpSpPr>
          <p:cNvPr id="27" name="Group 26">
            <a:extLst>
              <a:ext uri="{FF2B5EF4-FFF2-40B4-BE49-F238E27FC236}">
                <a16:creationId xmlns:a16="http://schemas.microsoft.com/office/drawing/2014/main" id="{AFF65C40-986F-4597-98A5-2A20A0408439}"/>
              </a:ext>
            </a:extLst>
          </p:cNvPr>
          <p:cNvGrpSpPr/>
          <p:nvPr/>
        </p:nvGrpSpPr>
        <p:grpSpPr>
          <a:xfrm>
            <a:off x="2681153" y="2159060"/>
            <a:ext cx="3793215" cy="2779190"/>
            <a:chOff x="2925582" y="2148730"/>
            <a:chExt cx="3793215" cy="2779190"/>
          </a:xfrm>
        </p:grpSpPr>
        <mc:AlternateContent xmlns:mc="http://schemas.openxmlformats.org/markup-compatibility/2006" xmlns:a14="http://schemas.microsoft.com/office/drawing/2010/main">
          <mc:Choice Requires="a14">
            <p:sp>
              <p:nvSpPr>
                <p:cNvPr id="51" name="직사각형 17">
                  <a:extLst>
                    <a:ext uri="{FF2B5EF4-FFF2-40B4-BE49-F238E27FC236}">
                      <a16:creationId xmlns:a16="http://schemas.microsoft.com/office/drawing/2014/main" id="{1B1EEE1A-5D47-486D-A46E-B822803451DC}"/>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oMath>
                  </a14:m>
                  <a:endParaRPr lang="ko-KR" altLang="en-US" i="1">
                    <a:solidFill>
                      <a:schemeClr val="accent5">
                        <a:lumMod val="50000"/>
                      </a:schemeClr>
                    </a:solidFill>
                    <a:cs typeface="Arial" panose="020B0604020202020204" pitchFamily="34" charset="0"/>
                  </a:endParaRPr>
                </a:p>
              </p:txBody>
            </p:sp>
          </mc:Choice>
          <mc:Fallback xmlns="">
            <p:sp>
              <p:nvSpPr>
                <p:cNvPr id="51" name="직사각형 17">
                  <a:extLst>
                    <a:ext uri="{FF2B5EF4-FFF2-40B4-BE49-F238E27FC236}">
                      <a16:creationId xmlns:a16="http://schemas.microsoft.com/office/drawing/2014/main" id="{1B1EEE1A-5D47-486D-A46E-B822803451DC}"/>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8"/>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52" name="직선 화살표 연결선 16">
              <a:extLst>
                <a:ext uri="{FF2B5EF4-FFF2-40B4-BE49-F238E27FC236}">
                  <a16:creationId xmlns:a16="http://schemas.microsoft.com/office/drawing/2014/main" id="{BB9C0947-1939-429E-A822-31DCFB668413}"/>
                </a:ext>
              </a:extLst>
            </p:cNvPr>
            <p:cNvCxnSpPr>
              <a:cxnSpLocks/>
              <a:endCxn id="51" idx="0"/>
            </p:cNvCxnSpPr>
            <p:nvPr/>
          </p:nvCxnSpPr>
          <p:spPr>
            <a:xfrm>
              <a:off x="2925582" y="2148730"/>
              <a:ext cx="2596719"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3" name="직선 화살표 연결선 16">
              <a:extLst>
                <a:ext uri="{FF2B5EF4-FFF2-40B4-BE49-F238E27FC236}">
                  <a16:creationId xmlns:a16="http://schemas.microsoft.com/office/drawing/2014/main" id="{9B23AB32-4773-4943-AF60-7F89F79CF5A9}"/>
                </a:ext>
              </a:extLst>
            </p:cNvPr>
            <p:cNvCxnSpPr>
              <a:cxnSpLocks/>
              <a:stCxn id="51" idx="2"/>
            </p:cNvCxnSpPr>
            <p:nvPr/>
          </p:nvCxnSpPr>
          <p:spPr>
            <a:xfrm rot="5400000">
              <a:off x="4091951" y="3497569"/>
              <a:ext cx="919184" cy="1941517"/>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7BFE7FCC-98A6-44E5-97E3-844C48455FD1}"/>
              </a:ext>
            </a:extLst>
          </p:cNvPr>
          <p:cNvGrpSpPr/>
          <p:nvPr/>
        </p:nvGrpSpPr>
        <p:grpSpPr>
          <a:xfrm>
            <a:off x="5277872" y="2159060"/>
            <a:ext cx="4372876" cy="2779191"/>
            <a:chOff x="2345921" y="2148730"/>
            <a:chExt cx="4372876" cy="2779191"/>
          </a:xfrm>
        </p:grpSpPr>
        <mc:AlternateContent xmlns:mc="http://schemas.openxmlformats.org/markup-compatibility/2006" xmlns:a14="http://schemas.microsoft.com/office/drawing/2010/main">
          <mc:Choice Requires="a14">
            <p:sp>
              <p:nvSpPr>
                <p:cNvPr id="55" name="직사각형 17">
                  <a:extLst>
                    <a:ext uri="{FF2B5EF4-FFF2-40B4-BE49-F238E27FC236}">
                      <a16:creationId xmlns:a16="http://schemas.microsoft.com/office/drawing/2014/main" id="{A1CC08E7-D727-410D-BDD1-172BBD0D96BD}"/>
                    </a:ext>
                  </a:extLst>
                </p:cNvPr>
                <p:cNvSpPr/>
                <p:nvPr/>
              </p:nvSpPr>
              <p:spPr>
                <a:xfrm>
                  <a:off x="4325805" y="3088574"/>
                  <a:ext cx="2392992" cy="920161"/>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ko-KR" sz="2400">
                      <a:solidFill>
                        <a:schemeClr val="accent5">
                          <a:lumMod val="50000"/>
                        </a:schemeClr>
                      </a:solidFill>
                      <a:cs typeface="Arial" panose="020B0604020202020204" pitchFamily="34" charset="0"/>
                    </a:rPr>
                    <a:t>Additional feature </a:t>
                  </a:r>
                  <a:br>
                    <a:rPr lang="en-US" altLang="ko-KR" sz="2400">
                      <a:solidFill>
                        <a:schemeClr val="accent5">
                          <a:lumMod val="50000"/>
                        </a:schemeClr>
                      </a:solidFill>
                      <a:cs typeface="Arial" panose="020B0604020202020204" pitchFamily="34" charset="0"/>
                    </a:rPr>
                  </a:br>
                  <a:r>
                    <a:rPr lang="en-US" altLang="ko-KR" sz="2400">
                      <a:solidFill>
                        <a:schemeClr val="accent5">
                          <a:lumMod val="50000"/>
                        </a:schemeClr>
                      </a:solidFill>
                      <a:cs typeface="Arial" panose="020B0604020202020204" pitchFamily="34" charset="0"/>
                    </a:rPr>
                    <a:t>extractor </a:t>
                  </a:r>
                  <a14:m>
                    <m:oMath xmlns:m="http://schemas.openxmlformats.org/officeDocument/2006/math">
                      <m:sSup>
                        <m:sSupPr>
                          <m:ctrlP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ctrlPr>
                        </m:sSupPr>
                        <m:e>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h</m:t>
                          </m:r>
                        </m:e>
                        <m:sup>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𝑚</m:t>
                          </m:r>
                        </m:sup>
                      </m:sSup>
                    </m:oMath>
                  </a14:m>
                  <a:endParaRPr lang="ko-KR" altLang="en-US" i="1">
                    <a:solidFill>
                      <a:schemeClr val="accent5">
                        <a:lumMod val="50000"/>
                      </a:schemeClr>
                    </a:solidFill>
                    <a:cs typeface="Arial" panose="020B0604020202020204" pitchFamily="34" charset="0"/>
                  </a:endParaRPr>
                </a:p>
              </p:txBody>
            </p:sp>
          </mc:Choice>
          <mc:Fallback xmlns="">
            <p:sp>
              <p:nvSpPr>
                <p:cNvPr id="55" name="직사각형 17">
                  <a:extLst>
                    <a:ext uri="{FF2B5EF4-FFF2-40B4-BE49-F238E27FC236}">
                      <a16:creationId xmlns:a16="http://schemas.microsoft.com/office/drawing/2014/main" id="{A1CC08E7-D727-410D-BDD1-172BBD0D96BD}"/>
                    </a:ext>
                  </a:extLst>
                </p:cNvPr>
                <p:cNvSpPr>
                  <a:spLocks noRot="1" noChangeAspect="1" noMove="1" noResize="1" noEditPoints="1" noAdjustHandles="1" noChangeArrowheads="1" noChangeShapeType="1" noTextEdit="1"/>
                </p:cNvSpPr>
                <p:nvPr/>
              </p:nvSpPr>
              <p:spPr>
                <a:xfrm>
                  <a:off x="4325805" y="3088574"/>
                  <a:ext cx="2392992" cy="920161"/>
                </a:xfrm>
                <a:prstGeom prst="rect">
                  <a:avLst/>
                </a:prstGeom>
                <a:blipFill>
                  <a:blip r:embed="rId9"/>
                  <a:stretch>
                    <a:fillRect t="-18831" b="-27922"/>
                  </a:stretch>
                </a:blipFill>
                <a:ln w="19050" cap="flat" cmpd="sng" algn="ctr">
                  <a:solidFill>
                    <a:srgbClr val="00B050"/>
                  </a:solidFill>
                  <a:prstDash val="solid"/>
                  <a:round/>
                  <a:headEnd type="none" w="med" len="med"/>
                  <a:tailEnd type="none" w="med" len="med"/>
                </a:ln>
              </p:spPr>
              <p:txBody>
                <a:bodyPr/>
                <a:lstStyle/>
                <a:p>
                  <a:r>
                    <a:rPr lang="en-US">
                      <a:noFill/>
                    </a:rPr>
                    <a:t> </a:t>
                  </a:r>
                </a:p>
              </p:txBody>
            </p:sp>
          </mc:Fallback>
        </mc:AlternateContent>
        <p:cxnSp>
          <p:nvCxnSpPr>
            <p:cNvPr id="56" name="직선 화살표 연결선 16">
              <a:extLst>
                <a:ext uri="{FF2B5EF4-FFF2-40B4-BE49-F238E27FC236}">
                  <a16:creationId xmlns:a16="http://schemas.microsoft.com/office/drawing/2014/main" id="{0FAE5D67-4D71-4DFD-83F2-5FDE07468A00}"/>
                </a:ext>
              </a:extLst>
            </p:cNvPr>
            <p:cNvCxnSpPr>
              <a:cxnSpLocks/>
              <a:endCxn id="55" idx="0"/>
            </p:cNvCxnSpPr>
            <p:nvPr/>
          </p:nvCxnSpPr>
          <p:spPr>
            <a:xfrm>
              <a:off x="2345921" y="2148730"/>
              <a:ext cx="3176380" cy="939844"/>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7" name="직선 화살표 연결선 16">
              <a:extLst>
                <a:ext uri="{FF2B5EF4-FFF2-40B4-BE49-F238E27FC236}">
                  <a16:creationId xmlns:a16="http://schemas.microsoft.com/office/drawing/2014/main" id="{932BC0B3-5225-48DB-84E0-7079F6F00560}"/>
                </a:ext>
              </a:extLst>
            </p:cNvPr>
            <p:cNvCxnSpPr>
              <a:cxnSpLocks/>
              <a:stCxn id="55" idx="2"/>
            </p:cNvCxnSpPr>
            <p:nvPr/>
          </p:nvCxnSpPr>
          <p:spPr>
            <a:xfrm rot="5400000">
              <a:off x="3474518" y="2880138"/>
              <a:ext cx="919187" cy="3176380"/>
            </a:xfrm>
            <a:prstGeom prst="bentConnector2">
              <a:avLst/>
            </a:prstGeom>
            <a:ln w="12700">
              <a:solidFill>
                <a:schemeClr val="accent2"/>
              </a:solidFill>
              <a:tailEnd type="triangle" w="lg" len="lg"/>
            </a:ln>
            <a:effectLst/>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765525B-E78A-4FA7-B948-87A3CFCBD189}"/>
                  </a:ext>
                </a:extLst>
              </p:cNvPr>
              <p:cNvSpPr txBox="1"/>
              <p:nvPr/>
            </p:nvSpPr>
            <p:spPr>
              <a:xfrm>
                <a:off x="6629401" y="3318310"/>
                <a:ext cx="573660" cy="461665"/>
              </a:xfrm>
              <a:prstGeom prst="rect">
                <a:avLst/>
              </a:prstGeom>
              <a:noFill/>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400" i="1" smtClean="0">
                          <a:latin typeface="Cambria Math" panose="02040503050406030204" pitchFamily="18" charset="0"/>
                          <a:ea typeface="Cambria Math" panose="02040503050406030204" pitchFamily="18" charset="0"/>
                        </a:rPr>
                        <m:t>⋯</m:t>
                      </m:r>
                    </m:oMath>
                  </m:oMathPara>
                </a14:m>
                <a:endParaRPr lang="ko-KR" altLang="en-US" sz="2400" i="1"/>
              </a:p>
            </p:txBody>
          </p:sp>
        </mc:Choice>
        <mc:Fallback xmlns="">
          <p:sp>
            <p:nvSpPr>
              <p:cNvPr id="58" name="TextBox 57">
                <a:extLst>
                  <a:ext uri="{FF2B5EF4-FFF2-40B4-BE49-F238E27FC236}">
                    <a16:creationId xmlns:a16="http://schemas.microsoft.com/office/drawing/2014/main" id="{F765525B-E78A-4FA7-B948-87A3CFCBD189}"/>
                  </a:ext>
                </a:extLst>
              </p:cNvPr>
              <p:cNvSpPr txBox="1">
                <a:spLocks noRot="1" noChangeAspect="1" noMove="1" noResize="1" noEditPoints="1" noAdjustHandles="1" noChangeArrowheads="1" noChangeShapeType="1" noTextEdit="1"/>
              </p:cNvSpPr>
              <p:nvPr/>
            </p:nvSpPr>
            <p:spPr>
              <a:xfrm>
                <a:off x="6629401" y="3318310"/>
                <a:ext cx="573660" cy="461665"/>
              </a:xfrm>
              <a:prstGeom prst="rect">
                <a:avLst/>
              </a:prstGeom>
              <a:blipFill>
                <a:blip r:embed="rId10"/>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B035D40-EE92-4B02-AE4E-A2FD3932705E}"/>
                  </a:ext>
                </a:extLst>
              </p:cNvPr>
              <p:cNvSpPr txBox="1"/>
              <p:nvPr/>
            </p:nvSpPr>
            <p:spPr>
              <a:xfrm>
                <a:off x="5559882" y="3510644"/>
                <a:ext cx="547006" cy="5173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ctrlPr>
                        </m:sSupPr>
                        <m:e/>
                        <m:sup>
                          <m:r>
                            <a:rPr lang="en-US" altLang="ko-KR" sz="2400" b="0" i="1" dirty="0" smtClean="0">
                              <a:solidFill>
                                <a:schemeClr val="accent5">
                                  <a:lumMod val="50000"/>
                                </a:schemeClr>
                              </a:solidFill>
                              <a:latin typeface="Cambria Math" panose="02040503050406030204" pitchFamily="18" charset="0"/>
                              <a:cs typeface="Arial" panose="020B0604020202020204" pitchFamily="34" charset="0"/>
                            </a:rPr>
                            <m:t>1</m:t>
                          </m:r>
                        </m:sup>
                      </m:sSup>
                    </m:oMath>
                  </m:oMathPara>
                </a14:m>
                <a:endParaRPr lang="en-US"/>
              </a:p>
            </p:txBody>
          </p:sp>
        </mc:Choice>
        <mc:Fallback xmlns="">
          <p:sp>
            <p:nvSpPr>
              <p:cNvPr id="59" name="TextBox 58">
                <a:extLst>
                  <a:ext uri="{FF2B5EF4-FFF2-40B4-BE49-F238E27FC236}">
                    <a16:creationId xmlns:a16="http://schemas.microsoft.com/office/drawing/2014/main" id="{DB035D40-EE92-4B02-AE4E-A2FD3932705E}"/>
                  </a:ext>
                </a:extLst>
              </p:cNvPr>
              <p:cNvSpPr txBox="1">
                <a:spLocks noRot="1" noChangeAspect="1" noMove="1" noResize="1" noEditPoints="1" noAdjustHandles="1" noChangeArrowheads="1" noChangeShapeType="1" noTextEdit="1"/>
              </p:cNvSpPr>
              <p:nvPr/>
            </p:nvSpPr>
            <p:spPr>
              <a:xfrm>
                <a:off x="5559882" y="3510644"/>
                <a:ext cx="547006" cy="517386"/>
              </a:xfrm>
              <a:prstGeom prst="rect">
                <a:avLst/>
              </a:prstGeom>
              <a:blipFill>
                <a:blip r:embed="rId11"/>
                <a:stretch>
                  <a:fillRect/>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1A20EBA9-D193-4616-A054-0CE8D6708055}"/>
              </a:ext>
            </a:extLst>
          </p:cNvPr>
          <p:cNvSpPr txBox="1"/>
          <p:nvPr/>
        </p:nvSpPr>
        <p:spPr>
          <a:xfrm>
            <a:off x="430805" y="809574"/>
            <a:ext cx="1255554" cy="461665"/>
          </a:xfrm>
          <a:prstGeom prst="rect">
            <a:avLst/>
          </a:prstGeom>
          <a:noFill/>
          <a:effectLst/>
        </p:spPr>
        <p:txBody>
          <a:bodyPr wrap="square" rtlCol="0">
            <a:spAutoFit/>
          </a:bodyPr>
          <a:lstStyle/>
          <a:p>
            <a:pPr algn="ctr"/>
            <a:r>
              <a:rPr lang="en-US" altLang="ko-KR" sz="2400" i="1"/>
              <a:t>Training</a:t>
            </a:r>
            <a:endParaRPr lang="ko-KR" altLang="en-US" sz="2400" i="1"/>
          </a:p>
        </p:txBody>
      </p:sp>
    </p:spTree>
    <p:extLst>
      <p:ext uri="{BB962C8B-B14F-4D97-AF65-F5344CB8AC3E}">
        <p14:creationId xmlns:p14="http://schemas.microsoft.com/office/powerpoint/2010/main" val="3910836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dobe Garamond Pro">
      <a:majorFont>
        <a:latin typeface="Adobe Garamond Pro"/>
        <a:ea typeface=""/>
        <a:cs typeface=""/>
      </a:majorFont>
      <a:minorFont>
        <a:latin typeface="Adobe Garamond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5750</Words>
  <Application>Microsoft Office PowerPoint</Application>
  <PresentationFormat>Widescreen</PresentationFormat>
  <Paragraphs>799</Paragraphs>
  <Slides>69</Slides>
  <Notes>57</Notes>
  <HiddenSlides>11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Adobe Garamond Pro</vt:lpstr>
      <vt:lpstr>Arial</vt:lpstr>
      <vt:lpstr>Arial Narrow</vt:lpstr>
      <vt:lpstr>Calibri</vt:lpstr>
      <vt:lpstr>Cambria Math</vt:lpstr>
      <vt:lpstr>Consolas</vt:lpstr>
      <vt:lpstr>Garamond</vt:lpstr>
      <vt:lpstr>NimbusRomNo9L-ReguItal</vt:lpstr>
      <vt:lpstr>Times New Roman</vt:lpstr>
      <vt:lpstr>office theme</vt:lpstr>
      <vt:lpstr>PowerPoint Presentation</vt:lpstr>
      <vt:lpstr>How might we improve a predictor  after it has been trained   </vt:lpstr>
      <vt:lpstr>Testing Using Privileged Information</vt:lpstr>
      <vt:lpstr>PowerPoint Presentation</vt:lpstr>
      <vt:lpstr>PowerPoint Presentation</vt:lpstr>
      <vt:lpstr>PowerPoint Presentation</vt:lpstr>
      <vt:lpstr>Learning using privileged information (LUPI)</vt:lpstr>
      <vt:lpstr>Testing using privileged information (TUPI)</vt:lpstr>
      <vt:lpstr>Testing using privileged information (TUPI)</vt:lpstr>
      <vt:lpstr>PowerPoint Presentation</vt:lpstr>
      <vt:lpstr>TUPI scenarios are more common than you might think!</vt:lpstr>
      <vt:lpstr>TUPI scenarios are more common than you might think!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Linear to non-linear multi-dimensional</vt:lpstr>
      <vt:lpstr>1. Linear to non-linear multi-dimensional</vt:lpstr>
      <vt:lpstr>1. Linear to non-linear multi-dimensional</vt:lpstr>
      <vt:lpstr>1. Linear to non-linear multi-dimensional</vt:lpstr>
      <vt:lpstr>2. Perfect to imperfect</vt:lpstr>
      <vt:lpstr>2. Perfect to imperfect</vt:lpstr>
      <vt:lpstr>PowerPoint Presentation</vt:lpstr>
      <vt:lpstr>PowerPoint Presentation</vt:lpstr>
      <vt:lpstr>TUPI by Adapting Features with Statistical Dependence </vt:lpstr>
      <vt:lpstr>TUPI by Adapting Features with Statistical Dependence </vt:lpstr>
      <vt:lpstr>TUPI by Adapting Features with Statistical Dependence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James Tompkin</cp:lastModifiedBy>
  <cp:revision>6</cp:revision>
  <dcterms:created xsi:type="dcterms:W3CDTF">2021-09-17T14:18:02Z</dcterms:created>
  <dcterms:modified xsi:type="dcterms:W3CDTF">2021-10-20T19:42:30Z</dcterms:modified>
</cp:coreProperties>
</file>